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0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11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14.xml" ContentType="application/vnd.openxmlformats-officedocument.presentationml.notesSlide+xml"/>
  <Override PartName="/ppt/tags/tag130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notesSlides/notesSlide19.xml" ContentType="application/vnd.openxmlformats-officedocument.presentationml.notesSlide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20.xml" ContentType="application/vnd.openxmlformats-officedocument.presentationml.notesSlid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notesSlides/notesSlide21.xml" ContentType="application/vnd.openxmlformats-officedocument.presentationml.notesSlide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notesSlides/notesSlide22.xml" ContentType="application/vnd.openxmlformats-officedocument.presentationml.notesSlide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23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24.xml" ContentType="application/vnd.openxmlformats-officedocument.presentationml.notesSlid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notesSlides/notesSlide25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86.xml" ContentType="application/vnd.openxmlformats-officedocument.presentationml.tags+xml"/>
  <Override PartName="/ppt/notesSlides/notesSlide29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3"/>
  </p:notesMasterIdLst>
  <p:sldIdLst>
    <p:sldId id="261" r:id="rId2"/>
    <p:sldId id="263" r:id="rId3"/>
    <p:sldId id="264" r:id="rId4"/>
    <p:sldId id="269" r:id="rId5"/>
    <p:sldId id="271" r:id="rId6"/>
    <p:sldId id="270" r:id="rId7"/>
    <p:sldId id="377" r:id="rId8"/>
    <p:sldId id="353" r:id="rId9"/>
    <p:sldId id="265" r:id="rId10"/>
    <p:sldId id="273" r:id="rId11"/>
    <p:sldId id="275" r:id="rId12"/>
    <p:sldId id="276" r:id="rId13"/>
    <p:sldId id="266" r:id="rId14"/>
    <p:sldId id="277" r:id="rId15"/>
    <p:sldId id="337" r:id="rId16"/>
    <p:sldId id="278" r:id="rId17"/>
    <p:sldId id="301" r:id="rId18"/>
    <p:sldId id="279" r:id="rId19"/>
    <p:sldId id="280" r:id="rId20"/>
    <p:sldId id="321" r:id="rId21"/>
    <p:sldId id="326" r:id="rId22"/>
    <p:sldId id="327" r:id="rId23"/>
    <p:sldId id="328" r:id="rId24"/>
    <p:sldId id="354" r:id="rId25"/>
    <p:sldId id="329" r:id="rId26"/>
    <p:sldId id="330" r:id="rId27"/>
    <p:sldId id="267" r:id="rId28"/>
    <p:sldId id="331" r:id="rId29"/>
    <p:sldId id="379" r:id="rId30"/>
    <p:sldId id="284" r:id="rId31"/>
    <p:sldId id="289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80"/>
    <a:srgbClr val="A5A5A5"/>
    <a:srgbClr val="2CBEFD"/>
    <a:srgbClr val="E1D3B8"/>
    <a:srgbClr val="9A2424"/>
    <a:srgbClr val="68DB13"/>
    <a:srgbClr val="FF9425"/>
    <a:srgbClr val="FF3399"/>
    <a:srgbClr val="16557F"/>
    <a:srgbClr val="0B8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6318" autoAdjust="0"/>
  </p:normalViewPr>
  <p:slideViewPr>
    <p:cSldViewPr snapToGrid="0" showGuides="1">
      <p:cViewPr varScale="1">
        <p:scale>
          <a:sx n="148" d="100"/>
          <a:sy n="148" d="100"/>
        </p:scale>
        <p:origin x="786" y="114"/>
      </p:cViewPr>
      <p:guideLst>
        <p:guide orient="horz" pos="221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BFD8-3EFB-4662-A6C5-0617795C5F14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5E4D13-0F77-4153-B279-5BD9F682CD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373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9288614" y="636124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sz="quarter" idx="10" hasCustomPrompt="1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二级目录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二级目录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2" hasCustomPrompt="1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二级目录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 hasCustomPrompt="1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二级目录</a:t>
            </a:r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2403139" y="2479939"/>
            <a:ext cx="2519362" cy="53553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一级标题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2392820" y="3015470"/>
            <a:ext cx="2540000" cy="313932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/>
              <a:t>YIJIBIAOTI</a:t>
            </a:r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>
          <a:xfrm>
            <a:off x="6796103" y="1923346"/>
            <a:ext cx="3374726" cy="33770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4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5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2" nodeType="with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3" nodeType="withEffect"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1" build="p"/>
      <p:bldP spid="15" grpId="2" build="p"/>
      <p:bldP spid="17" grpId="3" build="p"/>
      <p:bldP spid="19" grpId="4" build="p"/>
      <p:bldP spid="21" grpId="5" build="p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285522" y="51558"/>
            <a:ext cx="1620957" cy="523220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algn="ctr"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-1" y="128585"/>
            <a:ext cx="5285523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6907284" y="128585"/>
            <a:ext cx="5285523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DA3ED-71EA-4841-8BBD-ABD29DF9F449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6BBAD-8FB9-49DF-AAE2-11A181007D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5" Type="http://schemas.openxmlformats.org/officeDocument/2006/relationships/tags" Target="../tags/tag57.xml"/><Relationship Id="rId10" Type="http://schemas.openxmlformats.org/officeDocument/2006/relationships/tags" Target="../tags/tag62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77.xml"/><Relationship Id="rId18" Type="http://schemas.openxmlformats.org/officeDocument/2006/relationships/tags" Target="../tags/tag82.xml"/><Relationship Id="rId26" Type="http://schemas.openxmlformats.org/officeDocument/2006/relationships/tags" Target="../tags/tag90.xml"/><Relationship Id="rId39" Type="http://schemas.openxmlformats.org/officeDocument/2006/relationships/slideLayout" Target="../slideLayouts/slideLayout4.xml"/><Relationship Id="rId21" Type="http://schemas.openxmlformats.org/officeDocument/2006/relationships/tags" Target="../tags/tag85.xml"/><Relationship Id="rId34" Type="http://schemas.openxmlformats.org/officeDocument/2006/relationships/tags" Target="../tags/tag98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tags" Target="../tags/tag81.xml"/><Relationship Id="rId25" Type="http://schemas.openxmlformats.org/officeDocument/2006/relationships/tags" Target="../tags/tag89.xml"/><Relationship Id="rId33" Type="http://schemas.openxmlformats.org/officeDocument/2006/relationships/tags" Target="../tags/tag97.xml"/><Relationship Id="rId38" Type="http://schemas.openxmlformats.org/officeDocument/2006/relationships/tags" Target="../tags/tag102.xml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20" Type="http://schemas.openxmlformats.org/officeDocument/2006/relationships/tags" Target="../tags/tag84.xml"/><Relationship Id="rId29" Type="http://schemas.openxmlformats.org/officeDocument/2006/relationships/tags" Target="../tags/tag93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24" Type="http://schemas.openxmlformats.org/officeDocument/2006/relationships/tags" Target="../tags/tag88.xml"/><Relationship Id="rId32" Type="http://schemas.openxmlformats.org/officeDocument/2006/relationships/tags" Target="../tags/tag96.xml"/><Relationship Id="rId37" Type="http://schemas.openxmlformats.org/officeDocument/2006/relationships/tags" Target="../tags/tag101.xml"/><Relationship Id="rId40" Type="http://schemas.openxmlformats.org/officeDocument/2006/relationships/notesSlide" Target="../notesSlides/notesSlide11.xml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23" Type="http://schemas.openxmlformats.org/officeDocument/2006/relationships/tags" Target="../tags/tag87.xml"/><Relationship Id="rId28" Type="http://schemas.openxmlformats.org/officeDocument/2006/relationships/tags" Target="../tags/tag92.xml"/><Relationship Id="rId36" Type="http://schemas.openxmlformats.org/officeDocument/2006/relationships/tags" Target="../tags/tag100.xml"/><Relationship Id="rId10" Type="http://schemas.openxmlformats.org/officeDocument/2006/relationships/tags" Target="../tags/tag74.xml"/><Relationship Id="rId19" Type="http://schemas.openxmlformats.org/officeDocument/2006/relationships/tags" Target="../tags/tag83.xml"/><Relationship Id="rId31" Type="http://schemas.openxmlformats.org/officeDocument/2006/relationships/tags" Target="../tags/tag95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Relationship Id="rId22" Type="http://schemas.openxmlformats.org/officeDocument/2006/relationships/tags" Target="../tags/tag86.xml"/><Relationship Id="rId27" Type="http://schemas.openxmlformats.org/officeDocument/2006/relationships/tags" Target="../tags/tag91.xml"/><Relationship Id="rId30" Type="http://schemas.openxmlformats.org/officeDocument/2006/relationships/tags" Target="../tags/tag94.xml"/><Relationship Id="rId35" Type="http://schemas.openxmlformats.org/officeDocument/2006/relationships/tags" Target="../tags/tag99.xml"/><Relationship Id="rId8" Type="http://schemas.openxmlformats.org/officeDocument/2006/relationships/tags" Target="../tags/tag72.xml"/><Relationship Id="rId3" Type="http://schemas.openxmlformats.org/officeDocument/2006/relationships/tags" Target="../tags/tag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0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tags" Target="../tags/tag119.xml"/><Relationship Id="rId18" Type="http://schemas.openxmlformats.org/officeDocument/2006/relationships/tags" Target="../tags/tag124.xml"/><Relationship Id="rId3" Type="http://schemas.openxmlformats.org/officeDocument/2006/relationships/tags" Target="../tags/tag109.xml"/><Relationship Id="rId21" Type="http://schemas.openxmlformats.org/officeDocument/2006/relationships/tags" Target="../tags/tag127.xml"/><Relationship Id="rId7" Type="http://schemas.openxmlformats.org/officeDocument/2006/relationships/tags" Target="../tags/tag113.xml"/><Relationship Id="rId12" Type="http://schemas.openxmlformats.org/officeDocument/2006/relationships/tags" Target="../tags/tag118.xml"/><Relationship Id="rId17" Type="http://schemas.openxmlformats.org/officeDocument/2006/relationships/tags" Target="../tags/tag123.xml"/><Relationship Id="rId25" Type="http://schemas.openxmlformats.org/officeDocument/2006/relationships/notesSlide" Target="../notesSlides/notesSlide14.xml"/><Relationship Id="rId2" Type="http://schemas.openxmlformats.org/officeDocument/2006/relationships/tags" Target="../tags/tag108.xml"/><Relationship Id="rId16" Type="http://schemas.openxmlformats.org/officeDocument/2006/relationships/tags" Target="../tags/tag122.xml"/><Relationship Id="rId20" Type="http://schemas.openxmlformats.org/officeDocument/2006/relationships/tags" Target="../tags/tag126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24" Type="http://schemas.openxmlformats.org/officeDocument/2006/relationships/slideLayout" Target="../slideLayouts/slideLayout4.xml"/><Relationship Id="rId5" Type="http://schemas.openxmlformats.org/officeDocument/2006/relationships/tags" Target="../tags/tag111.xml"/><Relationship Id="rId15" Type="http://schemas.openxmlformats.org/officeDocument/2006/relationships/tags" Target="../tags/tag121.xml"/><Relationship Id="rId23" Type="http://schemas.openxmlformats.org/officeDocument/2006/relationships/tags" Target="../tags/tag129.xml"/><Relationship Id="rId10" Type="http://schemas.openxmlformats.org/officeDocument/2006/relationships/tags" Target="../tags/tag116.xml"/><Relationship Id="rId19" Type="http://schemas.openxmlformats.org/officeDocument/2006/relationships/tags" Target="../tags/tag125.xml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tags" Target="../tags/tag120.xml"/><Relationship Id="rId22" Type="http://schemas.openxmlformats.org/officeDocument/2006/relationships/tags" Target="../tags/tag1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30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143.xml"/><Relationship Id="rId18" Type="http://schemas.openxmlformats.org/officeDocument/2006/relationships/tags" Target="../tags/tag148.xml"/><Relationship Id="rId26" Type="http://schemas.openxmlformats.org/officeDocument/2006/relationships/tags" Target="../tags/tag156.xml"/><Relationship Id="rId3" Type="http://schemas.openxmlformats.org/officeDocument/2006/relationships/tags" Target="../tags/tag133.xml"/><Relationship Id="rId21" Type="http://schemas.openxmlformats.org/officeDocument/2006/relationships/tags" Target="../tags/tag151.xml"/><Relationship Id="rId34" Type="http://schemas.openxmlformats.org/officeDocument/2006/relationships/slideLayout" Target="../slideLayouts/slideLayout4.xml"/><Relationship Id="rId7" Type="http://schemas.openxmlformats.org/officeDocument/2006/relationships/tags" Target="../tags/tag137.xml"/><Relationship Id="rId12" Type="http://schemas.openxmlformats.org/officeDocument/2006/relationships/tags" Target="../tags/tag142.xml"/><Relationship Id="rId17" Type="http://schemas.openxmlformats.org/officeDocument/2006/relationships/tags" Target="../tags/tag147.xml"/><Relationship Id="rId25" Type="http://schemas.openxmlformats.org/officeDocument/2006/relationships/tags" Target="../tags/tag155.xml"/><Relationship Id="rId33" Type="http://schemas.openxmlformats.org/officeDocument/2006/relationships/tags" Target="../tags/tag163.xml"/><Relationship Id="rId2" Type="http://schemas.openxmlformats.org/officeDocument/2006/relationships/tags" Target="../tags/tag132.xml"/><Relationship Id="rId16" Type="http://schemas.openxmlformats.org/officeDocument/2006/relationships/tags" Target="../tags/tag146.xml"/><Relationship Id="rId20" Type="http://schemas.openxmlformats.org/officeDocument/2006/relationships/tags" Target="../tags/tag150.xml"/><Relationship Id="rId29" Type="http://schemas.openxmlformats.org/officeDocument/2006/relationships/tags" Target="../tags/tag159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24" Type="http://schemas.openxmlformats.org/officeDocument/2006/relationships/tags" Target="../tags/tag154.xml"/><Relationship Id="rId32" Type="http://schemas.openxmlformats.org/officeDocument/2006/relationships/tags" Target="../tags/tag162.xml"/><Relationship Id="rId5" Type="http://schemas.openxmlformats.org/officeDocument/2006/relationships/tags" Target="../tags/tag135.xml"/><Relationship Id="rId15" Type="http://schemas.openxmlformats.org/officeDocument/2006/relationships/tags" Target="../tags/tag145.xml"/><Relationship Id="rId23" Type="http://schemas.openxmlformats.org/officeDocument/2006/relationships/tags" Target="../tags/tag153.xml"/><Relationship Id="rId28" Type="http://schemas.openxmlformats.org/officeDocument/2006/relationships/tags" Target="../tags/tag158.xml"/><Relationship Id="rId10" Type="http://schemas.openxmlformats.org/officeDocument/2006/relationships/tags" Target="../tags/tag140.xml"/><Relationship Id="rId19" Type="http://schemas.openxmlformats.org/officeDocument/2006/relationships/tags" Target="../tags/tag149.xml"/><Relationship Id="rId31" Type="http://schemas.openxmlformats.org/officeDocument/2006/relationships/tags" Target="../tags/tag161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tags" Target="../tags/tag144.xml"/><Relationship Id="rId22" Type="http://schemas.openxmlformats.org/officeDocument/2006/relationships/tags" Target="../tags/tag152.xml"/><Relationship Id="rId27" Type="http://schemas.openxmlformats.org/officeDocument/2006/relationships/tags" Target="../tags/tag157.xml"/><Relationship Id="rId30" Type="http://schemas.openxmlformats.org/officeDocument/2006/relationships/tags" Target="../tags/tag160.xml"/><Relationship Id="rId35" Type="http://schemas.openxmlformats.org/officeDocument/2006/relationships/notesSlide" Target="../notesSlides/notesSlide19.xml"/><Relationship Id="rId8" Type="http://schemas.openxmlformats.org/officeDocument/2006/relationships/tags" Target="../tags/tag1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166.xml"/><Relationship Id="rId7" Type="http://schemas.openxmlformats.org/officeDocument/2006/relationships/notesSlide" Target="../notesSlides/notesSlide20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slideLayout" Target="../slideLayouts/slideLayout4.xml"/><Relationship Id="rId5" Type="http://schemas.openxmlformats.org/officeDocument/2006/relationships/video" Target="../media/media2.mp4"/><Relationship Id="rId4" Type="http://schemas.microsoft.com/office/2007/relationships/media" Target="../media/media2.mp4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33.jpeg"/><Relationship Id="rId5" Type="http://schemas.openxmlformats.org/officeDocument/2006/relationships/hyperlink" Target="http://hci.ixiaowen.net/#/Chat?projectId=613&amp;projectName=%E4%B8%AD%E5%9B%BD%E7%A7%BB%E5%8A%A8%E5%AE%BD%E5%B8%A6%E6%95%85%E9%9A%9C%E4%B8%8A%E9%97%A8%E4%BF%AE%E5%A4%8D%E9%A2%84%E7%BA%A6%40%40https%3A%2F%2Fwww.processon.com%2Fview%2Flink%2F60dd72c1637689510d6798a6&amp;des=%E9%92%88%E5%AF%B9%E5%AE%BD%E5%B8%A6%E6%95%85%E9%9A%9C%E7%94%A8%E6%88%B7%EF%BC%8C%E7%A1%AE%E8%AE%A4%E6%95%85%E9%9A%9C%E7%B1%BB%E5%9E%8B%EF%BC%8C%E5%90%8C%E6%97%B6%E4%B8%BA%E4%BF%AE%E9%9A%9C%E4%BA%BA%E5%91%98%E9%A2%84%E7%BA%A6%E4%B8%8A%E9%97%A8%E4%BF%AE%E9%9A%9C%E6%97%B6%E9%97%B4" TargetMode="Externa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34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7" Type="http://schemas.openxmlformats.org/officeDocument/2006/relationships/hyperlink" Target="https://www.processon.com/embed/60dd6e0e0e3e745b08a049d0" TargetMode="Externa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37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38.png"/><Relationship Id="rId5" Type="http://schemas.openxmlformats.org/officeDocument/2006/relationships/tags" Target="../tags/tag183.xml"/><Relationship Id="rId10" Type="http://schemas.openxmlformats.org/officeDocument/2006/relationships/hyperlink" Target="http://hci.ixiaowen.net/#/Login" TargetMode="External"/><Relationship Id="rId4" Type="http://schemas.openxmlformats.org/officeDocument/2006/relationships/tags" Target="../tags/tag182.xml"/><Relationship Id="rId9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eocc.ixiaowen.net/#/Login" TargetMode="External"/><Relationship Id="rId3" Type="http://schemas.openxmlformats.org/officeDocument/2006/relationships/tags" Target="../tags/tag189.xml"/><Relationship Id="rId7" Type="http://schemas.openxmlformats.org/officeDocument/2006/relationships/notesSlide" Target="../notesSlides/notesSlide30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9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slideLayout" Target="../slideLayouts/slideLayout4.xml"/><Relationship Id="rId3" Type="http://schemas.openxmlformats.org/officeDocument/2006/relationships/tags" Target="../tags/tag5.xml"/><Relationship Id="rId21" Type="http://schemas.openxmlformats.org/officeDocument/2006/relationships/tags" Target="../tags/tag23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tags" Target="../tags/tag22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tags" Target="../tags/tag39.xml"/><Relationship Id="rId17" Type="http://schemas.openxmlformats.org/officeDocument/2006/relationships/image" Target="../media/image8.png"/><Relationship Id="rId2" Type="http://schemas.openxmlformats.org/officeDocument/2006/relationships/tags" Target="../tags/tag29.xml"/><Relationship Id="rId16" Type="http://schemas.openxmlformats.org/officeDocument/2006/relationships/image" Target="../media/image7.png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5" Type="http://schemas.openxmlformats.org/officeDocument/2006/relationships/tags" Target="../tags/tag32.xml"/><Relationship Id="rId15" Type="http://schemas.openxmlformats.org/officeDocument/2006/relationships/image" Target="../media/image6.png"/><Relationship Id="rId10" Type="http://schemas.openxmlformats.org/officeDocument/2006/relationships/tags" Target="../tags/tag37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image" Target="../media/image11.jpeg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image" Target="../media/image10.jpeg"/><Relationship Id="rId2" Type="http://schemas.openxmlformats.org/officeDocument/2006/relationships/tags" Target="../tags/tag41.xml"/><Relationship Id="rId16" Type="http://schemas.openxmlformats.org/officeDocument/2006/relationships/image" Target="../media/image9.jpeg"/><Relationship Id="rId20" Type="http://schemas.openxmlformats.org/officeDocument/2006/relationships/image" Target="../media/image1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notesSlide" Target="../notesSlides/notesSlide7.xml"/><Relationship Id="rId10" Type="http://schemas.openxmlformats.org/officeDocument/2006/relationships/tags" Target="../tags/tag49.xml"/><Relationship Id="rId19" Type="http://schemas.openxmlformats.org/officeDocument/2006/relationships/image" Target="../media/image12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screen">
            <a:biLevel thresh="25000"/>
          </a:blip>
          <a:srcRect/>
          <a:stretch>
            <a:fillRect/>
          </a:stretch>
        </p:blipFill>
        <p:spPr>
          <a:xfrm>
            <a:off x="3677480" y="104356"/>
            <a:ext cx="4837040" cy="6723254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002328" y="2665464"/>
            <a:ext cx="9944668" cy="1527072"/>
            <a:chOff x="1002328" y="2872407"/>
            <a:chExt cx="9944668" cy="1527072"/>
          </a:xfrm>
        </p:grpSpPr>
        <p:sp>
          <p:nvSpPr>
            <p:cNvPr id="12" name="文本框 11"/>
            <p:cNvSpPr txBox="1"/>
            <p:nvPr/>
          </p:nvSpPr>
          <p:spPr>
            <a:xfrm>
              <a:off x="1002328" y="2872407"/>
              <a:ext cx="9944668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江苏楷文电信技术有限公司</a:t>
              </a:r>
            </a:p>
          </p:txBody>
        </p:sp>
        <p:sp>
          <p:nvSpPr>
            <p:cNvPr id="168" name="文本框 167"/>
            <p:cNvSpPr txBox="1"/>
            <p:nvPr/>
          </p:nvSpPr>
          <p:spPr>
            <a:xfrm>
              <a:off x="1700910" y="3849098"/>
              <a:ext cx="8547504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cs typeface="+mn-ea"/>
                  <a:sym typeface="+mn-lt"/>
                </a:rPr>
                <a:t>JIANGSU KAIWEN TELECOM TECHNOLOGY CO., LTD</a:t>
              </a: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1729483" y="4399479"/>
              <a:ext cx="854750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占位符 6"/>
          <p:cNvSpPr txBox="1"/>
          <p:nvPr/>
        </p:nvSpPr>
        <p:spPr>
          <a:xfrm>
            <a:off x="3696826" y="5356918"/>
            <a:ext cx="4555671" cy="5355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汇报：</a:t>
            </a: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I</a:t>
            </a:r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小文</a:t>
            </a:r>
            <a:r>
              <a: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时间：</a:t>
            </a: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2023.02.22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76800" y="97473"/>
            <a:ext cx="2447290" cy="414020"/>
          </a:xfrm>
        </p:spPr>
        <p:txBody>
          <a:bodyPr wrap="square"/>
          <a:lstStyle/>
          <a:p>
            <a:r>
              <a:rPr lang="zh-CN" altLang="en-US" sz="2000" dirty="0">
                <a:cs typeface="+mn-ea"/>
                <a:sym typeface="+mn-lt"/>
              </a:rPr>
              <a:t>产品方案</a:t>
            </a:r>
          </a:p>
        </p:txBody>
      </p:sp>
      <p:sp>
        <p:nvSpPr>
          <p:cNvPr id="35" name="千图PPT彼岸天：ID 8661124库_任意多边形 31"/>
          <p:cNvSpPr/>
          <p:nvPr>
            <p:custDataLst>
              <p:tags r:id="rId1"/>
            </p:custDataLst>
          </p:nvPr>
        </p:nvSpPr>
        <p:spPr bwMode="auto">
          <a:xfrm>
            <a:off x="4822262" y="2106842"/>
            <a:ext cx="2606584" cy="2594250"/>
          </a:xfrm>
          <a:custGeom>
            <a:avLst/>
            <a:gdLst>
              <a:gd name="T0" fmla="*/ 569 w 713"/>
              <a:gd name="T1" fmla="*/ 74 h 709"/>
              <a:gd name="T2" fmla="*/ 571 w 713"/>
              <a:gd name="T3" fmla="*/ 89 h 709"/>
              <a:gd name="T4" fmla="*/ 555 w 713"/>
              <a:gd name="T5" fmla="*/ 92 h 709"/>
              <a:gd name="T6" fmla="*/ 379 w 713"/>
              <a:gd name="T7" fmla="*/ 24 h 709"/>
              <a:gd name="T8" fmla="*/ 358 w 713"/>
              <a:gd name="T9" fmla="*/ 23 h 709"/>
              <a:gd name="T10" fmla="*/ 358 w 713"/>
              <a:gd name="T11" fmla="*/ 1 h 709"/>
              <a:gd name="T12" fmla="*/ 380 w 713"/>
              <a:gd name="T13" fmla="*/ 2 h 709"/>
              <a:gd name="T14" fmla="*/ 569 w 713"/>
              <a:gd name="T15" fmla="*/ 74 h 709"/>
              <a:gd name="T16" fmla="*/ 358 w 713"/>
              <a:gd name="T17" fmla="*/ 708 h 709"/>
              <a:gd name="T18" fmla="*/ 358 w 713"/>
              <a:gd name="T19" fmla="*/ 686 h 709"/>
              <a:gd name="T20" fmla="*/ 470 w 713"/>
              <a:gd name="T21" fmla="*/ 664 h 709"/>
              <a:gd name="T22" fmla="*/ 634 w 713"/>
              <a:gd name="T23" fmla="*/ 531 h 709"/>
              <a:gd name="T24" fmla="*/ 683 w 713"/>
              <a:gd name="T25" fmla="*/ 322 h 709"/>
              <a:gd name="T26" fmla="*/ 694 w 713"/>
              <a:gd name="T27" fmla="*/ 310 h 709"/>
              <a:gd name="T28" fmla="*/ 706 w 713"/>
              <a:gd name="T29" fmla="*/ 320 h 709"/>
              <a:gd name="T30" fmla="*/ 653 w 713"/>
              <a:gd name="T31" fmla="*/ 544 h 709"/>
              <a:gd name="T32" fmla="*/ 478 w 713"/>
              <a:gd name="T33" fmla="*/ 686 h 709"/>
              <a:gd name="T34" fmla="*/ 358 w 713"/>
              <a:gd name="T35" fmla="*/ 708 h 709"/>
              <a:gd name="T36" fmla="*/ 358 w 713"/>
              <a:gd name="T37" fmla="*/ 23 h 709"/>
              <a:gd name="T38" fmla="*/ 218 w 713"/>
              <a:gd name="T39" fmla="*/ 53 h 709"/>
              <a:gd name="T40" fmla="*/ 90 w 713"/>
              <a:gd name="T41" fmla="*/ 154 h 709"/>
              <a:gd name="T42" fmla="*/ 24 w 713"/>
              <a:gd name="T43" fmla="*/ 331 h 709"/>
              <a:gd name="T44" fmla="*/ 24 w 713"/>
              <a:gd name="T45" fmla="*/ 331 h 709"/>
              <a:gd name="T46" fmla="*/ 24 w 713"/>
              <a:gd name="T47" fmla="*/ 331 h 709"/>
              <a:gd name="T48" fmla="*/ 23 w 713"/>
              <a:gd name="T49" fmla="*/ 358 h 709"/>
              <a:gd name="T50" fmla="*/ 25 w 713"/>
              <a:gd name="T51" fmla="*/ 385 h 709"/>
              <a:gd name="T52" fmla="*/ 14 w 713"/>
              <a:gd name="T53" fmla="*/ 397 h 709"/>
              <a:gd name="T54" fmla="*/ 2 w 713"/>
              <a:gd name="T55" fmla="*/ 387 h 709"/>
              <a:gd name="T56" fmla="*/ 0 w 713"/>
              <a:gd name="T57" fmla="*/ 358 h 709"/>
              <a:gd name="T58" fmla="*/ 1 w 713"/>
              <a:gd name="T59" fmla="*/ 330 h 709"/>
              <a:gd name="T60" fmla="*/ 1 w 713"/>
              <a:gd name="T61" fmla="*/ 330 h 709"/>
              <a:gd name="T62" fmla="*/ 72 w 713"/>
              <a:gd name="T63" fmla="*/ 140 h 709"/>
              <a:gd name="T64" fmla="*/ 209 w 713"/>
              <a:gd name="T65" fmla="*/ 32 h 709"/>
              <a:gd name="T66" fmla="*/ 358 w 713"/>
              <a:gd name="T67" fmla="*/ 1 h 709"/>
              <a:gd name="T68" fmla="*/ 358 w 713"/>
              <a:gd name="T69" fmla="*/ 23 h 709"/>
              <a:gd name="T70" fmla="*/ 358 w 713"/>
              <a:gd name="T71" fmla="*/ 686 h 709"/>
              <a:gd name="T72" fmla="*/ 358 w 713"/>
              <a:gd name="T73" fmla="*/ 708 h 709"/>
              <a:gd name="T74" fmla="*/ 299 w 713"/>
              <a:gd name="T75" fmla="*/ 704 h 709"/>
              <a:gd name="T76" fmla="*/ 148 w 713"/>
              <a:gd name="T77" fmla="*/ 639 h 709"/>
              <a:gd name="T78" fmla="*/ 146 w 713"/>
              <a:gd name="T79" fmla="*/ 623 h 709"/>
              <a:gd name="T80" fmla="*/ 162 w 713"/>
              <a:gd name="T81" fmla="*/ 621 h 709"/>
              <a:gd name="T82" fmla="*/ 302 w 713"/>
              <a:gd name="T83" fmla="*/ 681 h 709"/>
              <a:gd name="T84" fmla="*/ 358 w 713"/>
              <a:gd name="T85" fmla="*/ 686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13" h="709">
                <a:moveTo>
                  <a:pt x="569" y="74"/>
                </a:moveTo>
                <a:cubicBezTo>
                  <a:pt x="574" y="77"/>
                  <a:pt x="575" y="84"/>
                  <a:pt x="571" y="89"/>
                </a:cubicBezTo>
                <a:cubicBezTo>
                  <a:pt x="567" y="94"/>
                  <a:pt x="560" y="95"/>
                  <a:pt x="555" y="92"/>
                </a:cubicBezTo>
                <a:cubicBezTo>
                  <a:pt x="501" y="50"/>
                  <a:pt x="440" y="29"/>
                  <a:pt x="379" y="24"/>
                </a:cubicBezTo>
                <a:cubicBezTo>
                  <a:pt x="372" y="24"/>
                  <a:pt x="365" y="24"/>
                  <a:pt x="358" y="23"/>
                </a:cubicBezTo>
                <a:cubicBezTo>
                  <a:pt x="358" y="1"/>
                  <a:pt x="358" y="1"/>
                  <a:pt x="358" y="1"/>
                </a:cubicBezTo>
                <a:cubicBezTo>
                  <a:pt x="366" y="1"/>
                  <a:pt x="373" y="1"/>
                  <a:pt x="380" y="2"/>
                </a:cubicBezTo>
                <a:cubicBezTo>
                  <a:pt x="445" y="6"/>
                  <a:pt x="511" y="29"/>
                  <a:pt x="569" y="74"/>
                </a:cubicBezTo>
                <a:close/>
                <a:moveTo>
                  <a:pt x="358" y="708"/>
                </a:moveTo>
                <a:cubicBezTo>
                  <a:pt x="358" y="686"/>
                  <a:pt x="358" y="686"/>
                  <a:pt x="358" y="686"/>
                </a:cubicBezTo>
                <a:cubicBezTo>
                  <a:pt x="395" y="685"/>
                  <a:pt x="432" y="678"/>
                  <a:pt x="470" y="664"/>
                </a:cubicBezTo>
                <a:cubicBezTo>
                  <a:pt x="542" y="637"/>
                  <a:pt x="598" y="590"/>
                  <a:pt x="634" y="531"/>
                </a:cubicBezTo>
                <a:cubicBezTo>
                  <a:pt x="673" y="469"/>
                  <a:pt x="690" y="395"/>
                  <a:pt x="683" y="322"/>
                </a:cubicBezTo>
                <a:cubicBezTo>
                  <a:pt x="683" y="316"/>
                  <a:pt x="687" y="311"/>
                  <a:pt x="694" y="310"/>
                </a:cubicBezTo>
                <a:cubicBezTo>
                  <a:pt x="700" y="310"/>
                  <a:pt x="705" y="314"/>
                  <a:pt x="706" y="320"/>
                </a:cubicBezTo>
                <a:cubicBezTo>
                  <a:pt x="713" y="398"/>
                  <a:pt x="695" y="477"/>
                  <a:pt x="653" y="544"/>
                </a:cubicBezTo>
                <a:cubicBezTo>
                  <a:pt x="614" y="606"/>
                  <a:pt x="555" y="657"/>
                  <a:pt x="478" y="686"/>
                </a:cubicBezTo>
                <a:cubicBezTo>
                  <a:pt x="438" y="701"/>
                  <a:pt x="398" y="708"/>
                  <a:pt x="358" y="708"/>
                </a:cubicBezTo>
                <a:close/>
                <a:moveTo>
                  <a:pt x="358" y="23"/>
                </a:moveTo>
                <a:cubicBezTo>
                  <a:pt x="310" y="23"/>
                  <a:pt x="262" y="34"/>
                  <a:pt x="218" y="53"/>
                </a:cubicBezTo>
                <a:cubicBezTo>
                  <a:pt x="168" y="76"/>
                  <a:pt x="124" y="110"/>
                  <a:pt x="90" y="154"/>
                </a:cubicBezTo>
                <a:cubicBezTo>
                  <a:pt x="53" y="203"/>
                  <a:pt x="29" y="263"/>
                  <a:pt x="24" y="331"/>
                </a:cubicBezTo>
                <a:cubicBezTo>
                  <a:pt x="24" y="331"/>
                  <a:pt x="24" y="331"/>
                  <a:pt x="24" y="331"/>
                </a:cubicBezTo>
                <a:cubicBezTo>
                  <a:pt x="24" y="331"/>
                  <a:pt x="24" y="331"/>
                  <a:pt x="24" y="331"/>
                </a:cubicBezTo>
                <a:cubicBezTo>
                  <a:pt x="23" y="340"/>
                  <a:pt x="23" y="349"/>
                  <a:pt x="23" y="358"/>
                </a:cubicBezTo>
                <a:cubicBezTo>
                  <a:pt x="23" y="367"/>
                  <a:pt x="24" y="376"/>
                  <a:pt x="25" y="385"/>
                </a:cubicBezTo>
                <a:cubicBezTo>
                  <a:pt x="25" y="391"/>
                  <a:pt x="20" y="396"/>
                  <a:pt x="14" y="397"/>
                </a:cubicBezTo>
                <a:cubicBezTo>
                  <a:pt x="8" y="398"/>
                  <a:pt x="2" y="393"/>
                  <a:pt x="2" y="387"/>
                </a:cubicBezTo>
                <a:cubicBezTo>
                  <a:pt x="1" y="377"/>
                  <a:pt x="1" y="368"/>
                  <a:pt x="0" y="358"/>
                </a:cubicBezTo>
                <a:cubicBezTo>
                  <a:pt x="0" y="349"/>
                  <a:pt x="1" y="339"/>
                  <a:pt x="1" y="330"/>
                </a:cubicBezTo>
                <a:cubicBezTo>
                  <a:pt x="1" y="330"/>
                  <a:pt x="1" y="330"/>
                  <a:pt x="1" y="330"/>
                </a:cubicBezTo>
                <a:cubicBezTo>
                  <a:pt x="6" y="256"/>
                  <a:pt x="32" y="192"/>
                  <a:pt x="72" y="140"/>
                </a:cubicBezTo>
                <a:cubicBezTo>
                  <a:pt x="108" y="93"/>
                  <a:pt x="156" y="56"/>
                  <a:pt x="209" y="32"/>
                </a:cubicBezTo>
                <a:cubicBezTo>
                  <a:pt x="256" y="11"/>
                  <a:pt x="307" y="0"/>
                  <a:pt x="358" y="1"/>
                </a:cubicBezTo>
                <a:cubicBezTo>
                  <a:pt x="358" y="23"/>
                  <a:pt x="358" y="23"/>
                  <a:pt x="358" y="23"/>
                </a:cubicBezTo>
                <a:close/>
                <a:moveTo>
                  <a:pt x="358" y="686"/>
                </a:moveTo>
                <a:cubicBezTo>
                  <a:pt x="358" y="708"/>
                  <a:pt x="358" y="708"/>
                  <a:pt x="358" y="708"/>
                </a:cubicBezTo>
                <a:cubicBezTo>
                  <a:pt x="338" y="709"/>
                  <a:pt x="318" y="707"/>
                  <a:pt x="299" y="704"/>
                </a:cubicBezTo>
                <a:cubicBezTo>
                  <a:pt x="237" y="694"/>
                  <a:pt x="195" y="676"/>
                  <a:pt x="148" y="639"/>
                </a:cubicBezTo>
                <a:cubicBezTo>
                  <a:pt x="143" y="635"/>
                  <a:pt x="142" y="627"/>
                  <a:pt x="146" y="623"/>
                </a:cubicBezTo>
                <a:cubicBezTo>
                  <a:pt x="150" y="618"/>
                  <a:pt x="157" y="617"/>
                  <a:pt x="162" y="621"/>
                </a:cubicBezTo>
                <a:cubicBezTo>
                  <a:pt x="206" y="656"/>
                  <a:pt x="245" y="672"/>
                  <a:pt x="302" y="681"/>
                </a:cubicBezTo>
                <a:cubicBezTo>
                  <a:pt x="321" y="684"/>
                  <a:pt x="339" y="686"/>
                  <a:pt x="358" y="68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6" name="千图PPT彼岸天：ID 8661124库_任意多边形 32"/>
          <p:cNvSpPr/>
          <p:nvPr>
            <p:custDataLst>
              <p:tags r:id="rId2"/>
            </p:custDataLst>
          </p:nvPr>
        </p:nvSpPr>
        <p:spPr>
          <a:xfrm>
            <a:off x="5548757" y="2797726"/>
            <a:ext cx="1153594" cy="932804"/>
          </a:xfrm>
          <a:custGeom>
            <a:avLst/>
            <a:gdLst>
              <a:gd name="connsiteX0" fmla="*/ 0 w 331788"/>
              <a:gd name="connsiteY0" fmla="*/ 255587 h 268287"/>
              <a:gd name="connsiteX1" fmla="*/ 331788 w 331788"/>
              <a:gd name="connsiteY1" fmla="*/ 255587 h 268287"/>
              <a:gd name="connsiteX2" fmla="*/ 331788 w 331788"/>
              <a:gd name="connsiteY2" fmla="*/ 268287 h 268287"/>
              <a:gd name="connsiteX3" fmla="*/ 0 w 331788"/>
              <a:gd name="connsiteY3" fmla="*/ 268287 h 268287"/>
              <a:gd name="connsiteX4" fmla="*/ 76201 w 331788"/>
              <a:gd name="connsiteY4" fmla="*/ 207962 h 268287"/>
              <a:gd name="connsiteX5" fmla="*/ 82551 w 331788"/>
              <a:gd name="connsiteY5" fmla="*/ 207962 h 268287"/>
              <a:gd name="connsiteX6" fmla="*/ 82551 w 331788"/>
              <a:gd name="connsiteY6" fmla="*/ 247650 h 268287"/>
              <a:gd name="connsiteX7" fmla="*/ 55563 w 331788"/>
              <a:gd name="connsiteY7" fmla="*/ 247650 h 268287"/>
              <a:gd name="connsiteX8" fmla="*/ 55563 w 331788"/>
              <a:gd name="connsiteY8" fmla="*/ 227012 h 268287"/>
              <a:gd name="connsiteX9" fmla="*/ 115888 w 331788"/>
              <a:gd name="connsiteY9" fmla="*/ 168275 h 268287"/>
              <a:gd name="connsiteX10" fmla="*/ 127168 w 331788"/>
              <a:gd name="connsiteY10" fmla="*/ 168275 h 268287"/>
              <a:gd name="connsiteX11" fmla="*/ 139701 w 331788"/>
              <a:gd name="connsiteY11" fmla="*/ 170835 h 268287"/>
              <a:gd name="connsiteX12" fmla="*/ 139701 w 331788"/>
              <a:gd name="connsiteY12" fmla="*/ 247650 h 268287"/>
              <a:gd name="connsiteX13" fmla="*/ 115888 w 331788"/>
              <a:gd name="connsiteY13" fmla="*/ 247650 h 268287"/>
              <a:gd name="connsiteX14" fmla="*/ 198438 w 331788"/>
              <a:gd name="connsiteY14" fmla="*/ 155575 h 268287"/>
              <a:gd name="connsiteX15" fmla="*/ 198438 w 331788"/>
              <a:gd name="connsiteY15" fmla="*/ 247650 h 268287"/>
              <a:gd name="connsiteX16" fmla="*/ 173038 w 331788"/>
              <a:gd name="connsiteY16" fmla="*/ 247650 h 268287"/>
              <a:gd name="connsiteX17" fmla="*/ 173038 w 331788"/>
              <a:gd name="connsiteY17" fmla="*/ 168363 h 268287"/>
              <a:gd name="connsiteX18" fmla="*/ 198438 w 331788"/>
              <a:gd name="connsiteY18" fmla="*/ 155575 h 268287"/>
              <a:gd name="connsiteX19" fmla="*/ 149226 w 331788"/>
              <a:gd name="connsiteY19" fmla="*/ 41376 h 268287"/>
              <a:gd name="connsiteX20" fmla="*/ 114947 w 331788"/>
              <a:gd name="connsiteY20" fmla="*/ 55968 h 268287"/>
              <a:gd name="connsiteX21" fmla="*/ 114947 w 331788"/>
              <a:gd name="connsiteY21" fmla="*/ 123418 h 268287"/>
              <a:gd name="connsiteX22" fmla="*/ 183504 w 331788"/>
              <a:gd name="connsiteY22" fmla="*/ 123418 h 268287"/>
              <a:gd name="connsiteX23" fmla="*/ 183504 w 331788"/>
              <a:gd name="connsiteY23" fmla="*/ 55968 h 268287"/>
              <a:gd name="connsiteX24" fmla="*/ 149226 w 331788"/>
              <a:gd name="connsiteY24" fmla="*/ 41376 h 268287"/>
              <a:gd name="connsiteX25" fmla="*/ 228600 w 331788"/>
              <a:gd name="connsiteY25" fmla="*/ 39687 h 268287"/>
              <a:gd name="connsiteX26" fmla="*/ 254000 w 331788"/>
              <a:gd name="connsiteY26" fmla="*/ 39687 h 268287"/>
              <a:gd name="connsiteX27" fmla="*/ 254000 w 331788"/>
              <a:gd name="connsiteY27" fmla="*/ 247650 h 268287"/>
              <a:gd name="connsiteX28" fmla="*/ 228600 w 331788"/>
              <a:gd name="connsiteY28" fmla="*/ 247650 h 268287"/>
              <a:gd name="connsiteX29" fmla="*/ 228600 w 331788"/>
              <a:gd name="connsiteY29" fmla="*/ 110730 h 268287"/>
              <a:gd name="connsiteX30" fmla="*/ 231140 w 331788"/>
              <a:gd name="connsiteY30" fmla="*/ 90063 h 268287"/>
              <a:gd name="connsiteX31" fmla="*/ 228600 w 331788"/>
              <a:gd name="connsiteY31" fmla="*/ 69396 h 268287"/>
              <a:gd name="connsiteX32" fmla="*/ 228600 w 331788"/>
              <a:gd name="connsiteY32" fmla="*/ 39687 h 268287"/>
              <a:gd name="connsiteX33" fmla="*/ 149707 w 331788"/>
              <a:gd name="connsiteY33" fmla="*/ 22312 h 268287"/>
              <a:gd name="connsiteX34" fmla="*/ 196764 w 331788"/>
              <a:gd name="connsiteY34" fmla="*/ 41623 h 268287"/>
              <a:gd name="connsiteX35" fmla="*/ 196764 w 331788"/>
              <a:gd name="connsiteY35" fmla="*/ 136893 h 268287"/>
              <a:gd name="connsiteX36" fmla="*/ 109096 w 331788"/>
              <a:gd name="connsiteY36" fmla="*/ 143330 h 268287"/>
              <a:gd name="connsiteX37" fmla="*/ 97492 w 331788"/>
              <a:gd name="connsiteY37" fmla="*/ 154917 h 268287"/>
              <a:gd name="connsiteX38" fmla="*/ 93625 w 331788"/>
              <a:gd name="connsiteY38" fmla="*/ 170366 h 268287"/>
              <a:gd name="connsiteX39" fmla="*/ 43344 w 331788"/>
              <a:gd name="connsiteY39" fmla="*/ 220576 h 268287"/>
              <a:gd name="connsiteX40" fmla="*/ 18848 w 331788"/>
              <a:gd name="connsiteY40" fmla="*/ 220576 h 268287"/>
              <a:gd name="connsiteX41" fmla="*/ 18848 w 331788"/>
              <a:gd name="connsiteY41" fmla="*/ 196115 h 268287"/>
              <a:gd name="connsiteX42" fmla="*/ 67840 w 331788"/>
              <a:gd name="connsiteY42" fmla="*/ 145905 h 268287"/>
              <a:gd name="connsiteX43" fmla="*/ 84600 w 331788"/>
              <a:gd name="connsiteY43" fmla="*/ 140755 h 268287"/>
              <a:gd name="connsiteX44" fmla="*/ 96203 w 331788"/>
              <a:gd name="connsiteY44" fmla="*/ 129168 h 268287"/>
              <a:gd name="connsiteX45" fmla="*/ 102649 w 331788"/>
              <a:gd name="connsiteY45" fmla="*/ 41623 h 268287"/>
              <a:gd name="connsiteX46" fmla="*/ 149707 w 331788"/>
              <a:gd name="connsiteY46" fmla="*/ 22312 h 268287"/>
              <a:gd name="connsiteX47" fmla="*/ 280988 w 331788"/>
              <a:gd name="connsiteY47" fmla="*/ 0 h 268287"/>
              <a:gd name="connsiteX48" fmla="*/ 306388 w 331788"/>
              <a:gd name="connsiteY48" fmla="*/ 0 h 268287"/>
              <a:gd name="connsiteX49" fmla="*/ 306388 w 331788"/>
              <a:gd name="connsiteY49" fmla="*/ 247650 h 268287"/>
              <a:gd name="connsiteX50" fmla="*/ 280988 w 331788"/>
              <a:gd name="connsiteY50" fmla="*/ 247650 h 2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1788" h="268287">
                <a:moveTo>
                  <a:pt x="0" y="255587"/>
                </a:moveTo>
                <a:lnTo>
                  <a:pt x="331788" y="255587"/>
                </a:lnTo>
                <a:lnTo>
                  <a:pt x="331788" y="268287"/>
                </a:lnTo>
                <a:lnTo>
                  <a:pt x="0" y="268287"/>
                </a:lnTo>
                <a:close/>
                <a:moveTo>
                  <a:pt x="76201" y="207962"/>
                </a:moveTo>
                <a:lnTo>
                  <a:pt x="82551" y="207962"/>
                </a:lnTo>
                <a:lnTo>
                  <a:pt x="82551" y="247650"/>
                </a:lnTo>
                <a:lnTo>
                  <a:pt x="55563" y="247650"/>
                </a:lnTo>
                <a:lnTo>
                  <a:pt x="55563" y="227012"/>
                </a:lnTo>
                <a:close/>
                <a:moveTo>
                  <a:pt x="115888" y="168275"/>
                </a:moveTo>
                <a:cubicBezTo>
                  <a:pt x="115888" y="168275"/>
                  <a:pt x="115888" y="168275"/>
                  <a:pt x="127168" y="168275"/>
                </a:cubicBezTo>
                <a:cubicBezTo>
                  <a:pt x="130928" y="169555"/>
                  <a:pt x="135941" y="170835"/>
                  <a:pt x="139701" y="170835"/>
                </a:cubicBezTo>
                <a:cubicBezTo>
                  <a:pt x="139701" y="170835"/>
                  <a:pt x="139701" y="170835"/>
                  <a:pt x="139701" y="247650"/>
                </a:cubicBezTo>
                <a:cubicBezTo>
                  <a:pt x="139701" y="247650"/>
                  <a:pt x="139701" y="247650"/>
                  <a:pt x="115888" y="247650"/>
                </a:cubicBezTo>
                <a:close/>
                <a:moveTo>
                  <a:pt x="198438" y="155575"/>
                </a:moveTo>
                <a:cubicBezTo>
                  <a:pt x="198438" y="155575"/>
                  <a:pt x="198438" y="155575"/>
                  <a:pt x="198438" y="247650"/>
                </a:cubicBezTo>
                <a:cubicBezTo>
                  <a:pt x="198438" y="247650"/>
                  <a:pt x="198438" y="247650"/>
                  <a:pt x="173038" y="247650"/>
                </a:cubicBezTo>
                <a:lnTo>
                  <a:pt x="173038" y="168363"/>
                </a:lnTo>
                <a:cubicBezTo>
                  <a:pt x="181928" y="165805"/>
                  <a:pt x="190818" y="161969"/>
                  <a:pt x="198438" y="155575"/>
                </a:cubicBezTo>
                <a:close/>
                <a:moveTo>
                  <a:pt x="149226" y="41376"/>
                </a:moveTo>
                <a:cubicBezTo>
                  <a:pt x="136937" y="41376"/>
                  <a:pt x="124649" y="46240"/>
                  <a:pt x="114947" y="55968"/>
                </a:cubicBezTo>
                <a:cubicBezTo>
                  <a:pt x="96838" y="74128"/>
                  <a:pt x="96838" y="105259"/>
                  <a:pt x="114947" y="123418"/>
                </a:cubicBezTo>
                <a:cubicBezTo>
                  <a:pt x="134350" y="142875"/>
                  <a:pt x="164101" y="142875"/>
                  <a:pt x="183504" y="123418"/>
                </a:cubicBezTo>
                <a:cubicBezTo>
                  <a:pt x="201613" y="105259"/>
                  <a:pt x="201613" y="74128"/>
                  <a:pt x="183504" y="55968"/>
                </a:cubicBezTo>
                <a:cubicBezTo>
                  <a:pt x="173803" y="46240"/>
                  <a:pt x="161514" y="41376"/>
                  <a:pt x="149226" y="41376"/>
                </a:cubicBezTo>
                <a:close/>
                <a:moveTo>
                  <a:pt x="228600" y="39687"/>
                </a:moveTo>
                <a:cubicBezTo>
                  <a:pt x="228600" y="39687"/>
                  <a:pt x="228600" y="39687"/>
                  <a:pt x="254000" y="39687"/>
                </a:cubicBezTo>
                <a:lnTo>
                  <a:pt x="254000" y="247650"/>
                </a:lnTo>
                <a:cubicBezTo>
                  <a:pt x="254000" y="247650"/>
                  <a:pt x="254000" y="247650"/>
                  <a:pt x="228600" y="247650"/>
                </a:cubicBezTo>
                <a:cubicBezTo>
                  <a:pt x="228600" y="247650"/>
                  <a:pt x="228600" y="247650"/>
                  <a:pt x="228600" y="110730"/>
                </a:cubicBezTo>
                <a:cubicBezTo>
                  <a:pt x="231140" y="104272"/>
                  <a:pt x="231140" y="96521"/>
                  <a:pt x="231140" y="90063"/>
                </a:cubicBezTo>
                <a:cubicBezTo>
                  <a:pt x="231140" y="83604"/>
                  <a:pt x="231140" y="75854"/>
                  <a:pt x="228600" y="69396"/>
                </a:cubicBezTo>
                <a:cubicBezTo>
                  <a:pt x="228600" y="69396"/>
                  <a:pt x="228600" y="69396"/>
                  <a:pt x="228600" y="39687"/>
                </a:cubicBezTo>
                <a:close/>
                <a:moveTo>
                  <a:pt x="149707" y="22312"/>
                </a:moveTo>
                <a:cubicBezTo>
                  <a:pt x="166789" y="22312"/>
                  <a:pt x="183872" y="28749"/>
                  <a:pt x="196764" y="41623"/>
                </a:cubicBezTo>
                <a:cubicBezTo>
                  <a:pt x="223838" y="68659"/>
                  <a:pt x="223838" y="111144"/>
                  <a:pt x="196764" y="136893"/>
                </a:cubicBezTo>
                <a:cubicBezTo>
                  <a:pt x="173558" y="161354"/>
                  <a:pt x="136170" y="162641"/>
                  <a:pt x="109096" y="143330"/>
                </a:cubicBezTo>
                <a:cubicBezTo>
                  <a:pt x="109096" y="143330"/>
                  <a:pt x="109096" y="143330"/>
                  <a:pt x="97492" y="154917"/>
                </a:cubicBezTo>
                <a:cubicBezTo>
                  <a:pt x="98782" y="160067"/>
                  <a:pt x="97492" y="166504"/>
                  <a:pt x="93625" y="170366"/>
                </a:cubicBezTo>
                <a:cubicBezTo>
                  <a:pt x="93625" y="170366"/>
                  <a:pt x="93625" y="170366"/>
                  <a:pt x="43344" y="220576"/>
                </a:cubicBezTo>
                <a:cubicBezTo>
                  <a:pt x="35608" y="227013"/>
                  <a:pt x="25295" y="227013"/>
                  <a:pt x="18848" y="220576"/>
                </a:cubicBezTo>
                <a:cubicBezTo>
                  <a:pt x="11113" y="214139"/>
                  <a:pt x="11113" y="202552"/>
                  <a:pt x="18848" y="196115"/>
                </a:cubicBezTo>
                <a:cubicBezTo>
                  <a:pt x="18848" y="196115"/>
                  <a:pt x="18848" y="196115"/>
                  <a:pt x="67840" y="145905"/>
                </a:cubicBezTo>
                <a:cubicBezTo>
                  <a:pt x="72997" y="142043"/>
                  <a:pt x="78154" y="140755"/>
                  <a:pt x="84600" y="140755"/>
                </a:cubicBezTo>
                <a:cubicBezTo>
                  <a:pt x="84600" y="140755"/>
                  <a:pt x="84600" y="140755"/>
                  <a:pt x="96203" y="129168"/>
                </a:cubicBezTo>
                <a:cubicBezTo>
                  <a:pt x="75575" y="103420"/>
                  <a:pt x="78154" y="66084"/>
                  <a:pt x="102649" y="41623"/>
                </a:cubicBezTo>
                <a:cubicBezTo>
                  <a:pt x="115542" y="28749"/>
                  <a:pt x="132624" y="22312"/>
                  <a:pt x="149707" y="22312"/>
                </a:cubicBezTo>
                <a:close/>
                <a:moveTo>
                  <a:pt x="280988" y="0"/>
                </a:moveTo>
                <a:lnTo>
                  <a:pt x="306388" y="0"/>
                </a:lnTo>
                <a:lnTo>
                  <a:pt x="306388" y="247650"/>
                </a:lnTo>
                <a:lnTo>
                  <a:pt x="280988" y="247650"/>
                </a:lnTo>
                <a:close/>
              </a:path>
            </a:pathLst>
          </a:custGeom>
          <a:solidFill>
            <a:srgbClr val="5482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8" name="千图PPT彼岸天：ID 8661124库_椭圆 34"/>
          <p:cNvSpPr/>
          <p:nvPr>
            <p:custDataLst>
              <p:tags r:id="rId3"/>
            </p:custDataLst>
          </p:nvPr>
        </p:nvSpPr>
        <p:spPr>
          <a:xfrm>
            <a:off x="6832105" y="2431783"/>
            <a:ext cx="731886" cy="7318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9" name="千图PPT彼岸天：ID 8661124库_椭圆 35"/>
          <p:cNvSpPr/>
          <p:nvPr>
            <p:custDataLst>
              <p:tags r:id="rId4"/>
            </p:custDataLst>
          </p:nvPr>
        </p:nvSpPr>
        <p:spPr>
          <a:xfrm>
            <a:off x="4628009" y="3677032"/>
            <a:ext cx="731886" cy="73188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40" name="千图PPT彼岸天：ID 8661124库_任意多边形 36"/>
          <p:cNvSpPr/>
          <p:nvPr>
            <p:custDataLst>
              <p:tags r:id="rId5"/>
            </p:custDataLst>
          </p:nvPr>
        </p:nvSpPr>
        <p:spPr>
          <a:xfrm>
            <a:off x="6999213" y="2651844"/>
            <a:ext cx="400739" cy="297261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41" name="千图PPT彼岸天：ID 8661124库_任意多边形 37"/>
          <p:cNvSpPr/>
          <p:nvPr>
            <p:custDataLst>
              <p:tags r:id="rId6"/>
            </p:custDataLst>
          </p:nvPr>
        </p:nvSpPr>
        <p:spPr>
          <a:xfrm>
            <a:off x="4795116" y="3897093"/>
            <a:ext cx="400739" cy="297261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42" name="千图PPT彼岸天：ID 8661124库_组合 22"/>
          <p:cNvGrpSpPr/>
          <p:nvPr>
            <p:custDataLst>
              <p:tags r:id="rId7"/>
            </p:custDataLst>
          </p:nvPr>
        </p:nvGrpSpPr>
        <p:grpSpPr>
          <a:xfrm>
            <a:off x="1091444" y="2048993"/>
            <a:ext cx="2449051" cy="850979"/>
            <a:chOff x="719666" y="2048993"/>
            <a:chExt cx="3288101" cy="850979"/>
          </a:xfrm>
        </p:grpSpPr>
        <p:sp>
          <p:nvSpPr>
            <p:cNvPr id="43" name="文本框 78"/>
            <p:cNvSpPr txBox="1"/>
            <p:nvPr/>
          </p:nvSpPr>
          <p:spPr>
            <a:xfrm>
              <a:off x="719666" y="2422341"/>
              <a:ext cx="3288101" cy="477631"/>
            </a:xfrm>
            <a:prstGeom prst="rect">
              <a:avLst/>
            </a:prstGeom>
            <a:noFill/>
          </p:spPr>
          <p:txBody>
            <a:bodyPr wrap="square" lIns="72000" tIns="0" rIns="72000" bIns="0">
              <a:noAutofit/>
            </a:bodyPr>
            <a:lstStyle/>
            <a:p>
              <a:pPr algn="r" defTabSz="914400">
                <a:lnSpc>
                  <a:spcPct val="150000"/>
                </a:lnSpc>
                <a:spcBef>
                  <a:spcPct val="0"/>
                </a:spcBef>
                <a:defRPr/>
              </a:pPr>
              <a:r>
                <a:rPr lang="zh-CN" altLang="en-US" sz="1200" dirty="0">
                  <a:cs typeface="+mn-ea"/>
                  <a:sym typeface="+mn-lt"/>
                </a:rPr>
                <a:t>便捷的人机交互设计创建对话机器人、多模态数字人</a:t>
              </a:r>
            </a:p>
          </p:txBody>
        </p:sp>
        <p:sp>
          <p:nvSpPr>
            <p:cNvPr id="44" name="矩形 43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</p:spPr>
          <p:txBody>
            <a:bodyPr wrap="square" lIns="72000" tIns="0" rIns="72000" bIns="0">
              <a:noAutofit/>
            </a:bodyPr>
            <a:lstStyle/>
            <a:p>
              <a:pPr lvl="0" algn="r" defTabSz="914400">
                <a:spcBef>
                  <a:spcPct val="0"/>
                </a:spcBef>
                <a:defRPr/>
              </a:pPr>
              <a:r>
                <a:rPr lang="zh-CN" altLang="en-US" b="1" dirty="0">
                  <a:solidFill>
                    <a:schemeClr val="accent3"/>
                  </a:solidFill>
                  <a:cs typeface="+mn-ea"/>
                  <a:sym typeface="+mn-lt"/>
                </a:rPr>
                <a:t>人机交互设计系统</a:t>
              </a:r>
            </a:p>
          </p:txBody>
        </p:sp>
      </p:grpSp>
      <p:grpSp>
        <p:nvGrpSpPr>
          <p:cNvPr id="45" name="千图PPT彼岸天：ID 8661124库_组合 23"/>
          <p:cNvGrpSpPr/>
          <p:nvPr>
            <p:custDataLst>
              <p:tags r:id="rId8"/>
            </p:custDataLst>
          </p:nvPr>
        </p:nvGrpSpPr>
        <p:grpSpPr>
          <a:xfrm>
            <a:off x="1091443" y="4525196"/>
            <a:ext cx="2449052" cy="899597"/>
            <a:chOff x="719665" y="2048993"/>
            <a:chExt cx="3288102" cy="899597"/>
          </a:xfrm>
        </p:grpSpPr>
        <p:sp>
          <p:nvSpPr>
            <p:cNvPr id="46" name="文本框 76"/>
            <p:cNvSpPr txBox="1"/>
            <p:nvPr/>
          </p:nvSpPr>
          <p:spPr>
            <a:xfrm>
              <a:off x="719665" y="2470959"/>
              <a:ext cx="3288101" cy="477631"/>
            </a:xfrm>
            <a:prstGeom prst="rect">
              <a:avLst/>
            </a:prstGeom>
            <a:noFill/>
          </p:spPr>
          <p:txBody>
            <a:bodyPr wrap="square" lIns="72000" tIns="0" rIns="72000" bIns="0">
              <a:noAutofit/>
            </a:bodyPr>
            <a:lstStyle/>
            <a:p>
              <a:pPr algn="r" defTabSz="914400">
                <a:lnSpc>
                  <a:spcPct val="150000"/>
                </a:lnSpc>
                <a:spcBef>
                  <a:spcPct val="0"/>
                </a:spcBef>
                <a:defRPr/>
              </a:pPr>
              <a:r>
                <a:rPr lang="zh-CN" altLang="en-US" sz="1200" dirty="0">
                  <a:cs typeface="+mn-ea"/>
                  <a:sym typeface="+mn-lt"/>
                </a:rPr>
                <a:t>集人工电话呼出与机器人任务外呼的在线客户管理协同平台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</p:spPr>
          <p:txBody>
            <a:bodyPr wrap="square" lIns="72000" tIns="0" rIns="72000" bIns="0">
              <a:noAutofit/>
            </a:bodyPr>
            <a:lstStyle/>
            <a:p>
              <a:pPr lvl="0" algn="r" defTabSz="914400">
                <a:spcBef>
                  <a:spcPct val="0"/>
                </a:spcBef>
                <a:defRPr/>
              </a:pPr>
              <a:r>
                <a:rPr lang="zh-CN" altLang="en-US" b="1" dirty="0">
                  <a:solidFill>
                    <a:schemeClr val="accent3"/>
                  </a:solidFill>
                  <a:cs typeface="+mn-ea"/>
                  <a:sym typeface="+mn-lt"/>
                </a:rPr>
                <a:t>智能外呼EOCC</a:t>
              </a:r>
            </a:p>
          </p:txBody>
        </p:sp>
      </p:grpSp>
      <p:grpSp>
        <p:nvGrpSpPr>
          <p:cNvPr id="51" name="千图PPT彼岸天：ID 8661124库_组合 13"/>
          <p:cNvGrpSpPr/>
          <p:nvPr>
            <p:custDataLst>
              <p:tags r:id="rId9"/>
            </p:custDataLst>
          </p:nvPr>
        </p:nvGrpSpPr>
        <p:grpSpPr>
          <a:xfrm>
            <a:off x="8651507" y="2048992"/>
            <a:ext cx="2449050" cy="1350334"/>
            <a:chOff x="719666" y="2048993"/>
            <a:chExt cx="3288101" cy="949100"/>
          </a:xfrm>
        </p:grpSpPr>
        <p:sp>
          <p:nvSpPr>
            <p:cNvPr id="52" name="文本框 88"/>
            <p:cNvSpPr txBox="1"/>
            <p:nvPr/>
          </p:nvSpPr>
          <p:spPr>
            <a:xfrm>
              <a:off x="719666" y="2315578"/>
              <a:ext cx="3288101" cy="682515"/>
            </a:xfrm>
            <a:prstGeom prst="rect">
              <a:avLst/>
            </a:prstGeom>
            <a:noFill/>
          </p:spPr>
          <p:txBody>
            <a:bodyPr wrap="square" lIns="72000" tIns="0" rIns="72000" bIns="0">
              <a:noAutofit/>
            </a:bodyPr>
            <a:lstStyle/>
            <a:p>
              <a:pPr defTabSz="914400">
                <a:lnSpc>
                  <a:spcPct val="150000"/>
                </a:lnSpc>
                <a:spcBef>
                  <a:spcPct val="0"/>
                </a:spcBef>
                <a:defRPr/>
              </a:pPr>
              <a:r>
                <a:rPr lang="zh-CN" altLang="en-US" sz="1200" dirty="0">
                  <a:cs typeface="+mn-ea"/>
                  <a:sym typeface="+mn-lt"/>
                </a:rPr>
                <a:t>政务热线、企业客服中心、IP调度广播系统等侧重呼入和调度的客服中心系统</a:t>
              </a:r>
            </a:p>
          </p:txBody>
        </p:sp>
        <p:sp>
          <p:nvSpPr>
            <p:cNvPr id="53" name="矩形 5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</p:spPr>
          <p:txBody>
            <a:bodyPr wrap="square" lIns="72000" tIns="0" rIns="72000" bIns="0">
              <a:noAutofit/>
            </a:bodyPr>
            <a:lstStyle/>
            <a:p>
              <a:pPr lvl="0" defTabSz="914400">
                <a:spcBef>
                  <a:spcPct val="0"/>
                </a:spcBef>
                <a:defRPr/>
              </a:pPr>
              <a:r>
                <a:rPr lang="zh-CN" altLang="en-US" b="1">
                  <a:solidFill>
                    <a:schemeClr val="accent1"/>
                  </a:solidFill>
                  <a:cs typeface="+mn-ea"/>
                  <a:sym typeface="+mn-lt"/>
                </a:rPr>
                <a:t>客服中心MPCC</a:t>
              </a:r>
            </a:p>
          </p:txBody>
        </p:sp>
      </p:grpSp>
      <p:grpSp>
        <p:nvGrpSpPr>
          <p:cNvPr id="54" name="千图PPT彼岸天：ID 8661124库_组合 14"/>
          <p:cNvGrpSpPr/>
          <p:nvPr>
            <p:custDataLst>
              <p:tags r:id="rId10"/>
            </p:custDataLst>
          </p:nvPr>
        </p:nvGrpSpPr>
        <p:grpSpPr>
          <a:xfrm>
            <a:off x="8651507" y="4525196"/>
            <a:ext cx="2449050" cy="899597"/>
            <a:chOff x="719666" y="2048993"/>
            <a:chExt cx="3288101" cy="899597"/>
          </a:xfrm>
        </p:grpSpPr>
        <p:sp>
          <p:nvSpPr>
            <p:cNvPr id="55" name="文本框 86"/>
            <p:cNvSpPr txBox="1"/>
            <p:nvPr/>
          </p:nvSpPr>
          <p:spPr>
            <a:xfrm>
              <a:off x="719666" y="2470959"/>
              <a:ext cx="3288101" cy="477631"/>
            </a:xfrm>
            <a:prstGeom prst="rect">
              <a:avLst/>
            </a:prstGeom>
            <a:noFill/>
          </p:spPr>
          <p:txBody>
            <a:bodyPr wrap="square" lIns="72000" tIns="0" rIns="72000" bIns="0">
              <a:noAutofit/>
            </a:bodyPr>
            <a:lstStyle/>
            <a:p>
              <a:pPr defTabSz="914400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zh-CN" altLang="en-US" sz="1200" dirty="0">
                  <a:cs typeface="+mn-ea"/>
                  <a:sym typeface="+mn-lt"/>
                </a:rPr>
                <a:t>多维度全网企业信息搜索引擎</a:t>
              </a:r>
            </a:p>
          </p:txBody>
        </p:sp>
        <p:sp>
          <p:nvSpPr>
            <p:cNvPr id="56" name="矩形 55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</p:spPr>
          <p:txBody>
            <a:bodyPr wrap="square" lIns="72000" tIns="0" rIns="72000" bIns="0">
              <a:noAutofit/>
            </a:bodyPr>
            <a:lstStyle/>
            <a:p>
              <a:pPr lvl="0" defTabSz="914400">
                <a:spcBef>
                  <a:spcPct val="0"/>
                </a:spcBef>
                <a:defRPr/>
              </a:pP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千维数据</a:t>
              </a:r>
            </a:p>
          </p:txBody>
        </p:sp>
      </p:grpSp>
      <p:grpSp>
        <p:nvGrpSpPr>
          <p:cNvPr id="60" name="千图PPT彼岸天：ID 8661124库_组合 1"/>
          <p:cNvGrpSpPr/>
          <p:nvPr>
            <p:custDataLst>
              <p:tags r:id="rId11"/>
            </p:custDataLst>
          </p:nvPr>
        </p:nvGrpSpPr>
        <p:grpSpPr>
          <a:xfrm>
            <a:off x="3540495" y="2172104"/>
            <a:ext cx="1087514" cy="2476203"/>
            <a:chOff x="3540495" y="2172104"/>
            <a:chExt cx="1087514" cy="2476203"/>
          </a:xfrm>
        </p:grpSpPr>
        <p:cxnSp>
          <p:nvCxnSpPr>
            <p:cNvPr id="61" name="连接符: 肘形 60"/>
            <p:cNvCxnSpPr>
              <a:stCxn id="44" idx="3"/>
              <a:endCxn id="39" idx="2"/>
            </p:cNvCxnSpPr>
            <p:nvPr/>
          </p:nvCxnSpPr>
          <p:spPr>
            <a:xfrm>
              <a:off x="3540495" y="2172104"/>
              <a:ext cx="1087514" cy="1870871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连接符: 肘形 62"/>
            <p:cNvCxnSpPr>
              <a:stCxn id="47" idx="3"/>
              <a:endCxn id="39" idx="2"/>
            </p:cNvCxnSpPr>
            <p:nvPr/>
          </p:nvCxnSpPr>
          <p:spPr>
            <a:xfrm flipV="1">
              <a:off x="3540495" y="4042975"/>
              <a:ext cx="1087514" cy="605332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千图PPT彼岸天：ID 8661124库_组合 38"/>
          <p:cNvGrpSpPr/>
          <p:nvPr>
            <p:custDataLst>
              <p:tags r:id="rId12"/>
            </p:custDataLst>
          </p:nvPr>
        </p:nvGrpSpPr>
        <p:grpSpPr>
          <a:xfrm>
            <a:off x="7563991" y="2224148"/>
            <a:ext cx="1087516" cy="2424160"/>
            <a:chOff x="7563991" y="2224148"/>
            <a:chExt cx="1087516" cy="2424160"/>
          </a:xfrm>
        </p:grpSpPr>
        <p:cxnSp>
          <p:nvCxnSpPr>
            <p:cNvPr id="65" name="连接符: 肘形 64"/>
            <p:cNvCxnSpPr>
              <a:stCxn id="53" idx="1"/>
              <a:endCxn id="38" idx="6"/>
            </p:cNvCxnSpPr>
            <p:nvPr/>
          </p:nvCxnSpPr>
          <p:spPr>
            <a:xfrm rot="10800000" flipV="1">
              <a:off x="7563991" y="2224148"/>
              <a:ext cx="1087516" cy="573578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连接符: 肘形 66"/>
            <p:cNvCxnSpPr>
              <a:stCxn id="56" idx="1"/>
              <a:endCxn id="38" idx="6"/>
            </p:cNvCxnSpPr>
            <p:nvPr/>
          </p:nvCxnSpPr>
          <p:spPr>
            <a:xfrm rot="10800000">
              <a:off x="7563991" y="2797727"/>
              <a:ext cx="1087516" cy="1850581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2" fill="hold" nodeType="afterEffect"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16209" y="115047"/>
            <a:ext cx="1768475" cy="414020"/>
          </a:xfrm>
        </p:spPr>
        <p:txBody>
          <a:bodyPr/>
          <a:lstStyle/>
          <a:p>
            <a:pPr algn="ctr"/>
            <a:r>
              <a:rPr lang="zh-CN" altLang="en-US" sz="2100">
                <a:cs typeface="+mn-ea"/>
                <a:sym typeface="+mn-lt"/>
              </a:rPr>
              <a:t>私有化</a:t>
            </a:r>
            <a:r>
              <a:rPr lang="en-US" altLang="zh-CN" sz="2100">
                <a:cs typeface="+mn-ea"/>
                <a:sym typeface="+mn-lt"/>
              </a:rPr>
              <a:t>AI</a:t>
            </a:r>
            <a:r>
              <a:rPr lang="zh-CN" altLang="en-US" sz="2100">
                <a:cs typeface="+mn-ea"/>
                <a:sym typeface="+mn-lt"/>
              </a:rPr>
              <a:t>能力</a:t>
            </a:r>
            <a:endParaRPr lang="zh-CN" altLang="en-US" sz="210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349" name="组合 14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7F38D4DE-C0A5-4FDB-B338-387E8022D285}"/>
              </a:ext>
            </a:extLst>
          </p:cNvPr>
          <p:cNvGrpSpPr>
            <a:grpSpLocks noChangeAspect="1"/>
          </p:cNvGrpSpPr>
          <p:nvPr/>
        </p:nvGrpSpPr>
        <p:grpSpPr>
          <a:xfrm>
            <a:off x="4616813" y="2341681"/>
            <a:ext cx="2838450" cy="2825814"/>
            <a:chOff x="4002984" y="2056557"/>
            <a:chExt cx="4113494" cy="4095182"/>
          </a:xfrm>
        </p:grpSpPr>
        <p:sp>
          <p:nvSpPr>
            <p:cNvPr id="2350" name="íś1íḋe">
              <a:extLst>
                <a:ext uri="{FF2B5EF4-FFF2-40B4-BE49-F238E27FC236}">
                  <a16:creationId xmlns:a16="http://schemas.microsoft.com/office/drawing/2014/main" id="{7BC0118A-8536-45C6-9171-A67388D40B1D}"/>
                </a:ext>
              </a:extLst>
            </p:cNvPr>
            <p:cNvSpPr/>
            <p:nvPr/>
          </p:nvSpPr>
          <p:spPr bwMode="auto">
            <a:xfrm>
              <a:off x="4144255" y="3073769"/>
              <a:ext cx="657537" cy="657707"/>
            </a:xfrm>
            <a:custGeom>
              <a:avLst/>
              <a:gdLst>
                <a:gd name="T0" fmla="*/ 175 w 349"/>
                <a:gd name="T1" fmla="*/ 0 h 349"/>
                <a:gd name="T2" fmla="*/ 0 w 349"/>
                <a:gd name="T3" fmla="*/ 174 h 349"/>
                <a:gd name="T4" fmla="*/ 175 w 349"/>
                <a:gd name="T5" fmla="*/ 349 h 349"/>
                <a:gd name="T6" fmla="*/ 349 w 349"/>
                <a:gd name="T7" fmla="*/ 174 h 349"/>
                <a:gd name="T8" fmla="*/ 175 w 349"/>
                <a:gd name="T9" fmla="*/ 0 h 349"/>
                <a:gd name="T10" fmla="*/ 178 w 349"/>
                <a:gd name="T11" fmla="*/ 289 h 349"/>
                <a:gd name="T12" fmla="*/ 178 w 349"/>
                <a:gd name="T13" fmla="*/ 289 h 349"/>
                <a:gd name="T14" fmla="*/ 178 w 349"/>
                <a:gd name="T15" fmla="*/ 289 h 349"/>
                <a:gd name="T16" fmla="*/ 178 w 349"/>
                <a:gd name="T17" fmla="*/ 289 h 349"/>
                <a:gd name="T18" fmla="*/ 178 w 349"/>
                <a:gd name="T19" fmla="*/ 289 h 349"/>
                <a:gd name="T20" fmla="*/ 72 w 349"/>
                <a:gd name="T21" fmla="*/ 165 h 349"/>
                <a:gd name="T22" fmla="*/ 173 w 349"/>
                <a:gd name="T23" fmla="*/ 151 h 349"/>
                <a:gd name="T24" fmla="*/ 176 w 349"/>
                <a:gd name="T25" fmla="*/ 161 h 349"/>
                <a:gd name="T26" fmla="*/ 178 w 349"/>
                <a:gd name="T27" fmla="*/ 151 h 349"/>
                <a:gd name="T28" fmla="*/ 280 w 349"/>
                <a:gd name="T29" fmla="*/ 162 h 349"/>
                <a:gd name="T30" fmla="*/ 178 w 349"/>
                <a:gd name="T31" fmla="*/ 28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9" h="349">
                  <a:moveTo>
                    <a:pt x="175" y="0"/>
                  </a:moveTo>
                  <a:cubicBezTo>
                    <a:pt x="78" y="0"/>
                    <a:pt x="0" y="78"/>
                    <a:pt x="0" y="174"/>
                  </a:cubicBezTo>
                  <a:cubicBezTo>
                    <a:pt x="0" y="271"/>
                    <a:pt x="78" y="349"/>
                    <a:pt x="175" y="349"/>
                  </a:cubicBezTo>
                  <a:cubicBezTo>
                    <a:pt x="271" y="349"/>
                    <a:pt x="349" y="271"/>
                    <a:pt x="349" y="174"/>
                  </a:cubicBezTo>
                  <a:cubicBezTo>
                    <a:pt x="349" y="78"/>
                    <a:pt x="271" y="0"/>
                    <a:pt x="175" y="0"/>
                  </a:cubicBezTo>
                  <a:close/>
                  <a:moveTo>
                    <a:pt x="178" y="289"/>
                  </a:moveTo>
                  <a:cubicBezTo>
                    <a:pt x="178" y="289"/>
                    <a:pt x="178" y="289"/>
                    <a:pt x="178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42" y="257"/>
                    <a:pt x="73" y="220"/>
                    <a:pt x="72" y="165"/>
                  </a:cubicBezTo>
                  <a:cubicBezTo>
                    <a:pt x="72" y="96"/>
                    <a:pt x="157" y="86"/>
                    <a:pt x="173" y="151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8" y="151"/>
                    <a:pt x="178" y="151"/>
                    <a:pt x="178" y="151"/>
                  </a:cubicBezTo>
                  <a:cubicBezTo>
                    <a:pt x="193" y="86"/>
                    <a:pt x="279" y="93"/>
                    <a:pt x="280" y="162"/>
                  </a:cubicBezTo>
                  <a:cubicBezTo>
                    <a:pt x="280" y="218"/>
                    <a:pt x="212" y="256"/>
                    <a:pt x="178" y="2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51" name="ïṩľîďè">
              <a:extLst>
                <a:ext uri="{FF2B5EF4-FFF2-40B4-BE49-F238E27FC236}">
                  <a16:creationId xmlns:a16="http://schemas.microsoft.com/office/drawing/2014/main" id="{F77B8847-83A2-4781-B769-4CCEF4C58DF0}"/>
                </a:ext>
              </a:extLst>
            </p:cNvPr>
            <p:cNvSpPr/>
            <p:nvPr/>
          </p:nvSpPr>
          <p:spPr bwMode="auto">
            <a:xfrm>
              <a:off x="4530674" y="2404632"/>
              <a:ext cx="662730" cy="662902"/>
            </a:xfrm>
            <a:custGeom>
              <a:avLst/>
              <a:gdLst>
                <a:gd name="T0" fmla="*/ 176 w 352"/>
                <a:gd name="T1" fmla="*/ 0 h 352"/>
                <a:gd name="T2" fmla="*/ 0 w 352"/>
                <a:gd name="T3" fmla="*/ 176 h 352"/>
                <a:gd name="T4" fmla="*/ 176 w 352"/>
                <a:gd name="T5" fmla="*/ 352 h 352"/>
                <a:gd name="T6" fmla="*/ 352 w 352"/>
                <a:gd name="T7" fmla="*/ 176 h 352"/>
                <a:gd name="T8" fmla="*/ 176 w 352"/>
                <a:gd name="T9" fmla="*/ 0 h 352"/>
                <a:gd name="T10" fmla="*/ 89 w 352"/>
                <a:gd name="T11" fmla="*/ 90 h 352"/>
                <a:gd name="T12" fmla="*/ 263 w 352"/>
                <a:gd name="T13" fmla="*/ 90 h 352"/>
                <a:gd name="T14" fmla="*/ 276 w 352"/>
                <a:gd name="T15" fmla="*/ 93 h 352"/>
                <a:gd name="T16" fmla="*/ 176 w 352"/>
                <a:gd name="T17" fmla="*/ 182 h 352"/>
                <a:gd name="T18" fmla="*/ 75 w 352"/>
                <a:gd name="T19" fmla="*/ 93 h 352"/>
                <a:gd name="T20" fmla="*/ 89 w 352"/>
                <a:gd name="T21" fmla="*/ 90 h 352"/>
                <a:gd name="T22" fmla="*/ 60 w 352"/>
                <a:gd name="T23" fmla="*/ 235 h 352"/>
                <a:gd name="T24" fmla="*/ 60 w 352"/>
                <a:gd name="T25" fmla="*/ 119 h 352"/>
                <a:gd name="T26" fmla="*/ 65 w 352"/>
                <a:gd name="T27" fmla="*/ 103 h 352"/>
                <a:gd name="T28" fmla="*/ 137 w 352"/>
                <a:gd name="T29" fmla="*/ 167 h 352"/>
                <a:gd name="T30" fmla="*/ 64 w 352"/>
                <a:gd name="T31" fmla="*/ 248 h 352"/>
                <a:gd name="T32" fmla="*/ 60 w 352"/>
                <a:gd name="T33" fmla="*/ 235 h 352"/>
                <a:gd name="T34" fmla="*/ 263 w 352"/>
                <a:gd name="T35" fmla="*/ 263 h 352"/>
                <a:gd name="T36" fmla="*/ 89 w 352"/>
                <a:gd name="T37" fmla="*/ 263 h 352"/>
                <a:gd name="T38" fmla="*/ 74 w 352"/>
                <a:gd name="T39" fmla="*/ 259 h 352"/>
                <a:gd name="T40" fmla="*/ 148 w 352"/>
                <a:gd name="T41" fmla="*/ 176 h 352"/>
                <a:gd name="T42" fmla="*/ 171 w 352"/>
                <a:gd name="T43" fmla="*/ 197 h 352"/>
                <a:gd name="T44" fmla="*/ 176 w 352"/>
                <a:gd name="T45" fmla="*/ 198 h 352"/>
                <a:gd name="T46" fmla="*/ 181 w 352"/>
                <a:gd name="T47" fmla="*/ 197 h 352"/>
                <a:gd name="T48" fmla="*/ 204 w 352"/>
                <a:gd name="T49" fmla="*/ 176 h 352"/>
                <a:gd name="T50" fmla="*/ 278 w 352"/>
                <a:gd name="T51" fmla="*/ 259 h 352"/>
                <a:gd name="T52" fmla="*/ 263 w 352"/>
                <a:gd name="T53" fmla="*/ 263 h 352"/>
                <a:gd name="T54" fmla="*/ 286 w 352"/>
                <a:gd name="T55" fmla="*/ 233 h 352"/>
                <a:gd name="T56" fmla="*/ 283 w 352"/>
                <a:gd name="T57" fmla="*/ 247 h 352"/>
                <a:gd name="T58" fmla="*/ 211 w 352"/>
                <a:gd name="T59" fmla="*/ 167 h 352"/>
                <a:gd name="T60" fmla="*/ 282 w 352"/>
                <a:gd name="T61" fmla="*/ 105 h 352"/>
                <a:gd name="T62" fmla="*/ 286 w 352"/>
                <a:gd name="T63" fmla="*/ 120 h 352"/>
                <a:gd name="T64" fmla="*/ 286 w 352"/>
                <a:gd name="T65" fmla="*/ 233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2" h="352">
                  <a:moveTo>
                    <a:pt x="176" y="0"/>
                  </a:moveTo>
                  <a:cubicBezTo>
                    <a:pt x="79" y="0"/>
                    <a:pt x="0" y="79"/>
                    <a:pt x="0" y="176"/>
                  </a:cubicBezTo>
                  <a:cubicBezTo>
                    <a:pt x="0" y="273"/>
                    <a:pt x="79" y="352"/>
                    <a:pt x="176" y="352"/>
                  </a:cubicBezTo>
                  <a:cubicBezTo>
                    <a:pt x="273" y="352"/>
                    <a:pt x="352" y="273"/>
                    <a:pt x="352" y="176"/>
                  </a:cubicBezTo>
                  <a:cubicBezTo>
                    <a:pt x="352" y="79"/>
                    <a:pt x="273" y="0"/>
                    <a:pt x="176" y="0"/>
                  </a:cubicBezTo>
                  <a:close/>
                  <a:moveTo>
                    <a:pt x="89" y="90"/>
                  </a:moveTo>
                  <a:cubicBezTo>
                    <a:pt x="263" y="90"/>
                    <a:pt x="263" y="90"/>
                    <a:pt x="263" y="90"/>
                  </a:cubicBezTo>
                  <a:cubicBezTo>
                    <a:pt x="268" y="90"/>
                    <a:pt x="272" y="91"/>
                    <a:pt x="276" y="93"/>
                  </a:cubicBezTo>
                  <a:cubicBezTo>
                    <a:pt x="176" y="182"/>
                    <a:pt x="176" y="182"/>
                    <a:pt x="176" y="182"/>
                  </a:cubicBezTo>
                  <a:cubicBezTo>
                    <a:pt x="75" y="93"/>
                    <a:pt x="75" y="93"/>
                    <a:pt x="75" y="93"/>
                  </a:cubicBezTo>
                  <a:cubicBezTo>
                    <a:pt x="79" y="91"/>
                    <a:pt x="84" y="90"/>
                    <a:pt x="89" y="90"/>
                  </a:cubicBezTo>
                  <a:close/>
                  <a:moveTo>
                    <a:pt x="60" y="235"/>
                  </a:moveTo>
                  <a:cubicBezTo>
                    <a:pt x="60" y="119"/>
                    <a:pt x="60" y="119"/>
                    <a:pt x="60" y="119"/>
                  </a:cubicBezTo>
                  <a:cubicBezTo>
                    <a:pt x="60" y="113"/>
                    <a:pt x="62" y="108"/>
                    <a:pt x="65" y="103"/>
                  </a:cubicBezTo>
                  <a:cubicBezTo>
                    <a:pt x="137" y="167"/>
                    <a:pt x="137" y="167"/>
                    <a:pt x="137" y="167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2" y="244"/>
                    <a:pt x="60" y="240"/>
                    <a:pt x="60" y="235"/>
                  </a:cubicBezTo>
                  <a:close/>
                  <a:moveTo>
                    <a:pt x="263" y="263"/>
                  </a:moveTo>
                  <a:cubicBezTo>
                    <a:pt x="89" y="263"/>
                    <a:pt x="89" y="263"/>
                    <a:pt x="89" y="263"/>
                  </a:cubicBezTo>
                  <a:cubicBezTo>
                    <a:pt x="83" y="263"/>
                    <a:pt x="78" y="262"/>
                    <a:pt x="74" y="259"/>
                  </a:cubicBezTo>
                  <a:cubicBezTo>
                    <a:pt x="148" y="176"/>
                    <a:pt x="148" y="176"/>
                    <a:pt x="148" y="176"/>
                  </a:cubicBezTo>
                  <a:cubicBezTo>
                    <a:pt x="171" y="197"/>
                    <a:pt x="171" y="197"/>
                    <a:pt x="171" y="197"/>
                  </a:cubicBezTo>
                  <a:cubicBezTo>
                    <a:pt x="172" y="198"/>
                    <a:pt x="174" y="198"/>
                    <a:pt x="176" y="198"/>
                  </a:cubicBezTo>
                  <a:cubicBezTo>
                    <a:pt x="178" y="198"/>
                    <a:pt x="179" y="198"/>
                    <a:pt x="181" y="197"/>
                  </a:cubicBezTo>
                  <a:cubicBezTo>
                    <a:pt x="204" y="176"/>
                    <a:pt x="204" y="176"/>
                    <a:pt x="204" y="176"/>
                  </a:cubicBezTo>
                  <a:cubicBezTo>
                    <a:pt x="278" y="259"/>
                    <a:pt x="278" y="259"/>
                    <a:pt x="278" y="259"/>
                  </a:cubicBezTo>
                  <a:cubicBezTo>
                    <a:pt x="274" y="262"/>
                    <a:pt x="268" y="263"/>
                    <a:pt x="263" y="263"/>
                  </a:cubicBezTo>
                  <a:close/>
                  <a:moveTo>
                    <a:pt x="286" y="233"/>
                  </a:moveTo>
                  <a:cubicBezTo>
                    <a:pt x="286" y="238"/>
                    <a:pt x="285" y="243"/>
                    <a:pt x="283" y="247"/>
                  </a:cubicBezTo>
                  <a:cubicBezTo>
                    <a:pt x="211" y="167"/>
                    <a:pt x="211" y="167"/>
                    <a:pt x="211" y="167"/>
                  </a:cubicBezTo>
                  <a:cubicBezTo>
                    <a:pt x="282" y="105"/>
                    <a:pt x="282" y="105"/>
                    <a:pt x="282" y="105"/>
                  </a:cubicBezTo>
                  <a:cubicBezTo>
                    <a:pt x="285" y="109"/>
                    <a:pt x="286" y="115"/>
                    <a:pt x="286" y="120"/>
                  </a:cubicBezTo>
                  <a:lnTo>
                    <a:pt x="286" y="2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52" name="íSḷîḍe">
              <a:extLst>
                <a:ext uri="{FF2B5EF4-FFF2-40B4-BE49-F238E27FC236}">
                  <a16:creationId xmlns:a16="http://schemas.microsoft.com/office/drawing/2014/main" id="{83AD9A69-95B0-4F43-8E1F-648A730D9B12}"/>
                </a:ext>
              </a:extLst>
            </p:cNvPr>
            <p:cNvGrpSpPr/>
            <p:nvPr/>
          </p:nvGrpSpPr>
          <p:grpSpPr>
            <a:xfrm>
              <a:off x="4804874" y="3738739"/>
              <a:ext cx="539111" cy="540294"/>
              <a:chOff x="4427538" y="3192463"/>
              <a:chExt cx="823913" cy="825500"/>
            </a:xfrm>
            <a:solidFill>
              <a:schemeClr val="accent5"/>
            </a:solidFill>
          </p:grpSpPr>
          <p:sp>
            <p:nvSpPr>
              <p:cNvPr id="2485" name="ísľîḋê">
                <a:extLst>
                  <a:ext uri="{FF2B5EF4-FFF2-40B4-BE49-F238E27FC236}">
                    <a16:creationId xmlns:a16="http://schemas.microsoft.com/office/drawing/2014/main" id="{3EB974BA-6279-45B9-9432-0ABBA74BB161}"/>
                  </a:ext>
                </a:extLst>
              </p:cNvPr>
              <p:cNvSpPr/>
              <p:nvPr/>
            </p:nvSpPr>
            <p:spPr bwMode="auto">
              <a:xfrm>
                <a:off x="4813301" y="3825875"/>
                <a:ext cx="57150" cy="571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6" name="ïṧļïdê">
                <a:extLst>
                  <a:ext uri="{FF2B5EF4-FFF2-40B4-BE49-F238E27FC236}">
                    <a16:creationId xmlns:a16="http://schemas.microsoft.com/office/drawing/2014/main" id="{CB533ACE-61C7-4019-AA46-784324B3CD10}"/>
                  </a:ext>
                </a:extLst>
              </p:cNvPr>
              <p:cNvSpPr/>
              <p:nvPr/>
            </p:nvSpPr>
            <p:spPr bwMode="auto">
              <a:xfrm>
                <a:off x="4784726" y="3352800"/>
                <a:ext cx="115888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7" name="işlîḓe">
                <a:extLst>
                  <a:ext uri="{FF2B5EF4-FFF2-40B4-BE49-F238E27FC236}">
                    <a16:creationId xmlns:a16="http://schemas.microsoft.com/office/drawing/2014/main" id="{4274254E-8A04-465D-AB77-038B9E2C3D77}"/>
                  </a:ext>
                </a:extLst>
              </p:cNvPr>
              <p:cNvSpPr/>
              <p:nvPr/>
            </p:nvSpPr>
            <p:spPr bwMode="auto">
              <a:xfrm>
                <a:off x="4427538" y="3192463"/>
                <a:ext cx="823913" cy="825500"/>
              </a:xfrm>
              <a:custGeom>
                <a:avLst/>
                <a:gdLst>
                  <a:gd name="T0" fmla="*/ 143 w 286"/>
                  <a:gd name="T1" fmla="*/ 0 h 287"/>
                  <a:gd name="T2" fmla="*/ 0 w 286"/>
                  <a:gd name="T3" fmla="*/ 143 h 287"/>
                  <a:gd name="T4" fmla="*/ 143 w 286"/>
                  <a:gd name="T5" fmla="*/ 287 h 287"/>
                  <a:gd name="T6" fmla="*/ 286 w 286"/>
                  <a:gd name="T7" fmla="*/ 143 h 287"/>
                  <a:gd name="T8" fmla="*/ 143 w 286"/>
                  <a:gd name="T9" fmla="*/ 0 h 287"/>
                  <a:gd name="T10" fmla="*/ 201 w 286"/>
                  <a:gd name="T11" fmla="*/ 234 h 287"/>
                  <a:gd name="T12" fmla="*/ 187 w 286"/>
                  <a:gd name="T13" fmla="*/ 248 h 287"/>
                  <a:gd name="T14" fmla="*/ 101 w 286"/>
                  <a:gd name="T15" fmla="*/ 248 h 287"/>
                  <a:gd name="T16" fmla="*/ 87 w 286"/>
                  <a:gd name="T17" fmla="*/ 234 h 287"/>
                  <a:gd name="T18" fmla="*/ 87 w 286"/>
                  <a:gd name="T19" fmla="*/ 60 h 287"/>
                  <a:gd name="T20" fmla="*/ 101 w 286"/>
                  <a:gd name="T21" fmla="*/ 46 h 287"/>
                  <a:gd name="T22" fmla="*/ 187 w 286"/>
                  <a:gd name="T23" fmla="*/ 46 h 287"/>
                  <a:gd name="T24" fmla="*/ 201 w 286"/>
                  <a:gd name="T25" fmla="*/ 60 h 287"/>
                  <a:gd name="T26" fmla="*/ 201 w 286"/>
                  <a:gd name="T27" fmla="*/ 23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cubicBezTo>
                      <a:pt x="64" y="0"/>
                      <a:pt x="0" y="64"/>
                      <a:pt x="0" y="143"/>
                    </a:cubicBezTo>
                    <a:cubicBezTo>
                      <a:pt x="0" y="222"/>
                      <a:pt x="64" y="287"/>
                      <a:pt x="143" y="287"/>
                    </a:cubicBezTo>
                    <a:cubicBezTo>
                      <a:pt x="222" y="287"/>
                      <a:pt x="286" y="222"/>
                      <a:pt x="286" y="143"/>
                    </a:cubicBezTo>
                    <a:cubicBezTo>
                      <a:pt x="286" y="64"/>
                      <a:pt x="222" y="0"/>
                      <a:pt x="143" y="0"/>
                    </a:cubicBezTo>
                    <a:close/>
                    <a:moveTo>
                      <a:pt x="201" y="234"/>
                    </a:moveTo>
                    <a:cubicBezTo>
                      <a:pt x="201" y="242"/>
                      <a:pt x="195" y="248"/>
                      <a:pt x="187" y="248"/>
                    </a:cubicBezTo>
                    <a:cubicBezTo>
                      <a:pt x="101" y="248"/>
                      <a:pt x="101" y="248"/>
                      <a:pt x="101" y="248"/>
                    </a:cubicBezTo>
                    <a:cubicBezTo>
                      <a:pt x="93" y="248"/>
                      <a:pt x="87" y="242"/>
                      <a:pt x="87" y="234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87" y="52"/>
                      <a:pt x="93" y="46"/>
                      <a:pt x="101" y="46"/>
                    </a:cubicBezTo>
                    <a:cubicBezTo>
                      <a:pt x="187" y="46"/>
                      <a:pt x="187" y="46"/>
                      <a:pt x="187" y="46"/>
                    </a:cubicBezTo>
                    <a:cubicBezTo>
                      <a:pt x="195" y="46"/>
                      <a:pt x="201" y="52"/>
                      <a:pt x="201" y="60"/>
                    </a:cubicBezTo>
                    <a:lnTo>
                      <a:pt x="201" y="2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8" name="í$ḷïḋé">
                <a:extLst>
                  <a:ext uri="{FF2B5EF4-FFF2-40B4-BE49-F238E27FC236}">
                    <a16:creationId xmlns:a16="http://schemas.microsoft.com/office/drawing/2014/main" id="{37413278-6987-4044-BE46-D4DB8877A080}"/>
                  </a:ext>
                </a:extLst>
              </p:cNvPr>
              <p:cNvSpPr/>
              <p:nvPr/>
            </p:nvSpPr>
            <p:spPr bwMode="auto">
              <a:xfrm>
                <a:off x="4926013" y="3351213"/>
                <a:ext cx="22225" cy="190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9" name="išlîḍè">
                <a:extLst>
                  <a:ext uri="{FF2B5EF4-FFF2-40B4-BE49-F238E27FC236}">
                    <a16:creationId xmlns:a16="http://schemas.microsoft.com/office/drawing/2014/main" id="{2552ECA5-638A-42E6-AB5E-8C3644F70682}"/>
                  </a:ext>
                </a:extLst>
              </p:cNvPr>
              <p:cNvSpPr/>
              <p:nvPr/>
            </p:nvSpPr>
            <p:spPr bwMode="auto">
              <a:xfrm>
                <a:off x="4710113" y="3397250"/>
                <a:ext cx="265113" cy="400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53" name="iṧ1ídè">
              <a:extLst>
                <a:ext uri="{FF2B5EF4-FFF2-40B4-BE49-F238E27FC236}">
                  <a16:creationId xmlns:a16="http://schemas.microsoft.com/office/drawing/2014/main" id="{CB443907-6711-4A7F-B124-3E392ED2070F}"/>
                </a:ext>
              </a:extLst>
            </p:cNvPr>
            <p:cNvSpPr/>
            <p:nvPr/>
          </p:nvSpPr>
          <p:spPr bwMode="auto">
            <a:xfrm>
              <a:off x="4002984" y="3821872"/>
              <a:ext cx="670002" cy="668097"/>
            </a:xfrm>
            <a:custGeom>
              <a:avLst/>
              <a:gdLst>
                <a:gd name="T0" fmla="*/ 178 w 356"/>
                <a:gd name="T1" fmla="*/ 0 h 355"/>
                <a:gd name="T2" fmla="*/ 0 w 356"/>
                <a:gd name="T3" fmla="*/ 177 h 355"/>
                <a:gd name="T4" fmla="*/ 178 w 356"/>
                <a:gd name="T5" fmla="*/ 355 h 355"/>
                <a:gd name="T6" fmla="*/ 356 w 356"/>
                <a:gd name="T7" fmla="*/ 177 h 355"/>
                <a:gd name="T8" fmla="*/ 178 w 356"/>
                <a:gd name="T9" fmla="*/ 0 h 355"/>
                <a:gd name="T10" fmla="*/ 186 w 356"/>
                <a:gd name="T11" fmla="*/ 124 h 355"/>
                <a:gd name="T12" fmla="*/ 186 w 356"/>
                <a:gd name="T13" fmla="*/ 246 h 355"/>
                <a:gd name="T14" fmla="*/ 140 w 356"/>
                <a:gd name="T15" fmla="*/ 276 h 355"/>
                <a:gd name="T16" fmla="*/ 94 w 356"/>
                <a:gd name="T17" fmla="*/ 246 h 355"/>
                <a:gd name="T18" fmla="*/ 140 w 356"/>
                <a:gd name="T19" fmla="*/ 215 h 355"/>
                <a:gd name="T20" fmla="*/ 170 w 356"/>
                <a:gd name="T21" fmla="*/ 223 h 355"/>
                <a:gd name="T22" fmla="*/ 170 w 356"/>
                <a:gd name="T23" fmla="*/ 78 h 355"/>
                <a:gd name="T24" fmla="*/ 186 w 356"/>
                <a:gd name="T25" fmla="*/ 78 h 355"/>
                <a:gd name="T26" fmla="*/ 262 w 356"/>
                <a:gd name="T27" fmla="*/ 185 h 355"/>
                <a:gd name="T28" fmla="*/ 186 w 356"/>
                <a:gd name="T29" fmla="*/ 124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6" h="355">
                  <a:moveTo>
                    <a:pt x="178" y="0"/>
                  </a:moveTo>
                  <a:cubicBezTo>
                    <a:pt x="80" y="0"/>
                    <a:pt x="0" y="79"/>
                    <a:pt x="0" y="177"/>
                  </a:cubicBezTo>
                  <a:cubicBezTo>
                    <a:pt x="0" y="275"/>
                    <a:pt x="80" y="355"/>
                    <a:pt x="178" y="355"/>
                  </a:cubicBezTo>
                  <a:cubicBezTo>
                    <a:pt x="276" y="355"/>
                    <a:pt x="356" y="275"/>
                    <a:pt x="356" y="177"/>
                  </a:cubicBezTo>
                  <a:cubicBezTo>
                    <a:pt x="356" y="79"/>
                    <a:pt x="276" y="0"/>
                    <a:pt x="178" y="0"/>
                  </a:cubicBezTo>
                  <a:close/>
                  <a:moveTo>
                    <a:pt x="186" y="124"/>
                  </a:moveTo>
                  <a:cubicBezTo>
                    <a:pt x="186" y="246"/>
                    <a:pt x="186" y="246"/>
                    <a:pt x="186" y="246"/>
                  </a:cubicBezTo>
                  <a:cubicBezTo>
                    <a:pt x="186" y="262"/>
                    <a:pt x="165" y="276"/>
                    <a:pt x="140" y="276"/>
                  </a:cubicBezTo>
                  <a:cubicBezTo>
                    <a:pt x="115" y="276"/>
                    <a:pt x="94" y="262"/>
                    <a:pt x="94" y="246"/>
                  </a:cubicBezTo>
                  <a:cubicBezTo>
                    <a:pt x="94" y="229"/>
                    <a:pt x="115" y="215"/>
                    <a:pt x="140" y="215"/>
                  </a:cubicBezTo>
                  <a:cubicBezTo>
                    <a:pt x="152" y="215"/>
                    <a:pt x="162" y="218"/>
                    <a:pt x="170" y="223"/>
                  </a:cubicBezTo>
                  <a:cubicBezTo>
                    <a:pt x="170" y="78"/>
                    <a:pt x="170" y="78"/>
                    <a:pt x="170" y="78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6" y="78"/>
                    <a:pt x="252" y="78"/>
                    <a:pt x="262" y="185"/>
                  </a:cubicBezTo>
                  <a:cubicBezTo>
                    <a:pt x="246" y="162"/>
                    <a:pt x="224" y="118"/>
                    <a:pt x="186" y="1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54" name="ïṡlidê">
              <a:extLst>
                <a:ext uri="{FF2B5EF4-FFF2-40B4-BE49-F238E27FC236}">
                  <a16:creationId xmlns:a16="http://schemas.microsoft.com/office/drawing/2014/main" id="{ECCE70DF-63DA-49DE-9F6A-0C85A1744A48}"/>
                </a:ext>
              </a:extLst>
            </p:cNvPr>
            <p:cNvGrpSpPr/>
            <p:nvPr/>
          </p:nvGrpSpPr>
          <p:grpSpPr>
            <a:xfrm>
              <a:off x="4762318" y="5123778"/>
              <a:ext cx="670002" cy="672254"/>
              <a:chOff x="4362451" y="5308600"/>
              <a:chExt cx="1023938" cy="1027113"/>
            </a:xfrm>
            <a:solidFill>
              <a:schemeClr val="accent3"/>
            </a:solidFill>
          </p:grpSpPr>
          <p:sp>
            <p:nvSpPr>
              <p:cNvPr id="2483" name="îṣḻïďê">
                <a:extLst>
                  <a:ext uri="{FF2B5EF4-FFF2-40B4-BE49-F238E27FC236}">
                    <a16:creationId xmlns:a16="http://schemas.microsoft.com/office/drawing/2014/main" id="{41C4CF4E-C8BE-4872-8861-CF53087C8C36}"/>
                  </a:ext>
                </a:extLst>
              </p:cNvPr>
              <p:cNvSpPr/>
              <p:nvPr/>
            </p:nvSpPr>
            <p:spPr bwMode="auto">
              <a:xfrm>
                <a:off x="4362451" y="5308600"/>
                <a:ext cx="1023938" cy="1027113"/>
              </a:xfrm>
              <a:custGeom>
                <a:avLst/>
                <a:gdLst>
                  <a:gd name="T0" fmla="*/ 178 w 356"/>
                  <a:gd name="T1" fmla="*/ 0 h 357"/>
                  <a:gd name="T2" fmla="*/ 0 w 356"/>
                  <a:gd name="T3" fmla="*/ 179 h 357"/>
                  <a:gd name="T4" fmla="*/ 178 w 356"/>
                  <a:gd name="T5" fmla="*/ 357 h 357"/>
                  <a:gd name="T6" fmla="*/ 356 w 356"/>
                  <a:gd name="T7" fmla="*/ 179 h 357"/>
                  <a:gd name="T8" fmla="*/ 178 w 356"/>
                  <a:gd name="T9" fmla="*/ 0 h 357"/>
                  <a:gd name="T10" fmla="*/ 276 w 356"/>
                  <a:gd name="T11" fmla="*/ 268 h 357"/>
                  <a:gd name="T12" fmla="*/ 80 w 356"/>
                  <a:gd name="T13" fmla="*/ 268 h 357"/>
                  <a:gd name="T14" fmla="*/ 80 w 356"/>
                  <a:gd name="T15" fmla="*/ 190 h 357"/>
                  <a:gd name="T16" fmla="*/ 148 w 356"/>
                  <a:gd name="T17" fmla="*/ 190 h 357"/>
                  <a:gd name="T18" fmla="*/ 148 w 356"/>
                  <a:gd name="T19" fmla="*/ 210 h 357"/>
                  <a:gd name="T20" fmla="*/ 148 w 356"/>
                  <a:gd name="T21" fmla="*/ 224 h 357"/>
                  <a:gd name="T22" fmla="*/ 208 w 356"/>
                  <a:gd name="T23" fmla="*/ 224 h 357"/>
                  <a:gd name="T24" fmla="*/ 208 w 356"/>
                  <a:gd name="T25" fmla="*/ 224 h 357"/>
                  <a:gd name="T26" fmla="*/ 208 w 356"/>
                  <a:gd name="T27" fmla="*/ 210 h 357"/>
                  <a:gd name="T28" fmla="*/ 208 w 356"/>
                  <a:gd name="T29" fmla="*/ 190 h 357"/>
                  <a:gd name="T30" fmla="*/ 276 w 356"/>
                  <a:gd name="T31" fmla="*/ 190 h 357"/>
                  <a:gd name="T32" fmla="*/ 276 w 356"/>
                  <a:gd name="T33" fmla="*/ 268 h 357"/>
                  <a:gd name="T34" fmla="*/ 276 w 356"/>
                  <a:gd name="T35" fmla="*/ 176 h 357"/>
                  <a:gd name="T36" fmla="*/ 194 w 356"/>
                  <a:gd name="T37" fmla="*/ 176 h 357"/>
                  <a:gd name="T38" fmla="*/ 194 w 356"/>
                  <a:gd name="T39" fmla="*/ 176 h 357"/>
                  <a:gd name="T40" fmla="*/ 194 w 356"/>
                  <a:gd name="T41" fmla="*/ 176 h 357"/>
                  <a:gd name="T42" fmla="*/ 194 w 356"/>
                  <a:gd name="T43" fmla="*/ 210 h 357"/>
                  <a:gd name="T44" fmla="*/ 162 w 356"/>
                  <a:gd name="T45" fmla="*/ 210 h 357"/>
                  <a:gd name="T46" fmla="*/ 162 w 356"/>
                  <a:gd name="T47" fmla="*/ 176 h 357"/>
                  <a:gd name="T48" fmla="*/ 162 w 356"/>
                  <a:gd name="T49" fmla="*/ 176 h 357"/>
                  <a:gd name="T50" fmla="*/ 80 w 356"/>
                  <a:gd name="T51" fmla="*/ 176 h 357"/>
                  <a:gd name="T52" fmla="*/ 80 w 356"/>
                  <a:gd name="T53" fmla="*/ 121 h 357"/>
                  <a:gd name="T54" fmla="*/ 139 w 356"/>
                  <a:gd name="T55" fmla="*/ 121 h 357"/>
                  <a:gd name="T56" fmla="*/ 139 w 356"/>
                  <a:gd name="T57" fmla="*/ 121 h 357"/>
                  <a:gd name="T58" fmla="*/ 139 w 356"/>
                  <a:gd name="T59" fmla="*/ 83 h 357"/>
                  <a:gd name="T60" fmla="*/ 217 w 356"/>
                  <a:gd name="T61" fmla="*/ 83 h 357"/>
                  <a:gd name="T62" fmla="*/ 217 w 356"/>
                  <a:gd name="T63" fmla="*/ 121 h 357"/>
                  <a:gd name="T64" fmla="*/ 217 w 356"/>
                  <a:gd name="T65" fmla="*/ 121 h 357"/>
                  <a:gd name="T66" fmla="*/ 276 w 356"/>
                  <a:gd name="T67" fmla="*/ 121 h 357"/>
                  <a:gd name="T68" fmla="*/ 276 w 356"/>
                  <a:gd name="T69" fmla="*/ 176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56" h="357">
                    <a:moveTo>
                      <a:pt x="178" y="0"/>
                    </a:moveTo>
                    <a:cubicBezTo>
                      <a:pt x="79" y="0"/>
                      <a:pt x="0" y="80"/>
                      <a:pt x="0" y="179"/>
                    </a:cubicBezTo>
                    <a:cubicBezTo>
                      <a:pt x="0" y="277"/>
                      <a:pt x="79" y="357"/>
                      <a:pt x="178" y="357"/>
                    </a:cubicBezTo>
                    <a:cubicBezTo>
                      <a:pt x="277" y="357"/>
                      <a:pt x="356" y="277"/>
                      <a:pt x="356" y="179"/>
                    </a:cubicBezTo>
                    <a:cubicBezTo>
                      <a:pt x="356" y="80"/>
                      <a:pt x="277" y="0"/>
                      <a:pt x="178" y="0"/>
                    </a:cubicBezTo>
                    <a:close/>
                    <a:moveTo>
                      <a:pt x="276" y="268"/>
                    </a:moveTo>
                    <a:cubicBezTo>
                      <a:pt x="80" y="268"/>
                      <a:pt x="80" y="268"/>
                      <a:pt x="80" y="268"/>
                    </a:cubicBezTo>
                    <a:cubicBezTo>
                      <a:pt x="80" y="190"/>
                      <a:pt x="80" y="190"/>
                      <a:pt x="80" y="190"/>
                    </a:cubicBezTo>
                    <a:cubicBezTo>
                      <a:pt x="148" y="190"/>
                      <a:pt x="148" y="190"/>
                      <a:pt x="148" y="190"/>
                    </a:cubicBezTo>
                    <a:cubicBezTo>
                      <a:pt x="148" y="210"/>
                      <a:pt x="148" y="210"/>
                      <a:pt x="148" y="210"/>
                    </a:cubicBezTo>
                    <a:cubicBezTo>
                      <a:pt x="148" y="224"/>
                      <a:pt x="148" y="224"/>
                      <a:pt x="148" y="224"/>
                    </a:cubicBezTo>
                    <a:cubicBezTo>
                      <a:pt x="208" y="224"/>
                      <a:pt x="208" y="224"/>
                      <a:pt x="208" y="224"/>
                    </a:cubicBezTo>
                    <a:cubicBezTo>
                      <a:pt x="208" y="224"/>
                      <a:pt x="208" y="224"/>
                      <a:pt x="208" y="224"/>
                    </a:cubicBezTo>
                    <a:cubicBezTo>
                      <a:pt x="208" y="210"/>
                      <a:pt x="208" y="210"/>
                      <a:pt x="208" y="210"/>
                    </a:cubicBezTo>
                    <a:cubicBezTo>
                      <a:pt x="208" y="190"/>
                      <a:pt x="208" y="190"/>
                      <a:pt x="208" y="190"/>
                    </a:cubicBezTo>
                    <a:cubicBezTo>
                      <a:pt x="276" y="190"/>
                      <a:pt x="276" y="190"/>
                      <a:pt x="276" y="190"/>
                    </a:cubicBezTo>
                    <a:lnTo>
                      <a:pt x="276" y="268"/>
                    </a:lnTo>
                    <a:close/>
                    <a:moveTo>
                      <a:pt x="276" y="176"/>
                    </a:moveTo>
                    <a:cubicBezTo>
                      <a:pt x="194" y="176"/>
                      <a:pt x="194" y="176"/>
                      <a:pt x="194" y="176"/>
                    </a:cubicBezTo>
                    <a:cubicBezTo>
                      <a:pt x="194" y="176"/>
                      <a:pt x="194" y="176"/>
                      <a:pt x="194" y="176"/>
                    </a:cubicBezTo>
                    <a:cubicBezTo>
                      <a:pt x="194" y="176"/>
                      <a:pt x="194" y="176"/>
                      <a:pt x="194" y="176"/>
                    </a:cubicBezTo>
                    <a:cubicBezTo>
                      <a:pt x="194" y="210"/>
                      <a:pt x="194" y="210"/>
                      <a:pt x="194" y="210"/>
                    </a:cubicBezTo>
                    <a:cubicBezTo>
                      <a:pt x="162" y="210"/>
                      <a:pt x="162" y="210"/>
                      <a:pt x="162" y="210"/>
                    </a:cubicBezTo>
                    <a:cubicBezTo>
                      <a:pt x="162" y="176"/>
                      <a:pt x="162" y="176"/>
                      <a:pt x="162" y="176"/>
                    </a:cubicBezTo>
                    <a:cubicBezTo>
                      <a:pt x="162" y="176"/>
                      <a:pt x="162" y="176"/>
                      <a:pt x="162" y="176"/>
                    </a:cubicBezTo>
                    <a:cubicBezTo>
                      <a:pt x="80" y="176"/>
                      <a:pt x="80" y="176"/>
                      <a:pt x="80" y="176"/>
                    </a:cubicBezTo>
                    <a:cubicBezTo>
                      <a:pt x="80" y="121"/>
                      <a:pt x="80" y="121"/>
                      <a:pt x="80" y="121"/>
                    </a:cubicBezTo>
                    <a:cubicBezTo>
                      <a:pt x="139" y="121"/>
                      <a:pt x="139" y="121"/>
                      <a:pt x="139" y="121"/>
                    </a:cubicBezTo>
                    <a:cubicBezTo>
                      <a:pt x="139" y="121"/>
                      <a:pt x="139" y="121"/>
                      <a:pt x="139" y="121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217" y="83"/>
                      <a:pt x="217" y="83"/>
                      <a:pt x="217" y="83"/>
                    </a:cubicBezTo>
                    <a:cubicBezTo>
                      <a:pt x="217" y="121"/>
                      <a:pt x="217" y="121"/>
                      <a:pt x="217" y="121"/>
                    </a:cubicBezTo>
                    <a:cubicBezTo>
                      <a:pt x="217" y="121"/>
                      <a:pt x="217" y="121"/>
                      <a:pt x="217" y="121"/>
                    </a:cubicBezTo>
                    <a:cubicBezTo>
                      <a:pt x="276" y="121"/>
                      <a:pt x="276" y="121"/>
                      <a:pt x="276" y="121"/>
                    </a:cubicBezTo>
                    <a:lnTo>
                      <a:pt x="276" y="1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4" name="íṡlíḋè">
                <a:extLst>
                  <a:ext uri="{FF2B5EF4-FFF2-40B4-BE49-F238E27FC236}">
                    <a16:creationId xmlns:a16="http://schemas.microsoft.com/office/drawing/2014/main" id="{3BA956E2-7E76-4DAC-93A6-DEF9688A1AF6}"/>
                  </a:ext>
                </a:extLst>
              </p:cNvPr>
              <p:cNvSpPr/>
              <p:nvPr/>
            </p:nvSpPr>
            <p:spPr bwMode="auto">
              <a:xfrm>
                <a:off x="4822826" y="5618163"/>
                <a:ext cx="103188" cy="38100"/>
              </a:xfrm>
              <a:custGeom>
                <a:avLst/>
                <a:gdLst>
                  <a:gd name="T0" fmla="*/ 0 w 65"/>
                  <a:gd name="T1" fmla="*/ 0 h 24"/>
                  <a:gd name="T2" fmla="*/ 0 w 65"/>
                  <a:gd name="T3" fmla="*/ 24 h 24"/>
                  <a:gd name="T4" fmla="*/ 0 w 65"/>
                  <a:gd name="T5" fmla="*/ 24 h 24"/>
                  <a:gd name="T6" fmla="*/ 65 w 65"/>
                  <a:gd name="T7" fmla="*/ 24 h 24"/>
                  <a:gd name="T8" fmla="*/ 65 w 65"/>
                  <a:gd name="T9" fmla="*/ 24 h 24"/>
                  <a:gd name="T10" fmla="*/ 65 w 65"/>
                  <a:gd name="T11" fmla="*/ 0 h 24"/>
                  <a:gd name="T12" fmla="*/ 0 w 65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5" y="24"/>
                    </a:lnTo>
                    <a:lnTo>
                      <a:pt x="65" y="24"/>
                    </a:lnTo>
                    <a:lnTo>
                      <a:pt x="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55" name="ïsļiḋê">
              <a:extLst>
                <a:ext uri="{FF2B5EF4-FFF2-40B4-BE49-F238E27FC236}">
                  <a16:creationId xmlns:a16="http://schemas.microsoft.com/office/drawing/2014/main" id="{C1EEA724-76A5-4A5F-B3B2-772AD9AE2B4C}"/>
                </a:ext>
              </a:extLst>
            </p:cNvPr>
            <p:cNvSpPr/>
            <p:nvPr/>
          </p:nvSpPr>
          <p:spPr bwMode="auto">
            <a:xfrm>
              <a:off x="5790692" y="3377166"/>
              <a:ext cx="526652" cy="527828"/>
            </a:xfrm>
            <a:custGeom>
              <a:avLst/>
              <a:gdLst>
                <a:gd name="T0" fmla="*/ 140 w 280"/>
                <a:gd name="T1" fmla="*/ 0 h 280"/>
                <a:gd name="T2" fmla="*/ 0 w 280"/>
                <a:gd name="T3" fmla="*/ 140 h 280"/>
                <a:gd name="T4" fmla="*/ 140 w 280"/>
                <a:gd name="T5" fmla="*/ 280 h 280"/>
                <a:gd name="T6" fmla="*/ 280 w 280"/>
                <a:gd name="T7" fmla="*/ 140 h 280"/>
                <a:gd name="T8" fmla="*/ 140 w 280"/>
                <a:gd name="T9" fmla="*/ 0 h 280"/>
                <a:gd name="T10" fmla="*/ 185 w 280"/>
                <a:gd name="T11" fmla="*/ 69 h 280"/>
                <a:gd name="T12" fmla="*/ 211 w 280"/>
                <a:gd name="T13" fmla="*/ 95 h 280"/>
                <a:gd name="T14" fmla="*/ 185 w 280"/>
                <a:gd name="T15" fmla="*/ 122 h 280"/>
                <a:gd name="T16" fmla="*/ 174 w 280"/>
                <a:gd name="T17" fmla="*/ 119 h 280"/>
                <a:gd name="T18" fmla="*/ 158 w 280"/>
                <a:gd name="T19" fmla="*/ 95 h 280"/>
                <a:gd name="T20" fmla="*/ 185 w 280"/>
                <a:gd name="T21" fmla="*/ 69 h 280"/>
                <a:gd name="T22" fmla="*/ 141 w 280"/>
                <a:gd name="T23" fmla="*/ 96 h 280"/>
                <a:gd name="T24" fmla="*/ 167 w 280"/>
                <a:gd name="T25" fmla="*/ 123 h 280"/>
                <a:gd name="T26" fmla="*/ 141 w 280"/>
                <a:gd name="T27" fmla="*/ 149 h 280"/>
                <a:gd name="T28" fmla="*/ 115 w 280"/>
                <a:gd name="T29" fmla="*/ 123 h 280"/>
                <a:gd name="T30" fmla="*/ 141 w 280"/>
                <a:gd name="T31" fmla="*/ 96 h 280"/>
                <a:gd name="T32" fmla="*/ 95 w 280"/>
                <a:gd name="T33" fmla="*/ 69 h 280"/>
                <a:gd name="T34" fmla="*/ 121 w 280"/>
                <a:gd name="T35" fmla="*/ 95 h 280"/>
                <a:gd name="T36" fmla="*/ 121 w 280"/>
                <a:gd name="T37" fmla="*/ 97 h 280"/>
                <a:gd name="T38" fmla="*/ 109 w 280"/>
                <a:gd name="T39" fmla="*/ 118 h 280"/>
                <a:gd name="T40" fmla="*/ 95 w 280"/>
                <a:gd name="T41" fmla="*/ 122 h 280"/>
                <a:gd name="T42" fmla="*/ 68 w 280"/>
                <a:gd name="T43" fmla="*/ 95 h 280"/>
                <a:gd name="T44" fmla="*/ 95 w 280"/>
                <a:gd name="T45" fmla="*/ 69 h 280"/>
                <a:gd name="T46" fmla="*/ 90 w 280"/>
                <a:gd name="T47" fmla="*/ 193 h 280"/>
                <a:gd name="T48" fmla="*/ 52 w 280"/>
                <a:gd name="T49" fmla="*/ 186 h 280"/>
                <a:gd name="T50" fmla="*/ 50 w 280"/>
                <a:gd name="T51" fmla="*/ 185 h 280"/>
                <a:gd name="T52" fmla="*/ 50 w 280"/>
                <a:gd name="T53" fmla="*/ 185 h 280"/>
                <a:gd name="T54" fmla="*/ 50 w 280"/>
                <a:gd name="T55" fmla="*/ 157 h 280"/>
                <a:gd name="T56" fmla="*/ 84 w 280"/>
                <a:gd name="T57" fmla="*/ 124 h 280"/>
                <a:gd name="T58" fmla="*/ 106 w 280"/>
                <a:gd name="T59" fmla="*/ 124 h 280"/>
                <a:gd name="T60" fmla="*/ 108 w 280"/>
                <a:gd name="T61" fmla="*/ 124 h 280"/>
                <a:gd name="T62" fmla="*/ 118 w 280"/>
                <a:gd name="T63" fmla="*/ 146 h 280"/>
                <a:gd name="T64" fmla="*/ 90 w 280"/>
                <a:gd name="T65" fmla="*/ 185 h 280"/>
                <a:gd name="T66" fmla="*/ 90 w 280"/>
                <a:gd name="T67" fmla="*/ 193 h 280"/>
                <a:gd name="T68" fmla="*/ 186 w 280"/>
                <a:gd name="T69" fmla="*/ 212 h 280"/>
                <a:gd name="T70" fmla="*/ 186 w 280"/>
                <a:gd name="T71" fmla="*/ 212 h 280"/>
                <a:gd name="T72" fmla="*/ 184 w 280"/>
                <a:gd name="T73" fmla="*/ 213 h 280"/>
                <a:gd name="T74" fmla="*/ 144 w 280"/>
                <a:gd name="T75" fmla="*/ 220 h 280"/>
                <a:gd name="T76" fmla="*/ 98 w 280"/>
                <a:gd name="T77" fmla="*/ 213 h 280"/>
                <a:gd name="T78" fmla="*/ 96 w 280"/>
                <a:gd name="T79" fmla="*/ 212 h 280"/>
                <a:gd name="T80" fmla="*/ 96 w 280"/>
                <a:gd name="T81" fmla="*/ 212 h 280"/>
                <a:gd name="T82" fmla="*/ 96 w 280"/>
                <a:gd name="T83" fmla="*/ 185 h 280"/>
                <a:gd name="T84" fmla="*/ 130 w 280"/>
                <a:gd name="T85" fmla="*/ 151 h 280"/>
                <a:gd name="T86" fmla="*/ 152 w 280"/>
                <a:gd name="T87" fmla="*/ 151 h 280"/>
                <a:gd name="T88" fmla="*/ 186 w 280"/>
                <a:gd name="T89" fmla="*/ 185 h 280"/>
                <a:gd name="T90" fmla="*/ 186 w 280"/>
                <a:gd name="T91" fmla="*/ 212 h 280"/>
                <a:gd name="T92" fmla="*/ 230 w 280"/>
                <a:gd name="T93" fmla="*/ 185 h 280"/>
                <a:gd name="T94" fmla="*/ 230 w 280"/>
                <a:gd name="T95" fmla="*/ 185 h 280"/>
                <a:gd name="T96" fmla="*/ 228 w 280"/>
                <a:gd name="T97" fmla="*/ 186 h 280"/>
                <a:gd name="T98" fmla="*/ 192 w 280"/>
                <a:gd name="T99" fmla="*/ 193 h 280"/>
                <a:gd name="T100" fmla="*/ 192 w 280"/>
                <a:gd name="T101" fmla="*/ 185 h 280"/>
                <a:gd name="T102" fmla="*/ 164 w 280"/>
                <a:gd name="T103" fmla="*/ 146 h 280"/>
                <a:gd name="T104" fmla="*/ 174 w 280"/>
                <a:gd name="T105" fmla="*/ 124 h 280"/>
                <a:gd name="T106" fmla="*/ 196 w 280"/>
                <a:gd name="T107" fmla="*/ 124 h 280"/>
                <a:gd name="T108" fmla="*/ 230 w 280"/>
                <a:gd name="T109" fmla="*/ 157 h 280"/>
                <a:gd name="T110" fmla="*/ 230 w 280"/>
                <a:gd name="T111" fmla="*/ 18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0" h="280">
                  <a:moveTo>
                    <a:pt x="140" y="0"/>
                  </a:moveTo>
                  <a:cubicBezTo>
                    <a:pt x="62" y="0"/>
                    <a:pt x="0" y="62"/>
                    <a:pt x="0" y="140"/>
                  </a:cubicBezTo>
                  <a:cubicBezTo>
                    <a:pt x="0" y="217"/>
                    <a:pt x="62" y="280"/>
                    <a:pt x="140" y="280"/>
                  </a:cubicBezTo>
                  <a:cubicBezTo>
                    <a:pt x="217" y="280"/>
                    <a:pt x="280" y="217"/>
                    <a:pt x="280" y="140"/>
                  </a:cubicBezTo>
                  <a:cubicBezTo>
                    <a:pt x="280" y="62"/>
                    <a:pt x="217" y="0"/>
                    <a:pt x="140" y="0"/>
                  </a:cubicBezTo>
                  <a:close/>
                  <a:moveTo>
                    <a:pt x="185" y="69"/>
                  </a:moveTo>
                  <a:cubicBezTo>
                    <a:pt x="199" y="69"/>
                    <a:pt x="211" y="81"/>
                    <a:pt x="211" y="95"/>
                  </a:cubicBezTo>
                  <a:cubicBezTo>
                    <a:pt x="211" y="110"/>
                    <a:pt x="199" y="122"/>
                    <a:pt x="185" y="122"/>
                  </a:cubicBezTo>
                  <a:cubicBezTo>
                    <a:pt x="181" y="122"/>
                    <a:pt x="177" y="121"/>
                    <a:pt x="174" y="119"/>
                  </a:cubicBezTo>
                  <a:cubicBezTo>
                    <a:pt x="173" y="109"/>
                    <a:pt x="167" y="100"/>
                    <a:pt x="158" y="95"/>
                  </a:cubicBezTo>
                  <a:cubicBezTo>
                    <a:pt x="159" y="81"/>
                    <a:pt x="170" y="69"/>
                    <a:pt x="185" y="69"/>
                  </a:cubicBezTo>
                  <a:close/>
                  <a:moveTo>
                    <a:pt x="141" y="96"/>
                  </a:moveTo>
                  <a:cubicBezTo>
                    <a:pt x="156" y="96"/>
                    <a:pt x="167" y="108"/>
                    <a:pt x="167" y="123"/>
                  </a:cubicBezTo>
                  <a:cubicBezTo>
                    <a:pt x="167" y="137"/>
                    <a:pt x="156" y="149"/>
                    <a:pt x="141" y="149"/>
                  </a:cubicBezTo>
                  <a:cubicBezTo>
                    <a:pt x="127" y="149"/>
                    <a:pt x="115" y="137"/>
                    <a:pt x="115" y="123"/>
                  </a:cubicBezTo>
                  <a:cubicBezTo>
                    <a:pt x="115" y="108"/>
                    <a:pt x="127" y="96"/>
                    <a:pt x="141" y="96"/>
                  </a:cubicBezTo>
                  <a:close/>
                  <a:moveTo>
                    <a:pt x="95" y="69"/>
                  </a:moveTo>
                  <a:cubicBezTo>
                    <a:pt x="109" y="69"/>
                    <a:pt x="121" y="81"/>
                    <a:pt x="121" y="95"/>
                  </a:cubicBezTo>
                  <a:cubicBezTo>
                    <a:pt x="121" y="96"/>
                    <a:pt x="121" y="96"/>
                    <a:pt x="121" y="97"/>
                  </a:cubicBezTo>
                  <a:cubicBezTo>
                    <a:pt x="115" y="102"/>
                    <a:pt x="110" y="109"/>
                    <a:pt x="109" y="118"/>
                  </a:cubicBezTo>
                  <a:cubicBezTo>
                    <a:pt x="105" y="120"/>
                    <a:pt x="100" y="122"/>
                    <a:pt x="95" y="122"/>
                  </a:cubicBezTo>
                  <a:cubicBezTo>
                    <a:pt x="80" y="122"/>
                    <a:pt x="68" y="110"/>
                    <a:pt x="68" y="95"/>
                  </a:cubicBezTo>
                  <a:cubicBezTo>
                    <a:pt x="68" y="81"/>
                    <a:pt x="80" y="69"/>
                    <a:pt x="95" y="69"/>
                  </a:cubicBezTo>
                  <a:close/>
                  <a:moveTo>
                    <a:pt x="90" y="193"/>
                  </a:moveTo>
                  <a:cubicBezTo>
                    <a:pt x="79" y="192"/>
                    <a:pt x="66" y="190"/>
                    <a:pt x="52" y="186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0" y="139"/>
                    <a:pt x="65" y="124"/>
                    <a:pt x="84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7" y="124"/>
                    <a:pt x="108" y="124"/>
                    <a:pt x="108" y="124"/>
                  </a:cubicBezTo>
                  <a:cubicBezTo>
                    <a:pt x="109" y="132"/>
                    <a:pt x="113" y="140"/>
                    <a:pt x="118" y="146"/>
                  </a:cubicBezTo>
                  <a:cubicBezTo>
                    <a:pt x="102" y="151"/>
                    <a:pt x="90" y="166"/>
                    <a:pt x="90" y="185"/>
                  </a:cubicBezTo>
                  <a:lnTo>
                    <a:pt x="90" y="193"/>
                  </a:lnTo>
                  <a:close/>
                  <a:moveTo>
                    <a:pt x="186" y="212"/>
                  </a:moveTo>
                  <a:cubicBezTo>
                    <a:pt x="186" y="212"/>
                    <a:pt x="186" y="212"/>
                    <a:pt x="186" y="212"/>
                  </a:cubicBezTo>
                  <a:cubicBezTo>
                    <a:pt x="184" y="213"/>
                    <a:pt x="184" y="213"/>
                    <a:pt x="184" y="213"/>
                  </a:cubicBezTo>
                  <a:cubicBezTo>
                    <a:pt x="183" y="213"/>
                    <a:pt x="169" y="220"/>
                    <a:pt x="144" y="220"/>
                  </a:cubicBezTo>
                  <a:cubicBezTo>
                    <a:pt x="131" y="220"/>
                    <a:pt x="116" y="218"/>
                    <a:pt x="98" y="213"/>
                  </a:cubicBezTo>
                  <a:cubicBezTo>
                    <a:pt x="96" y="212"/>
                    <a:pt x="96" y="212"/>
                    <a:pt x="96" y="212"/>
                  </a:cubicBezTo>
                  <a:cubicBezTo>
                    <a:pt x="96" y="212"/>
                    <a:pt x="96" y="212"/>
                    <a:pt x="96" y="212"/>
                  </a:cubicBezTo>
                  <a:cubicBezTo>
                    <a:pt x="96" y="185"/>
                    <a:pt x="96" y="185"/>
                    <a:pt x="96" y="185"/>
                  </a:cubicBezTo>
                  <a:cubicBezTo>
                    <a:pt x="96" y="166"/>
                    <a:pt x="111" y="151"/>
                    <a:pt x="130" y="151"/>
                  </a:cubicBezTo>
                  <a:cubicBezTo>
                    <a:pt x="152" y="151"/>
                    <a:pt x="152" y="151"/>
                    <a:pt x="152" y="151"/>
                  </a:cubicBezTo>
                  <a:cubicBezTo>
                    <a:pt x="171" y="151"/>
                    <a:pt x="186" y="166"/>
                    <a:pt x="186" y="185"/>
                  </a:cubicBezTo>
                  <a:lnTo>
                    <a:pt x="186" y="212"/>
                  </a:lnTo>
                  <a:close/>
                  <a:moveTo>
                    <a:pt x="230" y="185"/>
                  </a:moveTo>
                  <a:cubicBezTo>
                    <a:pt x="230" y="185"/>
                    <a:pt x="230" y="185"/>
                    <a:pt x="230" y="185"/>
                  </a:cubicBezTo>
                  <a:cubicBezTo>
                    <a:pt x="228" y="186"/>
                    <a:pt x="228" y="186"/>
                    <a:pt x="228" y="186"/>
                  </a:cubicBezTo>
                  <a:cubicBezTo>
                    <a:pt x="227" y="186"/>
                    <a:pt x="214" y="192"/>
                    <a:pt x="192" y="193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66"/>
                    <a:pt x="180" y="151"/>
                    <a:pt x="164" y="146"/>
                  </a:cubicBezTo>
                  <a:cubicBezTo>
                    <a:pt x="170" y="140"/>
                    <a:pt x="173" y="132"/>
                    <a:pt x="174" y="124"/>
                  </a:cubicBezTo>
                  <a:cubicBezTo>
                    <a:pt x="196" y="124"/>
                    <a:pt x="196" y="124"/>
                    <a:pt x="196" y="124"/>
                  </a:cubicBezTo>
                  <a:cubicBezTo>
                    <a:pt x="215" y="124"/>
                    <a:pt x="230" y="139"/>
                    <a:pt x="230" y="157"/>
                  </a:cubicBezTo>
                  <a:lnTo>
                    <a:pt x="230" y="1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56" name="iṡľîde">
              <a:extLst>
                <a:ext uri="{FF2B5EF4-FFF2-40B4-BE49-F238E27FC236}">
                  <a16:creationId xmlns:a16="http://schemas.microsoft.com/office/drawing/2014/main" id="{B247103B-ED8B-42BD-A7E4-51385AF2D598}"/>
                </a:ext>
              </a:extLst>
            </p:cNvPr>
            <p:cNvGrpSpPr/>
            <p:nvPr/>
          </p:nvGrpSpPr>
          <p:grpSpPr>
            <a:xfrm>
              <a:off x="6191647" y="2056557"/>
              <a:ext cx="653381" cy="653551"/>
              <a:chOff x="6546851" y="622300"/>
              <a:chExt cx="998538" cy="998538"/>
            </a:xfrm>
            <a:solidFill>
              <a:schemeClr val="accent4"/>
            </a:solidFill>
          </p:grpSpPr>
          <p:sp>
            <p:nvSpPr>
              <p:cNvPr id="2481" name="îṥḷïḑè">
                <a:extLst>
                  <a:ext uri="{FF2B5EF4-FFF2-40B4-BE49-F238E27FC236}">
                    <a16:creationId xmlns:a16="http://schemas.microsoft.com/office/drawing/2014/main" id="{FAB04F38-F447-426E-BEBA-9E2B71170B77}"/>
                  </a:ext>
                </a:extLst>
              </p:cNvPr>
              <p:cNvSpPr/>
              <p:nvPr/>
            </p:nvSpPr>
            <p:spPr bwMode="auto">
              <a:xfrm>
                <a:off x="6773863" y="849313"/>
                <a:ext cx="541338" cy="541338"/>
              </a:xfrm>
              <a:custGeom>
                <a:avLst/>
                <a:gdLst>
                  <a:gd name="T0" fmla="*/ 94 w 188"/>
                  <a:gd name="T1" fmla="*/ 0 h 188"/>
                  <a:gd name="T2" fmla="*/ 0 w 188"/>
                  <a:gd name="T3" fmla="*/ 94 h 188"/>
                  <a:gd name="T4" fmla="*/ 94 w 188"/>
                  <a:gd name="T5" fmla="*/ 188 h 188"/>
                  <a:gd name="T6" fmla="*/ 188 w 188"/>
                  <a:gd name="T7" fmla="*/ 94 h 188"/>
                  <a:gd name="T8" fmla="*/ 94 w 188"/>
                  <a:gd name="T9" fmla="*/ 0 h 188"/>
                  <a:gd name="T10" fmla="*/ 138 w 188"/>
                  <a:gd name="T11" fmla="*/ 36 h 188"/>
                  <a:gd name="T12" fmla="*/ 152 w 188"/>
                  <a:gd name="T13" fmla="*/ 58 h 188"/>
                  <a:gd name="T14" fmla="*/ 138 w 188"/>
                  <a:gd name="T15" fmla="*/ 80 h 188"/>
                  <a:gd name="T16" fmla="*/ 123 w 188"/>
                  <a:gd name="T17" fmla="*/ 58 h 188"/>
                  <a:gd name="T18" fmla="*/ 138 w 188"/>
                  <a:gd name="T19" fmla="*/ 36 h 188"/>
                  <a:gd name="T20" fmla="*/ 51 w 188"/>
                  <a:gd name="T21" fmla="*/ 36 h 188"/>
                  <a:gd name="T22" fmla="*/ 65 w 188"/>
                  <a:gd name="T23" fmla="*/ 58 h 188"/>
                  <a:gd name="T24" fmla="*/ 51 w 188"/>
                  <a:gd name="T25" fmla="*/ 80 h 188"/>
                  <a:gd name="T26" fmla="*/ 36 w 188"/>
                  <a:gd name="T27" fmla="*/ 58 h 188"/>
                  <a:gd name="T28" fmla="*/ 51 w 188"/>
                  <a:gd name="T29" fmla="*/ 36 h 188"/>
                  <a:gd name="T30" fmla="*/ 94 w 188"/>
                  <a:gd name="T31" fmla="*/ 167 h 188"/>
                  <a:gd name="T32" fmla="*/ 22 w 188"/>
                  <a:gd name="T33" fmla="*/ 95 h 188"/>
                  <a:gd name="T34" fmla="*/ 94 w 188"/>
                  <a:gd name="T35" fmla="*/ 114 h 188"/>
                  <a:gd name="T36" fmla="*/ 167 w 188"/>
                  <a:gd name="T37" fmla="*/ 95 h 188"/>
                  <a:gd name="T38" fmla="*/ 94 w 188"/>
                  <a:gd name="T39" fmla="*/ 167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8" h="188">
                    <a:moveTo>
                      <a:pt x="94" y="0"/>
                    </a:moveTo>
                    <a:cubicBezTo>
                      <a:pt x="42" y="0"/>
                      <a:pt x="0" y="42"/>
                      <a:pt x="0" y="94"/>
                    </a:cubicBezTo>
                    <a:cubicBezTo>
                      <a:pt x="0" y="146"/>
                      <a:pt x="42" y="188"/>
                      <a:pt x="94" y="188"/>
                    </a:cubicBezTo>
                    <a:cubicBezTo>
                      <a:pt x="146" y="188"/>
                      <a:pt x="188" y="146"/>
                      <a:pt x="188" y="94"/>
                    </a:cubicBezTo>
                    <a:cubicBezTo>
                      <a:pt x="188" y="42"/>
                      <a:pt x="146" y="0"/>
                      <a:pt x="94" y="0"/>
                    </a:cubicBezTo>
                    <a:close/>
                    <a:moveTo>
                      <a:pt x="138" y="36"/>
                    </a:moveTo>
                    <a:cubicBezTo>
                      <a:pt x="146" y="36"/>
                      <a:pt x="152" y="46"/>
                      <a:pt x="152" y="58"/>
                    </a:cubicBezTo>
                    <a:cubicBezTo>
                      <a:pt x="152" y="70"/>
                      <a:pt x="146" y="80"/>
                      <a:pt x="138" y="80"/>
                    </a:cubicBezTo>
                    <a:cubicBezTo>
                      <a:pt x="130" y="80"/>
                      <a:pt x="123" y="70"/>
                      <a:pt x="123" y="58"/>
                    </a:cubicBezTo>
                    <a:cubicBezTo>
                      <a:pt x="123" y="46"/>
                      <a:pt x="130" y="36"/>
                      <a:pt x="138" y="36"/>
                    </a:cubicBezTo>
                    <a:close/>
                    <a:moveTo>
                      <a:pt x="51" y="36"/>
                    </a:moveTo>
                    <a:cubicBezTo>
                      <a:pt x="59" y="36"/>
                      <a:pt x="65" y="46"/>
                      <a:pt x="65" y="58"/>
                    </a:cubicBezTo>
                    <a:cubicBezTo>
                      <a:pt x="65" y="70"/>
                      <a:pt x="59" y="80"/>
                      <a:pt x="51" y="80"/>
                    </a:cubicBezTo>
                    <a:cubicBezTo>
                      <a:pt x="43" y="80"/>
                      <a:pt x="36" y="70"/>
                      <a:pt x="36" y="58"/>
                    </a:cubicBezTo>
                    <a:cubicBezTo>
                      <a:pt x="36" y="46"/>
                      <a:pt x="43" y="36"/>
                      <a:pt x="51" y="36"/>
                    </a:cubicBezTo>
                    <a:close/>
                    <a:moveTo>
                      <a:pt x="94" y="167"/>
                    </a:moveTo>
                    <a:cubicBezTo>
                      <a:pt x="56" y="167"/>
                      <a:pt x="25" y="135"/>
                      <a:pt x="22" y="95"/>
                    </a:cubicBezTo>
                    <a:cubicBezTo>
                      <a:pt x="43" y="107"/>
                      <a:pt x="68" y="114"/>
                      <a:pt x="94" y="114"/>
                    </a:cubicBezTo>
                    <a:cubicBezTo>
                      <a:pt x="120" y="114"/>
                      <a:pt x="145" y="107"/>
                      <a:pt x="167" y="95"/>
                    </a:cubicBezTo>
                    <a:cubicBezTo>
                      <a:pt x="163" y="135"/>
                      <a:pt x="132" y="167"/>
                      <a:pt x="94" y="1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2" name="ïSľiḓè">
                <a:extLst>
                  <a:ext uri="{FF2B5EF4-FFF2-40B4-BE49-F238E27FC236}">
                    <a16:creationId xmlns:a16="http://schemas.microsoft.com/office/drawing/2014/main" id="{2B9787A3-AAED-4FFB-96B5-4F8CF3D4F4B3}"/>
                  </a:ext>
                </a:extLst>
              </p:cNvPr>
              <p:cNvSpPr/>
              <p:nvPr/>
            </p:nvSpPr>
            <p:spPr bwMode="auto">
              <a:xfrm>
                <a:off x="6546851" y="622300"/>
                <a:ext cx="998538" cy="998538"/>
              </a:xfrm>
              <a:custGeom>
                <a:avLst/>
                <a:gdLst>
                  <a:gd name="T0" fmla="*/ 173 w 347"/>
                  <a:gd name="T1" fmla="*/ 0 h 347"/>
                  <a:gd name="T2" fmla="*/ 0 w 347"/>
                  <a:gd name="T3" fmla="*/ 173 h 347"/>
                  <a:gd name="T4" fmla="*/ 173 w 347"/>
                  <a:gd name="T5" fmla="*/ 347 h 347"/>
                  <a:gd name="T6" fmla="*/ 347 w 347"/>
                  <a:gd name="T7" fmla="*/ 173 h 347"/>
                  <a:gd name="T8" fmla="*/ 173 w 347"/>
                  <a:gd name="T9" fmla="*/ 0 h 347"/>
                  <a:gd name="T10" fmla="*/ 173 w 347"/>
                  <a:gd name="T11" fmla="*/ 289 h 347"/>
                  <a:gd name="T12" fmla="*/ 57 w 347"/>
                  <a:gd name="T13" fmla="*/ 173 h 347"/>
                  <a:gd name="T14" fmla="*/ 173 w 347"/>
                  <a:gd name="T15" fmla="*/ 57 h 347"/>
                  <a:gd name="T16" fmla="*/ 289 w 347"/>
                  <a:gd name="T17" fmla="*/ 173 h 347"/>
                  <a:gd name="T18" fmla="*/ 173 w 347"/>
                  <a:gd name="T19" fmla="*/ 289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7" h="347">
                    <a:moveTo>
                      <a:pt x="173" y="0"/>
                    </a:moveTo>
                    <a:cubicBezTo>
                      <a:pt x="77" y="0"/>
                      <a:pt x="0" y="77"/>
                      <a:pt x="0" y="173"/>
                    </a:cubicBezTo>
                    <a:cubicBezTo>
                      <a:pt x="0" y="269"/>
                      <a:pt x="77" y="347"/>
                      <a:pt x="173" y="347"/>
                    </a:cubicBezTo>
                    <a:cubicBezTo>
                      <a:pt x="269" y="347"/>
                      <a:pt x="347" y="269"/>
                      <a:pt x="347" y="173"/>
                    </a:cubicBezTo>
                    <a:cubicBezTo>
                      <a:pt x="347" y="77"/>
                      <a:pt x="269" y="0"/>
                      <a:pt x="173" y="0"/>
                    </a:cubicBezTo>
                    <a:close/>
                    <a:moveTo>
                      <a:pt x="173" y="289"/>
                    </a:moveTo>
                    <a:cubicBezTo>
                      <a:pt x="109" y="289"/>
                      <a:pt x="57" y="237"/>
                      <a:pt x="57" y="173"/>
                    </a:cubicBezTo>
                    <a:cubicBezTo>
                      <a:pt x="57" y="109"/>
                      <a:pt x="109" y="57"/>
                      <a:pt x="173" y="57"/>
                    </a:cubicBezTo>
                    <a:cubicBezTo>
                      <a:pt x="237" y="57"/>
                      <a:pt x="289" y="109"/>
                      <a:pt x="289" y="173"/>
                    </a:cubicBezTo>
                    <a:cubicBezTo>
                      <a:pt x="289" y="237"/>
                      <a:pt x="237" y="289"/>
                      <a:pt x="173" y="2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57" name="íŝľídè">
              <a:extLst>
                <a:ext uri="{FF2B5EF4-FFF2-40B4-BE49-F238E27FC236}">
                  <a16:creationId xmlns:a16="http://schemas.microsoft.com/office/drawing/2014/main" id="{2E26A8EF-681C-49AE-A112-E5DDCF0B9CF3}"/>
                </a:ext>
              </a:extLst>
            </p:cNvPr>
            <p:cNvGrpSpPr/>
            <p:nvPr/>
          </p:nvGrpSpPr>
          <p:grpSpPr>
            <a:xfrm>
              <a:off x="6668445" y="5119622"/>
              <a:ext cx="662730" cy="662902"/>
              <a:chOff x="7275513" y="5302250"/>
              <a:chExt cx="1012825" cy="1012825"/>
            </a:xfrm>
            <a:solidFill>
              <a:schemeClr val="accent1"/>
            </a:solidFill>
          </p:grpSpPr>
          <p:sp>
            <p:nvSpPr>
              <p:cNvPr id="2479" name="îŝḷïďe">
                <a:extLst>
                  <a:ext uri="{FF2B5EF4-FFF2-40B4-BE49-F238E27FC236}">
                    <a16:creationId xmlns:a16="http://schemas.microsoft.com/office/drawing/2014/main" id="{FECC2B0D-E5DB-40A2-9813-CBA3C45A092F}"/>
                  </a:ext>
                </a:extLst>
              </p:cNvPr>
              <p:cNvSpPr/>
              <p:nvPr/>
            </p:nvSpPr>
            <p:spPr bwMode="auto">
              <a:xfrm>
                <a:off x="7467601" y="5521325"/>
                <a:ext cx="608013" cy="606425"/>
              </a:xfrm>
              <a:custGeom>
                <a:avLst/>
                <a:gdLst>
                  <a:gd name="T0" fmla="*/ 189 w 211"/>
                  <a:gd name="T1" fmla="*/ 85 h 211"/>
                  <a:gd name="T2" fmla="*/ 187 w 211"/>
                  <a:gd name="T3" fmla="*/ 64 h 211"/>
                  <a:gd name="T4" fmla="*/ 192 w 211"/>
                  <a:gd name="T5" fmla="*/ 41 h 211"/>
                  <a:gd name="T6" fmla="*/ 179 w 211"/>
                  <a:gd name="T7" fmla="*/ 31 h 211"/>
                  <a:gd name="T8" fmla="*/ 170 w 211"/>
                  <a:gd name="T9" fmla="*/ 36 h 211"/>
                  <a:gd name="T10" fmla="*/ 164 w 211"/>
                  <a:gd name="T11" fmla="*/ 34 h 211"/>
                  <a:gd name="T12" fmla="*/ 155 w 211"/>
                  <a:gd name="T13" fmla="*/ 26 h 211"/>
                  <a:gd name="T14" fmla="*/ 148 w 211"/>
                  <a:gd name="T15" fmla="*/ 20 h 211"/>
                  <a:gd name="T16" fmla="*/ 149 w 211"/>
                  <a:gd name="T17" fmla="*/ 11 h 211"/>
                  <a:gd name="T18" fmla="*/ 125 w 211"/>
                  <a:gd name="T19" fmla="*/ 5 h 211"/>
                  <a:gd name="T20" fmla="*/ 106 w 211"/>
                  <a:gd name="T21" fmla="*/ 1 h 211"/>
                  <a:gd name="T22" fmla="*/ 89 w 211"/>
                  <a:gd name="T23" fmla="*/ 2 h 211"/>
                  <a:gd name="T24" fmla="*/ 88 w 211"/>
                  <a:gd name="T25" fmla="*/ 7 h 211"/>
                  <a:gd name="T26" fmla="*/ 99 w 211"/>
                  <a:gd name="T27" fmla="*/ 3 h 211"/>
                  <a:gd name="T28" fmla="*/ 101 w 211"/>
                  <a:gd name="T29" fmla="*/ 13 h 211"/>
                  <a:gd name="T30" fmla="*/ 83 w 211"/>
                  <a:gd name="T31" fmla="*/ 23 h 211"/>
                  <a:gd name="T32" fmla="*/ 87 w 211"/>
                  <a:gd name="T33" fmla="*/ 31 h 211"/>
                  <a:gd name="T34" fmla="*/ 96 w 211"/>
                  <a:gd name="T35" fmla="*/ 25 h 211"/>
                  <a:gd name="T36" fmla="*/ 108 w 211"/>
                  <a:gd name="T37" fmla="*/ 30 h 211"/>
                  <a:gd name="T38" fmla="*/ 118 w 211"/>
                  <a:gd name="T39" fmla="*/ 29 h 211"/>
                  <a:gd name="T40" fmla="*/ 130 w 211"/>
                  <a:gd name="T41" fmla="*/ 32 h 211"/>
                  <a:gd name="T42" fmla="*/ 128 w 211"/>
                  <a:gd name="T43" fmla="*/ 37 h 211"/>
                  <a:gd name="T44" fmla="*/ 116 w 211"/>
                  <a:gd name="T45" fmla="*/ 43 h 211"/>
                  <a:gd name="T46" fmla="*/ 117 w 211"/>
                  <a:gd name="T47" fmla="*/ 50 h 211"/>
                  <a:gd name="T48" fmla="*/ 113 w 211"/>
                  <a:gd name="T49" fmla="*/ 58 h 211"/>
                  <a:gd name="T50" fmla="*/ 110 w 211"/>
                  <a:gd name="T51" fmla="*/ 91 h 211"/>
                  <a:gd name="T52" fmla="*/ 104 w 211"/>
                  <a:gd name="T53" fmla="*/ 97 h 211"/>
                  <a:gd name="T54" fmla="*/ 88 w 211"/>
                  <a:gd name="T55" fmla="*/ 77 h 211"/>
                  <a:gd name="T56" fmla="*/ 57 w 211"/>
                  <a:gd name="T57" fmla="*/ 83 h 211"/>
                  <a:gd name="T58" fmla="*/ 73 w 211"/>
                  <a:gd name="T59" fmla="*/ 89 h 211"/>
                  <a:gd name="T60" fmla="*/ 75 w 211"/>
                  <a:gd name="T61" fmla="*/ 94 h 211"/>
                  <a:gd name="T62" fmla="*/ 63 w 211"/>
                  <a:gd name="T63" fmla="*/ 97 h 211"/>
                  <a:gd name="T64" fmla="*/ 62 w 211"/>
                  <a:gd name="T65" fmla="*/ 105 h 211"/>
                  <a:gd name="T66" fmla="*/ 70 w 211"/>
                  <a:gd name="T67" fmla="*/ 110 h 211"/>
                  <a:gd name="T68" fmla="*/ 84 w 211"/>
                  <a:gd name="T69" fmla="*/ 107 h 211"/>
                  <a:gd name="T70" fmla="*/ 99 w 211"/>
                  <a:gd name="T71" fmla="*/ 114 h 211"/>
                  <a:gd name="T72" fmla="*/ 116 w 211"/>
                  <a:gd name="T73" fmla="*/ 109 h 211"/>
                  <a:gd name="T74" fmla="*/ 118 w 211"/>
                  <a:gd name="T75" fmla="*/ 131 h 211"/>
                  <a:gd name="T76" fmla="*/ 109 w 211"/>
                  <a:gd name="T77" fmla="*/ 159 h 211"/>
                  <a:gd name="T78" fmla="*/ 90 w 211"/>
                  <a:gd name="T79" fmla="*/ 189 h 211"/>
                  <a:gd name="T80" fmla="*/ 82 w 211"/>
                  <a:gd name="T81" fmla="*/ 197 h 211"/>
                  <a:gd name="T82" fmla="*/ 79 w 211"/>
                  <a:gd name="T83" fmla="*/ 181 h 211"/>
                  <a:gd name="T84" fmla="*/ 78 w 211"/>
                  <a:gd name="T85" fmla="*/ 159 h 211"/>
                  <a:gd name="T86" fmla="*/ 63 w 211"/>
                  <a:gd name="T87" fmla="*/ 132 h 211"/>
                  <a:gd name="T88" fmla="*/ 72 w 211"/>
                  <a:gd name="T89" fmla="*/ 125 h 211"/>
                  <a:gd name="T90" fmla="*/ 60 w 211"/>
                  <a:gd name="T91" fmla="*/ 115 h 211"/>
                  <a:gd name="T92" fmla="*/ 55 w 211"/>
                  <a:gd name="T93" fmla="*/ 102 h 211"/>
                  <a:gd name="T94" fmla="*/ 50 w 211"/>
                  <a:gd name="T95" fmla="*/ 89 h 211"/>
                  <a:gd name="T96" fmla="*/ 38 w 211"/>
                  <a:gd name="T97" fmla="*/ 78 h 211"/>
                  <a:gd name="T98" fmla="*/ 37 w 211"/>
                  <a:gd name="T99" fmla="*/ 91 h 211"/>
                  <a:gd name="T100" fmla="*/ 30 w 211"/>
                  <a:gd name="T101" fmla="*/ 91 h 211"/>
                  <a:gd name="T102" fmla="*/ 32 w 211"/>
                  <a:gd name="T103" fmla="*/ 52 h 211"/>
                  <a:gd name="T104" fmla="*/ 20 w 211"/>
                  <a:gd name="T105" fmla="*/ 148 h 211"/>
                  <a:gd name="T106" fmla="*/ 167 w 211"/>
                  <a:gd name="T107" fmla="*/ 185 h 211"/>
                  <a:gd name="T108" fmla="*/ 160 w 211"/>
                  <a:gd name="T109" fmla="*/ 127 h 211"/>
                  <a:gd name="T110" fmla="*/ 184 w 211"/>
                  <a:gd name="T111" fmla="*/ 133 h 211"/>
                  <a:gd name="T112" fmla="*/ 201 w 211"/>
                  <a:gd name="T113" fmla="*/ 146 h 211"/>
                  <a:gd name="T114" fmla="*/ 206 w 211"/>
                  <a:gd name="T115" fmla="*/ 10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11" h="211">
                    <a:moveTo>
                      <a:pt x="196" y="93"/>
                    </a:moveTo>
                    <a:cubicBezTo>
                      <a:pt x="195" y="88"/>
                      <a:pt x="194" y="87"/>
                      <a:pt x="189" y="85"/>
                    </a:cubicBezTo>
                    <a:cubicBezTo>
                      <a:pt x="183" y="84"/>
                      <a:pt x="181" y="81"/>
                      <a:pt x="183" y="76"/>
                    </a:cubicBezTo>
                    <a:cubicBezTo>
                      <a:pt x="184" y="72"/>
                      <a:pt x="186" y="68"/>
                      <a:pt x="187" y="64"/>
                    </a:cubicBezTo>
                    <a:cubicBezTo>
                      <a:pt x="189" y="61"/>
                      <a:pt x="190" y="57"/>
                      <a:pt x="189" y="52"/>
                    </a:cubicBezTo>
                    <a:cubicBezTo>
                      <a:pt x="188" y="48"/>
                      <a:pt x="189" y="44"/>
                      <a:pt x="192" y="41"/>
                    </a:cubicBezTo>
                    <a:cubicBezTo>
                      <a:pt x="189" y="37"/>
                      <a:pt x="186" y="34"/>
                      <a:pt x="182" y="30"/>
                    </a:cubicBezTo>
                    <a:cubicBezTo>
                      <a:pt x="181" y="28"/>
                      <a:pt x="180" y="29"/>
                      <a:pt x="179" y="31"/>
                    </a:cubicBezTo>
                    <a:cubicBezTo>
                      <a:pt x="179" y="32"/>
                      <a:pt x="179" y="33"/>
                      <a:pt x="179" y="33"/>
                    </a:cubicBezTo>
                    <a:cubicBezTo>
                      <a:pt x="178" y="38"/>
                      <a:pt x="174" y="39"/>
                      <a:pt x="170" y="36"/>
                    </a:cubicBezTo>
                    <a:cubicBezTo>
                      <a:pt x="170" y="36"/>
                      <a:pt x="169" y="35"/>
                      <a:pt x="168" y="35"/>
                    </a:cubicBezTo>
                    <a:cubicBezTo>
                      <a:pt x="167" y="34"/>
                      <a:pt x="165" y="34"/>
                      <a:pt x="164" y="34"/>
                    </a:cubicBezTo>
                    <a:cubicBezTo>
                      <a:pt x="160" y="35"/>
                      <a:pt x="159" y="34"/>
                      <a:pt x="159" y="30"/>
                    </a:cubicBezTo>
                    <a:cubicBezTo>
                      <a:pt x="160" y="27"/>
                      <a:pt x="159" y="25"/>
                      <a:pt x="155" y="26"/>
                    </a:cubicBezTo>
                    <a:cubicBezTo>
                      <a:pt x="154" y="26"/>
                      <a:pt x="153" y="26"/>
                      <a:pt x="152" y="26"/>
                    </a:cubicBezTo>
                    <a:cubicBezTo>
                      <a:pt x="149" y="26"/>
                      <a:pt x="147" y="23"/>
                      <a:pt x="148" y="20"/>
                    </a:cubicBezTo>
                    <a:cubicBezTo>
                      <a:pt x="148" y="18"/>
                      <a:pt x="149" y="17"/>
                      <a:pt x="149" y="15"/>
                    </a:cubicBezTo>
                    <a:cubicBezTo>
                      <a:pt x="150" y="14"/>
                      <a:pt x="150" y="12"/>
                      <a:pt x="149" y="11"/>
                    </a:cubicBezTo>
                    <a:cubicBezTo>
                      <a:pt x="147" y="9"/>
                      <a:pt x="144" y="7"/>
                      <a:pt x="141" y="5"/>
                    </a:cubicBezTo>
                    <a:cubicBezTo>
                      <a:pt x="136" y="1"/>
                      <a:pt x="130" y="4"/>
                      <a:pt x="125" y="5"/>
                    </a:cubicBezTo>
                    <a:cubicBezTo>
                      <a:pt x="124" y="9"/>
                      <a:pt x="124" y="10"/>
                      <a:pt x="119" y="9"/>
                    </a:cubicBezTo>
                    <a:cubicBezTo>
                      <a:pt x="114" y="7"/>
                      <a:pt x="110" y="5"/>
                      <a:pt x="106" y="1"/>
                    </a:cubicBezTo>
                    <a:cubicBezTo>
                      <a:pt x="106" y="0"/>
                      <a:pt x="105" y="0"/>
                      <a:pt x="104" y="0"/>
                    </a:cubicBezTo>
                    <a:cubicBezTo>
                      <a:pt x="99" y="1"/>
                      <a:pt x="94" y="1"/>
                      <a:pt x="89" y="2"/>
                    </a:cubicBezTo>
                    <a:cubicBezTo>
                      <a:pt x="88" y="2"/>
                      <a:pt x="87" y="3"/>
                      <a:pt x="87" y="4"/>
                    </a:cubicBezTo>
                    <a:cubicBezTo>
                      <a:pt x="87" y="5"/>
                      <a:pt x="87" y="6"/>
                      <a:pt x="88" y="7"/>
                    </a:cubicBezTo>
                    <a:cubicBezTo>
                      <a:pt x="90" y="7"/>
                      <a:pt x="92" y="7"/>
                      <a:pt x="93" y="6"/>
                    </a:cubicBezTo>
                    <a:cubicBezTo>
                      <a:pt x="95" y="5"/>
                      <a:pt x="97" y="4"/>
                      <a:pt x="99" y="3"/>
                    </a:cubicBezTo>
                    <a:cubicBezTo>
                      <a:pt x="102" y="2"/>
                      <a:pt x="103" y="2"/>
                      <a:pt x="104" y="5"/>
                    </a:cubicBezTo>
                    <a:cubicBezTo>
                      <a:pt x="105" y="8"/>
                      <a:pt x="104" y="11"/>
                      <a:pt x="101" y="13"/>
                    </a:cubicBezTo>
                    <a:cubicBezTo>
                      <a:pt x="98" y="15"/>
                      <a:pt x="94" y="17"/>
                      <a:pt x="90" y="19"/>
                    </a:cubicBezTo>
                    <a:cubicBezTo>
                      <a:pt x="88" y="20"/>
                      <a:pt x="85" y="22"/>
                      <a:pt x="83" y="23"/>
                    </a:cubicBezTo>
                    <a:cubicBezTo>
                      <a:pt x="81" y="25"/>
                      <a:pt x="79" y="27"/>
                      <a:pt x="81" y="30"/>
                    </a:cubicBezTo>
                    <a:cubicBezTo>
                      <a:pt x="82" y="32"/>
                      <a:pt x="85" y="31"/>
                      <a:pt x="87" y="31"/>
                    </a:cubicBezTo>
                    <a:cubicBezTo>
                      <a:pt x="89" y="30"/>
                      <a:pt x="91" y="29"/>
                      <a:pt x="93" y="28"/>
                    </a:cubicBezTo>
                    <a:cubicBezTo>
                      <a:pt x="94" y="27"/>
                      <a:pt x="95" y="26"/>
                      <a:pt x="96" y="25"/>
                    </a:cubicBezTo>
                    <a:cubicBezTo>
                      <a:pt x="98" y="24"/>
                      <a:pt x="99" y="24"/>
                      <a:pt x="100" y="27"/>
                    </a:cubicBezTo>
                    <a:cubicBezTo>
                      <a:pt x="102" y="31"/>
                      <a:pt x="105" y="32"/>
                      <a:pt x="108" y="30"/>
                    </a:cubicBezTo>
                    <a:cubicBezTo>
                      <a:pt x="110" y="29"/>
                      <a:pt x="111" y="27"/>
                      <a:pt x="113" y="26"/>
                    </a:cubicBezTo>
                    <a:cubicBezTo>
                      <a:pt x="116" y="25"/>
                      <a:pt x="118" y="26"/>
                      <a:pt x="118" y="29"/>
                    </a:cubicBezTo>
                    <a:cubicBezTo>
                      <a:pt x="119" y="33"/>
                      <a:pt x="120" y="34"/>
                      <a:pt x="124" y="33"/>
                    </a:cubicBezTo>
                    <a:cubicBezTo>
                      <a:pt x="126" y="33"/>
                      <a:pt x="128" y="33"/>
                      <a:pt x="130" y="32"/>
                    </a:cubicBezTo>
                    <a:cubicBezTo>
                      <a:pt x="130" y="33"/>
                      <a:pt x="131" y="33"/>
                      <a:pt x="131" y="33"/>
                    </a:cubicBezTo>
                    <a:cubicBezTo>
                      <a:pt x="130" y="34"/>
                      <a:pt x="130" y="36"/>
                      <a:pt x="128" y="37"/>
                    </a:cubicBezTo>
                    <a:cubicBezTo>
                      <a:pt x="127" y="39"/>
                      <a:pt x="124" y="40"/>
                      <a:pt x="122" y="41"/>
                    </a:cubicBezTo>
                    <a:cubicBezTo>
                      <a:pt x="119" y="42"/>
                      <a:pt x="116" y="43"/>
                      <a:pt x="116" y="43"/>
                    </a:cubicBezTo>
                    <a:cubicBezTo>
                      <a:pt x="116" y="43"/>
                      <a:pt x="120" y="45"/>
                      <a:pt x="118" y="46"/>
                    </a:cubicBezTo>
                    <a:cubicBezTo>
                      <a:pt x="114" y="47"/>
                      <a:pt x="108" y="53"/>
                      <a:pt x="117" y="50"/>
                    </a:cubicBezTo>
                    <a:cubicBezTo>
                      <a:pt x="118" y="50"/>
                      <a:pt x="120" y="50"/>
                      <a:pt x="122" y="49"/>
                    </a:cubicBezTo>
                    <a:cubicBezTo>
                      <a:pt x="120" y="54"/>
                      <a:pt x="116" y="56"/>
                      <a:pt x="113" y="58"/>
                    </a:cubicBezTo>
                    <a:cubicBezTo>
                      <a:pt x="102" y="64"/>
                      <a:pt x="101" y="79"/>
                      <a:pt x="107" y="86"/>
                    </a:cubicBezTo>
                    <a:cubicBezTo>
                      <a:pt x="108" y="88"/>
                      <a:pt x="109" y="89"/>
                      <a:pt x="110" y="91"/>
                    </a:cubicBezTo>
                    <a:cubicBezTo>
                      <a:pt x="111" y="93"/>
                      <a:pt x="111" y="96"/>
                      <a:pt x="109" y="97"/>
                    </a:cubicBezTo>
                    <a:cubicBezTo>
                      <a:pt x="108" y="98"/>
                      <a:pt x="105" y="97"/>
                      <a:pt x="104" y="97"/>
                    </a:cubicBezTo>
                    <a:cubicBezTo>
                      <a:pt x="101" y="94"/>
                      <a:pt x="98" y="92"/>
                      <a:pt x="96" y="89"/>
                    </a:cubicBezTo>
                    <a:cubicBezTo>
                      <a:pt x="93" y="85"/>
                      <a:pt x="91" y="81"/>
                      <a:pt x="88" y="77"/>
                    </a:cubicBezTo>
                    <a:cubicBezTo>
                      <a:pt x="78" y="66"/>
                      <a:pt x="66" y="68"/>
                      <a:pt x="57" y="77"/>
                    </a:cubicBezTo>
                    <a:cubicBezTo>
                      <a:pt x="54" y="79"/>
                      <a:pt x="55" y="81"/>
                      <a:pt x="57" y="83"/>
                    </a:cubicBezTo>
                    <a:cubicBezTo>
                      <a:pt x="58" y="83"/>
                      <a:pt x="59" y="84"/>
                      <a:pt x="60" y="84"/>
                    </a:cubicBezTo>
                    <a:cubicBezTo>
                      <a:pt x="65" y="86"/>
                      <a:pt x="69" y="88"/>
                      <a:pt x="73" y="89"/>
                    </a:cubicBezTo>
                    <a:cubicBezTo>
                      <a:pt x="74" y="90"/>
                      <a:pt x="75" y="90"/>
                      <a:pt x="76" y="91"/>
                    </a:cubicBezTo>
                    <a:cubicBezTo>
                      <a:pt x="77" y="92"/>
                      <a:pt x="77" y="93"/>
                      <a:pt x="75" y="94"/>
                    </a:cubicBezTo>
                    <a:cubicBezTo>
                      <a:pt x="74" y="95"/>
                      <a:pt x="72" y="95"/>
                      <a:pt x="71" y="95"/>
                    </a:cubicBezTo>
                    <a:cubicBezTo>
                      <a:pt x="68" y="96"/>
                      <a:pt x="65" y="96"/>
                      <a:pt x="63" y="97"/>
                    </a:cubicBezTo>
                    <a:cubicBezTo>
                      <a:pt x="61" y="98"/>
                      <a:pt x="59" y="100"/>
                      <a:pt x="59" y="101"/>
                    </a:cubicBezTo>
                    <a:cubicBezTo>
                      <a:pt x="59" y="102"/>
                      <a:pt x="61" y="104"/>
                      <a:pt x="62" y="105"/>
                    </a:cubicBezTo>
                    <a:cubicBezTo>
                      <a:pt x="63" y="106"/>
                      <a:pt x="64" y="106"/>
                      <a:pt x="65" y="107"/>
                    </a:cubicBezTo>
                    <a:cubicBezTo>
                      <a:pt x="67" y="108"/>
                      <a:pt x="69" y="109"/>
                      <a:pt x="70" y="110"/>
                    </a:cubicBezTo>
                    <a:cubicBezTo>
                      <a:pt x="72" y="113"/>
                      <a:pt x="74" y="113"/>
                      <a:pt x="76" y="112"/>
                    </a:cubicBezTo>
                    <a:cubicBezTo>
                      <a:pt x="79" y="110"/>
                      <a:pt x="81" y="109"/>
                      <a:pt x="84" y="107"/>
                    </a:cubicBezTo>
                    <a:cubicBezTo>
                      <a:pt x="87" y="105"/>
                      <a:pt x="87" y="105"/>
                      <a:pt x="89" y="108"/>
                    </a:cubicBezTo>
                    <a:cubicBezTo>
                      <a:pt x="91" y="112"/>
                      <a:pt x="94" y="115"/>
                      <a:pt x="99" y="114"/>
                    </a:cubicBezTo>
                    <a:cubicBezTo>
                      <a:pt x="102" y="114"/>
                      <a:pt x="106" y="112"/>
                      <a:pt x="109" y="111"/>
                    </a:cubicBezTo>
                    <a:cubicBezTo>
                      <a:pt x="111" y="110"/>
                      <a:pt x="113" y="109"/>
                      <a:pt x="116" y="109"/>
                    </a:cubicBezTo>
                    <a:cubicBezTo>
                      <a:pt x="121" y="108"/>
                      <a:pt x="124" y="112"/>
                      <a:pt x="124" y="118"/>
                    </a:cubicBezTo>
                    <a:cubicBezTo>
                      <a:pt x="125" y="124"/>
                      <a:pt x="122" y="128"/>
                      <a:pt x="118" y="131"/>
                    </a:cubicBezTo>
                    <a:cubicBezTo>
                      <a:pt x="114" y="135"/>
                      <a:pt x="112" y="139"/>
                      <a:pt x="114" y="145"/>
                    </a:cubicBezTo>
                    <a:cubicBezTo>
                      <a:pt x="116" y="150"/>
                      <a:pt x="114" y="155"/>
                      <a:pt x="109" y="159"/>
                    </a:cubicBezTo>
                    <a:cubicBezTo>
                      <a:pt x="106" y="162"/>
                      <a:pt x="103" y="164"/>
                      <a:pt x="99" y="167"/>
                    </a:cubicBezTo>
                    <a:cubicBezTo>
                      <a:pt x="95" y="169"/>
                      <a:pt x="89" y="184"/>
                      <a:pt x="90" y="189"/>
                    </a:cubicBezTo>
                    <a:cubicBezTo>
                      <a:pt x="90" y="190"/>
                      <a:pt x="91" y="191"/>
                      <a:pt x="90" y="192"/>
                    </a:cubicBezTo>
                    <a:cubicBezTo>
                      <a:pt x="90" y="197"/>
                      <a:pt x="87" y="196"/>
                      <a:pt x="82" y="197"/>
                    </a:cubicBezTo>
                    <a:cubicBezTo>
                      <a:pt x="79" y="198"/>
                      <a:pt x="80" y="192"/>
                      <a:pt x="79" y="189"/>
                    </a:cubicBezTo>
                    <a:cubicBezTo>
                      <a:pt x="78" y="186"/>
                      <a:pt x="78" y="183"/>
                      <a:pt x="79" y="181"/>
                    </a:cubicBezTo>
                    <a:cubicBezTo>
                      <a:pt x="79" y="178"/>
                      <a:pt x="81" y="176"/>
                      <a:pt x="81" y="173"/>
                    </a:cubicBezTo>
                    <a:cubicBezTo>
                      <a:pt x="83" y="168"/>
                      <a:pt x="82" y="163"/>
                      <a:pt x="78" y="159"/>
                    </a:cubicBezTo>
                    <a:cubicBezTo>
                      <a:pt x="76" y="158"/>
                      <a:pt x="74" y="156"/>
                      <a:pt x="73" y="154"/>
                    </a:cubicBezTo>
                    <a:cubicBezTo>
                      <a:pt x="66" y="148"/>
                      <a:pt x="63" y="141"/>
                      <a:pt x="63" y="132"/>
                    </a:cubicBezTo>
                    <a:cubicBezTo>
                      <a:pt x="63" y="128"/>
                      <a:pt x="65" y="126"/>
                      <a:pt x="69" y="126"/>
                    </a:cubicBezTo>
                    <a:cubicBezTo>
                      <a:pt x="70" y="126"/>
                      <a:pt x="71" y="125"/>
                      <a:pt x="72" y="125"/>
                    </a:cubicBezTo>
                    <a:cubicBezTo>
                      <a:pt x="71" y="122"/>
                      <a:pt x="70" y="120"/>
                      <a:pt x="66" y="120"/>
                    </a:cubicBezTo>
                    <a:cubicBezTo>
                      <a:pt x="63" y="120"/>
                      <a:pt x="61" y="118"/>
                      <a:pt x="60" y="115"/>
                    </a:cubicBezTo>
                    <a:cubicBezTo>
                      <a:pt x="59" y="114"/>
                      <a:pt x="59" y="112"/>
                      <a:pt x="59" y="111"/>
                    </a:cubicBezTo>
                    <a:cubicBezTo>
                      <a:pt x="57" y="108"/>
                      <a:pt x="57" y="104"/>
                      <a:pt x="55" y="102"/>
                    </a:cubicBezTo>
                    <a:cubicBezTo>
                      <a:pt x="53" y="99"/>
                      <a:pt x="52" y="97"/>
                      <a:pt x="52" y="94"/>
                    </a:cubicBezTo>
                    <a:cubicBezTo>
                      <a:pt x="52" y="92"/>
                      <a:pt x="51" y="91"/>
                      <a:pt x="50" y="89"/>
                    </a:cubicBezTo>
                    <a:cubicBezTo>
                      <a:pt x="47" y="87"/>
                      <a:pt x="45" y="84"/>
                      <a:pt x="42" y="82"/>
                    </a:cubicBezTo>
                    <a:cubicBezTo>
                      <a:pt x="41" y="81"/>
                      <a:pt x="40" y="80"/>
                      <a:pt x="38" y="78"/>
                    </a:cubicBezTo>
                    <a:cubicBezTo>
                      <a:pt x="38" y="81"/>
                      <a:pt x="38" y="83"/>
                      <a:pt x="38" y="84"/>
                    </a:cubicBezTo>
                    <a:cubicBezTo>
                      <a:pt x="38" y="86"/>
                      <a:pt x="38" y="89"/>
                      <a:pt x="37" y="91"/>
                    </a:cubicBezTo>
                    <a:cubicBezTo>
                      <a:pt x="37" y="92"/>
                      <a:pt x="35" y="94"/>
                      <a:pt x="34" y="94"/>
                    </a:cubicBezTo>
                    <a:cubicBezTo>
                      <a:pt x="33" y="94"/>
                      <a:pt x="31" y="92"/>
                      <a:pt x="30" y="91"/>
                    </a:cubicBezTo>
                    <a:cubicBezTo>
                      <a:pt x="30" y="89"/>
                      <a:pt x="30" y="86"/>
                      <a:pt x="30" y="84"/>
                    </a:cubicBezTo>
                    <a:cubicBezTo>
                      <a:pt x="32" y="73"/>
                      <a:pt x="33" y="62"/>
                      <a:pt x="32" y="52"/>
                    </a:cubicBezTo>
                    <a:cubicBezTo>
                      <a:pt x="32" y="48"/>
                      <a:pt x="31" y="44"/>
                      <a:pt x="30" y="39"/>
                    </a:cubicBezTo>
                    <a:cubicBezTo>
                      <a:pt x="10" y="64"/>
                      <a:pt x="0" y="108"/>
                      <a:pt x="20" y="148"/>
                    </a:cubicBezTo>
                    <a:cubicBezTo>
                      <a:pt x="42" y="190"/>
                      <a:pt x="89" y="211"/>
                      <a:pt x="135" y="199"/>
                    </a:cubicBezTo>
                    <a:cubicBezTo>
                      <a:pt x="147" y="196"/>
                      <a:pt x="158" y="191"/>
                      <a:pt x="167" y="185"/>
                    </a:cubicBezTo>
                    <a:cubicBezTo>
                      <a:pt x="162" y="183"/>
                      <a:pt x="155" y="180"/>
                      <a:pt x="154" y="161"/>
                    </a:cubicBezTo>
                    <a:cubicBezTo>
                      <a:pt x="153" y="133"/>
                      <a:pt x="157" y="127"/>
                      <a:pt x="160" y="127"/>
                    </a:cubicBezTo>
                    <a:cubicBezTo>
                      <a:pt x="162" y="127"/>
                      <a:pt x="164" y="126"/>
                      <a:pt x="172" y="134"/>
                    </a:cubicBezTo>
                    <a:cubicBezTo>
                      <a:pt x="179" y="143"/>
                      <a:pt x="183" y="139"/>
                      <a:pt x="184" y="133"/>
                    </a:cubicBezTo>
                    <a:cubicBezTo>
                      <a:pt x="184" y="127"/>
                      <a:pt x="190" y="118"/>
                      <a:pt x="193" y="127"/>
                    </a:cubicBezTo>
                    <a:cubicBezTo>
                      <a:pt x="194" y="133"/>
                      <a:pt x="198" y="141"/>
                      <a:pt x="201" y="146"/>
                    </a:cubicBezTo>
                    <a:cubicBezTo>
                      <a:pt x="207" y="135"/>
                      <a:pt x="210" y="123"/>
                      <a:pt x="211" y="111"/>
                    </a:cubicBezTo>
                    <a:cubicBezTo>
                      <a:pt x="209" y="110"/>
                      <a:pt x="208" y="110"/>
                      <a:pt x="206" y="109"/>
                    </a:cubicBezTo>
                    <a:cubicBezTo>
                      <a:pt x="200" y="106"/>
                      <a:pt x="196" y="101"/>
                      <a:pt x="196" y="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0" name="íṡlïḍê">
                <a:extLst>
                  <a:ext uri="{FF2B5EF4-FFF2-40B4-BE49-F238E27FC236}">
                    <a16:creationId xmlns:a16="http://schemas.microsoft.com/office/drawing/2014/main" id="{2E9586B8-9C91-4AE0-88C0-0327A847AFA2}"/>
                  </a:ext>
                </a:extLst>
              </p:cNvPr>
              <p:cNvSpPr/>
              <p:nvPr/>
            </p:nvSpPr>
            <p:spPr bwMode="auto">
              <a:xfrm>
                <a:off x="7275513" y="5302250"/>
                <a:ext cx="1012825" cy="1012825"/>
              </a:xfrm>
              <a:custGeom>
                <a:avLst/>
                <a:gdLst>
                  <a:gd name="T0" fmla="*/ 176 w 352"/>
                  <a:gd name="T1" fmla="*/ 0 h 352"/>
                  <a:gd name="T2" fmla="*/ 0 w 352"/>
                  <a:gd name="T3" fmla="*/ 176 h 352"/>
                  <a:gd name="T4" fmla="*/ 176 w 352"/>
                  <a:gd name="T5" fmla="*/ 352 h 352"/>
                  <a:gd name="T6" fmla="*/ 352 w 352"/>
                  <a:gd name="T7" fmla="*/ 176 h 352"/>
                  <a:gd name="T8" fmla="*/ 176 w 352"/>
                  <a:gd name="T9" fmla="*/ 0 h 352"/>
                  <a:gd name="T10" fmla="*/ 258 w 352"/>
                  <a:gd name="T11" fmla="*/ 261 h 352"/>
                  <a:gd name="T12" fmla="*/ 188 w 352"/>
                  <a:gd name="T13" fmla="*/ 294 h 352"/>
                  <a:gd name="T14" fmla="*/ 96 w 352"/>
                  <a:gd name="T15" fmla="*/ 263 h 352"/>
                  <a:gd name="T16" fmla="*/ 59 w 352"/>
                  <a:gd name="T17" fmla="*/ 189 h 352"/>
                  <a:gd name="T18" fmla="*/ 157 w 352"/>
                  <a:gd name="T19" fmla="*/ 60 h 352"/>
                  <a:gd name="T20" fmla="*/ 175 w 352"/>
                  <a:gd name="T21" fmla="*/ 58 h 352"/>
                  <a:gd name="T22" fmla="*/ 176 w 352"/>
                  <a:gd name="T23" fmla="*/ 58 h 352"/>
                  <a:gd name="T24" fmla="*/ 196 w 352"/>
                  <a:gd name="T25" fmla="*/ 60 h 352"/>
                  <a:gd name="T26" fmla="*/ 272 w 352"/>
                  <a:gd name="T27" fmla="*/ 108 h 352"/>
                  <a:gd name="T28" fmla="*/ 293 w 352"/>
                  <a:gd name="T29" fmla="*/ 162 h 352"/>
                  <a:gd name="T30" fmla="*/ 258 w 352"/>
                  <a:gd name="T31" fmla="*/ 26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52" h="352">
                    <a:moveTo>
                      <a:pt x="176" y="0"/>
                    </a:moveTo>
                    <a:cubicBezTo>
                      <a:pt x="79" y="0"/>
                      <a:pt x="0" y="79"/>
                      <a:pt x="0" y="176"/>
                    </a:cubicBezTo>
                    <a:cubicBezTo>
                      <a:pt x="0" y="273"/>
                      <a:pt x="79" y="352"/>
                      <a:pt x="176" y="352"/>
                    </a:cubicBezTo>
                    <a:cubicBezTo>
                      <a:pt x="273" y="352"/>
                      <a:pt x="352" y="273"/>
                      <a:pt x="352" y="176"/>
                    </a:cubicBezTo>
                    <a:cubicBezTo>
                      <a:pt x="352" y="79"/>
                      <a:pt x="273" y="0"/>
                      <a:pt x="176" y="0"/>
                    </a:cubicBezTo>
                    <a:close/>
                    <a:moveTo>
                      <a:pt x="258" y="261"/>
                    </a:moveTo>
                    <a:cubicBezTo>
                      <a:pt x="238" y="280"/>
                      <a:pt x="215" y="291"/>
                      <a:pt x="188" y="294"/>
                    </a:cubicBezTo>
                    <a:cubicBezTo>
                      <a:pt x="153" y="297"/>
                      <a:pt x="122" y="287"/>
                      <a:pt x="96" y="263"/>
                    </a:cubicBezTo>
                    <a:cubicBezTo>
                      <a:pt x="75" y="243"/>
                      <a:pt x="62" y="218"/>
                      <a:pt x="59" y="189"/>
                    </a:cubicBezTo>
                    <a:cubicBezTo>
                      <a:pt x="52" y="127"/>
                      <a:pt x="96" y="69"/>
                      <a:pt x="157" y="60"/>
                    </a:cubicBezTo>
                    <a:cubicBezTo>
                      <a:pt x="163" y="59"/>
                      <a:pt x="169" y="59"/>
                      <a:pt x="175" y="58"/>
                    </a:cubicBezTo>
                    <a:cubicBezTo>
                      <a:pt x="176" y="58"/>
                      <a:pt x="176" y="58"/>
                      <a:pt x="176" y="58"/>
                    </a:cubicBezTo>
                    <a:cubicBezTo>
                      <a:pt x="183" y="59"/>
                      <a:pt x="189" y="59"/>
                      <a:pt x="196" y="60"/>
                    </a:cubicBezTo>
                    <a:cubicBezTo>
                      <a:pt x="227" y="66"/>
                      <a:pt x="253" y="82"/>
                      <a:pt x="272" y="108"/>
                    </a:cubicBezTo>
                    <a:cubicBezTo>
                      <a:pt x="283" y="124"/>
                      <a:pt x="291" y="142"/>
                      <a:pt x="293" y="162"/>
                    </a:cubicBezTo>
                    <a:cubicBezTo>
                      <a:pt x="297" y="200"/>
                      <a:pt x="286" y="234"/>
                      <a:pt x="258" y="2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58" name="íṧḷïḓe">
              <a:extLst>
                <a:ext uri="{FF2B5EF4-FFF2-40B4-BE49-F238E27FC236}">
                  <a16:creationId xmlns:a16="http://schemas.microsoft.com/office/drawing/2014/main" id="{8398D51D-6576-47CF-8D5E-F08989EA7475}"/>
                </a:ext>
              </a:extLst>
            </p:cNvPr>
            <p:cNvSpPr/>
            <p:nvPr/>
          </p:nvSpPr>
          <p:spPr bwMode="auto">
            <a:xfrm>
              <a:off x="7347794" y="3034286"/>
              <a:ext cx="672079" cy="670176"/>
            </a:xfrm>
            <a:custGeom>
              <a:avLst/>
              <a:gdLst>
                <a:gd name="T0" fmla="*/ 178 w 357"/>
                <a:gd name="T1" fmla="*/ 0 h 356"/>
                <a:gd name="T2" fmla="*/ 0 w 357"/>
                <a:gd name="T3" fmla="*/ 178 h 356"/>
                <a:gd name="T4" fmla="*/ 178 w 357"/>
                <a:gd name="T5" fmla="*/ 356 h 356"/>
                <a:gd name="T6" fmla="*/ 357 w 357"/>
                <a:gd name="T7" fmla="*/ 178 h 356"/>
                <a:gd name="T8" fmla="*/ 178 w 357"/>
                <a:gd name="T9" fmla="*/ 0 h 356"/>
                <a:gd name="T10" fmla="*/ 220 w 357"/>
                <a:gd name="T11" fmla="*/ 77 h 356"/>
                <a:gd name="T12" fmla="*/ 258 w 357"/>
                <a:gd name="T13" fmla="*/ 77 h 356"/>
                <a:gd name="T14" fmla="*/ 258 w 357"/>
                <a:gd name="T15" fmla="*/ 125 h 356"/>
                <a:gd name="T16" fmla="*/ 220 w 357"/>
                <a:gd name="T17" fmla="*/ 94 h 356"/>
                <a:gd name="T18" fmla="*/ 220 w 357"/>
                <a:gd name="T19" fmla="*/ 77 h 356"/>
                <a:gd name="T20" fmla="*/ 258 w 357"/>
                <a:gd name="T21" fmla="*/ 200 h 356"/>
                <a:gd name="T22" fmla="*/ 258 w 357"/>
                <a:gd name="T23" fmla="*/ 272 h 356"/>
                <a:gd name="T24" fmla="*/ 208 w 357"/>
                <a:gd name="T25" fmla="*/ 272 h 356"/>
                <a:gd name="T26" fmla="*/ 208 w 357"/>
                <a:gd name="T27" fmla="*/ 185 h 356"/>
                <a:gd name="T28" fmla="*/ 149 w 357"/>
                <a:gd name="T29" fmla="*/ 185 h 356"/>
                <a:gd name="T30" fmla="*/ 149 w 357"/>
                <a:gd name="T31" fmla="*/ 272 h 356"/>
                <a:gd name="T32" fmla="*/ 98 w 357"/>
                <a:gd name="T33" fmla="*/ 272 h 356"/>
                <a:gd name="T34" fmla="*/ 98 w 357"/>
                <a:gd name="T35" fmla="*/ 184 h 356"/>
                <a:gd name="T36" fmla="*/ 178 w 357"/>
                <a:gd name="T37" fmla="*/ 118 h 356"/>
                <a:gd name="T38" fmla="*/ 220 w 357"/>
                <a:gd name="T39" fmla="*/ 152 h 356"/>
                <a:gd name="T40" fmla="*/ 258 w 357"/>
                <a:gd name="T41" fmla="*/ 184 h 356"/>
                <a:gd name="T42" fmla="*/ 258 w 357"/>
                <a:gd name="T43" fmla="*/ 200 h 356"/>
                <a:gd name="T44" fmla="*/ 276 w 357"/>
                <a:gd name="T45" fmla="*/ 190 h 356"/>
                <a:gd name="T46" fmla="*/ 258 w 357"/>
                <a:gd name="T47" fmla="*/ 175 h 356"/>
                <a:gd name="T48" fmla="*/ 220 w 357"/>
                <a:gd name="T49" fmla="*/ 144 h 356"/>
                <a:gd name="T50" fmla="*/ 178 w 357"/>
                <a:gd name="T51" fmla="*/ 110 h 356"/>
                <a:gd name="T52" fmla="*/ 98 w 357"/>
                <a:gd name="T53" fmla="*/ 175 h 356"/>
                <a:gd name="T54" fmla="*/ 81 w 357"/>
                <a:gd name="T55" fmla="*/ 190 h 356"/>
                <a:gd name="T56" fmla="*/ 60 w 357"/>
                <a:gd name="T57" fmla="*/ 165 h 356"/>
                <a:gd name="T58" fmla="*/ 178 w 357"/>
                <a:gd name="T59" fmla="*/ 69 h 356"/>
                <a:gd name="T60" fmla="*/ 220 w 357"/>
                <a:gd name="T61" fmla="*/ 102 h 356"/>
                <a:gd name="T62" fmla="*/ 258 w 357"/>
                <a:gd name="T63" fmla="*/ 134 h 356"/>
                <a:gd name="T64" fmla="*/ 296 w 357"/>
                <a:gd name="T65" fmla="*/ 165 h 356"/>
                <a:gd name="T66" fmla="*/ 276 w 357"/>
                <a:gd name="T67" fmla="*/ 19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7" h="356">
                  <a:moveTo>
                    <a:pt x="178" y="0"/>
                  </a:moveTo>
                  <a:cubicBezTo>
                    <a:pt x="80" y="0"/>
                    <a:pt x="0" y="80"/>
                    <a:pt x="0" y="178"/>
                  </a:cubicBezTo>
                  <a:cubicBezTo>
                    <a:pt x="0" y="277"/>
                    <a:pt x="80" y="356"/>
                    <a:pt x="178" y="356"/>
                  </a:cubicBezTo>
                  <a:cubicBezTo>
                    <a:pt x="277" y="356"/>
                    <a:pt x="357" y="277"/>
                    <a:pt x="357" y="178"/>
                  </a:cubicBezTo>
                  <a:cubicBezTo>
                    <a:pt x="357" y="80"/>
                    <a:pt x="277" y="0"/>
                    <a:pt x="178" y="0"/>
                  </a:cubicBezTo>
                  <a:close/>
                  <a:moveTo>
                    <a:pt x="220" y="77"/>
                  </a:moveTo>
                  <a:cubicBezTo>
                    <a:pt x="258" y="77"/>
                    <a:pt x="258" y="77"/>
                    <a:pt x="258" y="77"/>
                  </a:cubicBezTo>
                  <a:cubicBezTo>
                    <a:pt x="258" y="125"/>
                    <a:pt x="258" y="125"/>
                    <a:pt x="258" y="125"/>
                  </a:cubicBezTo>
                  <a:cubicBezTo>
                    <a:pt x="220" y="94"/>
                    <a:pt x="220" y="94"/>
                    <a:pt x="220" y="94"/>
                  </a:cubicBezTo>
                  <a:lnTo>
                    <a:pt x="220" y="77"/>
                  </a:lnTo>
                  <a:close/>
                  <a:moveTo>
                    <a:pt x="258" y="200"/>
                  </a:moveTo>
                  <a:cubicBezTo>
                    <a:pt x="258" y="272"/>
                    <a:pt x="258" y="272"/>
                    <a:pt x="258" y="272"/>
                  </a:cubicBezTo>
                  <a:cubicBezTo>
                    <a:pt x="208" y="272"/>
                    <a:pt x="208" y="272"/>
                    <a:pt x="208" y="272"/>
                  </a:cubicBezTo>
                  <a:cubicBezTo>
                    <a:pt x="208" y="185"/>
                    <a:pt x="208" y="185"/>
                    <a:pt x="208" y="185"/>
                  </a:cubicBezTo>
                  <a:cubicBezTo>
                    <a:pt x="149" y="185"/>
                    <a:pt x="149" y="185"/>
                    <a:pt x="149" y="185"/>
                  </a:cubicBezTo>
                  <a:cubicBezTo>
                    <a:pt x="149" y="272"/>
                    <a:pt x="149" y="272"/>
                    <a:pt x="149" y="272"/>
                  </a:cubicBezTo>
                  <a:cubicBezTo>
                    <a:pt x="98" y="272"/>
                    <a:pt x="98" y="272"/>
                    <a:pt x="98" y="272"/>
                  </a:cubicBezTo>
                  <a:cubicBezTo>
                    <a:pt x="98" y="184"/>
                    <a:pt x="98" y="184"/>
                    <a:pt x="98" y="18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220" y="152"/>
                    <a:pt x="220" y="152"/>
                    <a:pt x="220" y="152"/>
                  </a:cubicBezTo>
                  <a:cubicBezTo>
                    <a:pt x="258" y="184"/>
                    <a:pt x="258" y="184"/>
                    <a:pt x="258" y="184"/>
                  </a:cubicBezTo>
                  <a:lnTo>
                    <a:pt x="258" y="200"/>
                  </a:lnTo>
                  <a:close/>
                  <a:moveTo>
                    <a:pt x="276" y="190"/>
                  </a:moveTo>
                  <a:cubicBezTo>
                    <a:pt x="258" y="175"/>
                    <a:pt x="258" y="175"/>
                    <a:pt x="258" y="175"/>
                  </a:cubicBezTo>
                  <a:cubicBezTo>
                    <a:pt x="220" y="144"/>
                    <a:pt x="220" y="144"/>
                    <a:pt x="220" y="144"/>
                  </a:cubicBezTo>
                  <a:cubicBezTo>
                    <a:pt x="178" y="110"/>
                    <a:pt x="178" y="110"/>
                    <a:pt x="178" y="110"/>
                  </a:cubicBezTo>
                  <a:cubicBezTo>
                    <a:pt x="98" y="175"/>
                    <a:pt x="98" y="175"/>
                    <a:pt x="98" y="175"/>
                  </a:cubicBezTo>
                  <a:cubicBezTo>
                    <a:pt x="81" y="190"/>
                    <a:pt x="81" y="190"/>
                    <a:pt x="81" y="190"/>
                  </a:cubicBezTo>
                  <a:cubicBezTo>
                    <a:pt x="60" y="165"/>
                    <a:pt x="60" y="165"/>
                    <a:pt x="60" y="165"/>
                  </a:cubicBezTo>
                  <a:cubicBezTo>
                    <a:pt x="178" y="69"/>
                    <a:pt x="178" y="69"/>
                    <a:pt x="178" y="69"/>
                  </a:cubicBezTo>
                  <a:cubicBezTo>
                    <a:pt x="220" y="102"/>
                    <a:pt x="220" y="102"/>
                    <a:pt x="220" y="102"/>
                  </a:cubicBezTo>
                  <a:cubicBezTo>
                    <a:pt x="258" y="134"/>
                    <a:pt x="258" y="134"/>
                    <a:pt x="258" y="134"/>
                  </a:cubicBezTo>
                  <a:cubicBezTo>
                    <a:pt x="296" y="165"/>
                    <a:pt x="296" y="165"/>
                    <a:pt x="296" y="165"/>
                  </a:cubicBezTo>
                  <a:lnTo>
                    <a:pt x="276" y="1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59" name="iSḷïḓè">
              <a:extLst>
                <a:ext uri="{FF2B5EF4-FFF2-40B4-BE49-F238E27FC236}">
                  <a16:creationId xmlns:a16="http://schemas.microsoft.com/office/drawing/2014/main" id="{8106F402-DF4D-4977-AC79-7C0954EEF8D8}"/>
                </a:ext>
              </a:extLst>
            </p:cNvPr>
            <p:cNvGrpSpPr/>
            <p:nvPr/>
          </p:nvGrpSpPr>
          <p:grpSpPr>
            <a:xfrm>
              <a:off x="4198274" y="4573113"/>
              <a:ext cx="663769" cy="662907"/>
              <a:chOff x="3500438" y="4467225"/>
              <a:chExt cx="1014413" cy="1012825"/>
            </a:xfrm>
            <a:solidFill>
              <a:schemeClr val="accent4"/>
            </a:solidFill>
          </p:grpSpPr>
          <p:sp>
            <p:nvSpPr>
              <p:cNvPr id="2474" name="îşľiḓé">
                <a:extLst>
                  <a:ext uri="{FF2B5EF4-FFF2-40B4-BE49-F238E27FC236}">
                    <a16:creationId xmlns:a16="http://schemas.microsoft.com/office/drawing/2014/main" id="{F0D39064-C881-4770-ABEC-39468CF41E08}"/>
                  </a:ext>
                </a:extLst>
              </p:cNvPr>
              <p:cNvSpPr/>
              <p:nvPr/>
            </p:nvSpPr>
            <p:spPr bwMode="auto">
              <a:xfrm>
                <a:off x="4008438" y="4845050"/>
                <a:ext cx="79375" cy="825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5" name="îŝ1íḋê">
                <a:extLst>
                  <a:ext uri="{FF2B5EF4-FFF2-40B4-BE49-F238E27FC236}">
                    <a16:creationId xmlns:a16="http://schemas.microsoft.com/office/drawing/2014/main" id="{FEB101C9-9DF1-4532-A606-C0FB14F44044}"/>
                  </a:ext>
                </a:extLst>
              </p:cNvPr>
              <p:cNvSpPr/>
              <p:nvPr/>
            </p:nvSpPr>
            <p:spPr bwMode="auto">
              <a:xfrm>
                <a:off x="4119563" y="4845050"/>
                <a:ext cx="84138" cy="82550"/>
              </a:xfrm>
              <a:custGeom>
                <a:avLst/>
                <a:gdLst>
                  <a:gd name="T0" fmla="*/ 14 w 29"/>
                  <a:gd name="T1" fmla="*/ 29 h 29"/>
                  <a:gd name="T2" fmla="*/ 15 w 29"/>
                  <a:gd name="T3" fmla="*/ 29 h 29"/>
                  <a:gd name="T4" fmla="*/ 29 w 29"/>
                  <a:gd name="T5" fmla="*/ 14 h 29"/>
                  <a:gd name="T6" fmla="*/ 15 w 29"/>
                  <a:gd name="T7" fmla="*/ 0 h 29"/>
                  <a:gd name="T8" fmla="*/ 14 w 29"/>
                  <a:gd name="T9" fmla="*/ 0 h 29"/>
                  <a:gd name="T10" fmla="*/ 0 w 29"/>
                  <a:gd name="T11" fmla="*/ 14 h 29"/>
                  <a:gd name="T12" fmla="*/ 14 w 29"/>
                  <a:gd name="T13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9">
                    <a:moveTo>
                      <a:pt x="14" y="29"/>
                    </a:moveTo>
                    <a:cubicBezTo>
                      <a:pt x="15" y="29"/>
                      <a:pt x="15" y="29"/>
                      <a:pt x="15" y="29"/>
                    </a:cubicBezTo>
                    <a:cubicBezTo>
                      <a:pt x="23" y="28"/>
                      <a:pt x="29" y="22"/>
                      <a:pt x="29" y="14"/>
                    </a:cubicBezTo>
                    <a:cubicBezTo>
                      <a:pt x="29" y="7"/>
                      <a:pt x="23" y="1"/>
                      <a:pt x="15" y="0"/>
                    </a:cubicBezTo>
                    <a:cubicBezTo>
                      <a:pt x="15" y="0"/>
                      <a:pt x="15" y="0"/>
                      <a:pt x="14" y="0"/>
                    </a:cubicBezTo>
                    <a:cubicBezTo>
                      <a:pt x="7" y="0"/>
                      <a:pt x="0" y="7"/>
                      <a:pt x="0" y="14"/>
                    </a:cubicBezTo>
                    <a:cubicBezTo>
                      <a:pt x="0" y="22"/>
                      <a:pt x="7" y="29"/>
                      <a:pt x="14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6" name="í$ļïḑè">
                <a:extLst>
                  <a:ext uri="{FF2B5EF4-FFF2-40B4-BE49-F238E27FC236}">
                    <a16:creationId xmlns:a16="http://schemas.microsoft.com/office/drawing/2014/main" id="{182A6DF9-2C96-4983-A84C-73E5D7C44E09}"/>
                  </a:ext>
                </a:extLst>
              </p:cNvPr>
              <p:cNvSpPr/>
              <p:nvPr/>
            </p:nvSpPr>
            <p:spPr bwMode="auto">
              <a:xfrm>
                <a:off x="4235451" y="4845050"/>
                <a:ext cx="80963" cy="825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7" name="îş1íďê">
                <a:extLst>
                  <a:ext uri="{FF2B5EF4-FFF2-40B4-BE49-F238E27FC236}">
                    <a16:creationId xmlns:a16="http://schemas.microsoft.com/office/drawing/2014/main" id="{3C854E27-4676-464B-AB4D-7EFDD48E5578}"/>
                  </a:ext>
                </a:extLst>
              </p:cNvPr>
              <p:cNvSpPr/>
              <p:nvPr/>
            </p:nvSpPr>
            <p:spPr bwMode="auto">
              <a:xfrm>
                <a:off x="3895726" y="4845050"/>
                <a:ext cx="80963" cy="825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8" name="íṧ1ïḑê">
                <a:extLst>
                  <a:ext uri="{FF2B5EF4-FFF2-40B4-BE49-F238E27FC236}">
                    <a16:creationId xmlns:a16="http://schemas.microsoft.com/office/drawing/2014/main" id="{4D3991D7-2DB5-4A77-858F-29A624004CCC}"/>
                  </a:ext>
                </a:extLst>
              </p:cNvPr>
              <p:cNvSpPr/>
              <p:nvPr/>
            </p:nvSpPr>
            <p:spPr bwMode="auto">
              <a:xfrm>
                <a:off x="3500438" y="4467225"/>
                <a:ext cx="1014413" cy="1012825"/>
              </a:xfrm>
              <a:custGeom>
                <a:avLst/>
                <a:gdLst>
                  <a:gd name="T0" fmla="*/ 176 w 352"/>
                  <a:gd name="T1" fmla="*/ 0 h 352"/>
                  <a:gd name="T2" fmla="*/ 0 w 352"/>
                  <a:gd name="T3" fmla="*/ 176 h 352"/>
                  <a:gd name="T4" fmla="*/ 176 w 352"/>
                  <a:gd name="T5" fmla="*/ 352 h 352"/>
                  <a:gd name="T6" fmla="*/ 352 w 352"/>
                  <a:gd name="T7" fmla="*/ 176 h 352"/>
                  <a:gd name="T8" fmla="*/ 176 w 352"/>
                  <a:gd name="T9" fmla="*/ 0 h 352"/>
                  <a:gd name="T10" fmla="*/ 230 w 352"/>
                  <a:gd name="T11" fmla="*/ 249 h 352"/>
                  <a:gd name="T12" fmla="*/ 102 w 352"/>
                  <a:gd name="T13" fmla="*/ 249 h 352"/>
                  <a:gd name="T14" fmla="*/ 71 w 352"/>
                  <a:gd name="T15" fmla="*/ 282 h 352"/>
                  <a:gd name="T16" fmla="*/ 71 w 352"/>
                  <a:gd name="T17" fmla="*/ 249 h 352"/>
                  <a:gd name="T18" fmla="*/ 52 w 352"/>
                  <a:gd name="T19" fmla="*/ 249 h 352"/>
                  <a:gd name="T20" fmla="*/ 52 w 352"/>
                  <a:gd name="T21" fmla="*/ 129 h 352"/>
                  <a:gd name="T22" fmla="*/ 108 w 352"/>
                  <a:gd name="T23" fmla="*/ 129 h 352"/>
                  <a:gd name="T24" fmla="*/ 108 w 352"/>
                  <a:gd name="T25" fmla="*/ 206 h 352"/>
                  <a:gd name="T26" fmla="*/ 108 w 352"/>
                  <a:gd name="T27" fmla="*/ 213 h 352"/>
                  <a:gd name="T28" fmla="*/ 114 w 352"/>
                  <a:gd name="T29" fmla="*/ 213 h 352"/>
                  <a:gd name="T30" fmla="*/ 230 w 352"/>
                  <a:gd name="T31" fmla="*/ 213 h 352"/>
                  <a:gd name="T32" fmla="*/ 230 w 352"/>
                  <a:gd name="T33" fmla="*/ 249 h 352"/>
                  <a:gd name="T34" fmla="*/ 299 w 352"/>
                  <a:gd name="T35" fmla="*/ 206 h 352"/>
                  <a:gd name="T36" fmla="*/ 279 w 352"/>
                  <a:gd name="T37" fmla="*/ 206 h 352"/>
                  <a:gd name="T38" fmla="*/ 279 w 352"/>
                  <a:gd name="T39" fmla="*/ 242 h 352"/>
                  <a:gd name="T40" fmla="*/ 247 w 352"/>
                  <a:gd name="T41" fmla="*/ 206 h 352"/>
                  <a:gd name="T42" fmla="*/ 230 w 352"/>
                  <a:gd name="T43" fmla="*/ 206 h 352"/>
                  <a:gd name="T44" fmla="*/ 115 w 352"/>
                  <a:gd name="T45" fmla="*/ 206 h 352"/>
                  <a:gd name="T46" fmla="*/ 115 w 352"/>
                  <a:gd name="T47" fmla="*/ 129 h 352"/>
                  <a:gd name="T48" fmla="*/ 115 w 352"/>
                  <a:gd name="T49" fmla="*/ 82 h 352"/>
                  <a:gd name="T50" fmla="*/ 299 w 352"/>
                  <a:gd name="T51" fmla="*/ 82 h 352"/>
                  <a:gd name="T52" fmla="*/ 299 w 352"/>
                  <a:gd name="T53" fmla="*/ 20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2" h="352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cubicBezTo>
                      <a:pt x="0" y="273"/>
                      <a:pt x="78" y="352"/>
                      <a:pt x="176" y="352"/>
                    </a:cubicBezTo>
                    <a:cubicBezTo>
                      <a:pt x="273" y="352"/>
                      <a:pt x="352" y="273"/>
                      <a:pt x="352" y="176"/>
                    </a:cubicBezTo>
                    <a:cubicBezTo>
                      <a:pt x="352" y="79"/>
                      <a:pt x="273" y="0"/>
                      <a:pt x="176" y="0"/>
                    </a:cubicBezTo>
                    <a:close/>
                    <a:moveTo>
                      <a:pt x="230" y="249"/>
                    </a:moveTo>
                    <a:cubicBezTo>
                      <a:pt x="102" y="249"/>
                      <a:pt x="102" y="249"/>
                      <a:pt x="102" y="249"/>
                    </a:cubicBezTo>
                    <a:cubicBezTo>
                      <a:pt x="71" y="282"/>
                      <a:pt x="71" y="282"/>
                      <a:pt x="71" y="282"/>
                    </a:cubicBezTo>
                    <a:cubicBezTo>
                      <a:pt x="71" y="249"/>
                      <a:pt x="71" y="249"/>
                      <a:pt x="71" y="249"/>
                    </a:cubicBezTo>
                    <a:cubicBezTo>
                      <a:pt x="52" y="249"/>
                      <a:pt x="52" y="249"/>
                      <a:pt x="52" y="249"/>
                    </a:cubicBezTo>
                    <a:cubicBezTo>
                      <a:pt x="52" y="129"/>
                      <a:pt x="52" y="129"/>
                      <a:pt x="52" y="129"/>
                    </a:cubicBezTo>
                    <a:cubicBezTo>
                      <a:pt x="108" y="129"/>
                      <a:pt x="108" y="129"/>
                      <a:pt x="108" y="129"/>
                    </a:cubicBezTo>
                    <a:cubicBezTo>
                      <a:pt x="108" y="206"/>
                      <a:pt x="108" y="206"/>
                      <a:pt x="108" y="206"/>
                    </a:cubicBezTo>
                    <a:cubicBezTo>
                      <a:pt x="108" y="213"/>
                      <a:pt x="108" y="213"/>
                      <a:pt x="108" y="213"/>
                    </a:cubicBezTo>
                    <a:cubicBezTo>
                      <a:pt x="114" y="213"/>
                      <a:pt x="114" y="213"/>
                      <a:pt x="114" y="213"/>
                    </a:cubicBezTo>
                    <a:cubicBezTo>
                      <a:pt x="230" y="213"/>
                      <a:pt x="230" y="213"/>
                      <a:pt x="230" y="213"/>
                    </a:cubicBezTo>
                    <a:lnTo>
                      <a:pt x="230" y="249"/>
                    </a:lnTo>
                    <a:close/>
                    <a:moveTo>
                      <a:pt x="299" y="206"/>
                    </a:moveTo>
                    <a:cubicBezTo>
                      <a:pt x="279" y="206"/>
                      <a:pt x="279" y="206"/>
                      <a:pt x="279" y="206"/>
                    </a:cubicBezTo>
                    <a:cubicBezTo>
                      <a:pt x="279" y="242"/>
                      <a:pt x="279" y="242"/>
                      <a:pt x="279" y="242"/>
                    </a:cubicBezTo>
                    <a:cubicBezTo>
                      <a:pt x="247" y="206"/>
                      <a:pt x="247" y="206"/>
                      <a:pt x="247" y="206"/>
                    </a:cubicBezTo>
                    <a:cubicBezTo>
                      <a:pt x="230" y="206"/>
                      <a:pt x="230" y="206"/>
                      <a:pt x="230" y="206"/>
                    </a:cubicBezTo>
                    <a:cubicBezTo>
                      <a:pt x="115" y="206"/>
                      <a:pt x="115" y="206"/>
                      <a:pt x="115" y="206"/>
                    </a:cubicBezTo>
                    <a:cubicBezTo>
                      <a:pt x="115" y="129"/>
                      <a:pt x="115" y="129"/>
                      <a:pt x="115" y="129"/>
                    </a:cubicBezTo>
                    <a:cubicBezTo>
                      <a:pt x="115" y="82"/>
                      <a:pt x="115" y="82"/>
                      <a:pt x="115" y="82"/>
                    </a:cubicBezTo>
                    <a:cubicBezTo>
                      <a:pt x="299" y="82"/>
                      <a:pt x="299" y="82"/>
                      <a:pt x="299" y="82"/>
                    </a:cubicBezTo>
                    <a:lnTo>
                      <a:pt x="299" y="2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60" name="iŝḻíďé">
              <a:extLst>
                <a:ext uri="{FF2B5EF4-FFF2-40B4-BE49-F238E27FC236}">
                  <a16:creationId xmlns:a16="http://schemas.microsoft.com/office/drawing/2014/main" id="{769AC279-BBF8-4613-B36C-15D9555F4098}"/>
                </a:ext>
              </a:extLst>
            </p:cNvPr>
            <p:cNvGrpSpPr/>
            <p:nvPr/>
          </p:nvGrpSpPr>
          <p:grpSpPr>
            <a:xfrm>
              <a:off x="5846785" y="3998512"/>
              <a:ext cx="447707" cy="450941"/>
              <a:chOff x="6019801" y="3589338"/>
              <a:chExt cx="684213" cy="688975"/>
            </a:xfrm>
            <a:solidFill>
              <a:schemeClr val="accent4"/>
            </a:solidFill>
          </p:grpSpPr>
          <p:sp>
            <p:nvSpPr>
              <p:cNvPr id="2471" name="ïšlíḑê">
                <a:extLst>
                  <a:ext uri="{FF2B5EF4-FFF2-40B4-BE49-F238E27FC236}">
                    <a16:creationId xmlns:a16="http://schemas.microsoft.com/office/drawing/2014/main" id="{1196DB3A-88DF-41F4-9492-12393E5A6128}"/>
                  </a:ext>
                </a:extLst>
              </p:cNvPr>
              <p:cNvSpPr/>
              <p:nvPr/>
            </p:nvSpPr>
            <p:spPr bwMode="auto">
              <a:xfrm>
                <a:off x="6169026" y="3857625"/>
                <a:ext cx="236538" cy="234950"/>
              </a:xfrm>
              <a:custGeom>
                <a:avLst/>
                <a:gdLst>
                  <a:gd name="T0" fmla="*/ 5 w 82"/>
                  <a:gd name="T1" fmla="*/ 60 h 82"/>
                  <a:gd name="T2" fmla="*/ 7 w 82"/>
                  <a:gd name="T3" fmla="*/ 64 h 82"/>
                  <a:gd name="T4" fmla="*/ 9 w 82"/>
                  <a:gd name="T5" fmla="*/ 66 h 82"/>
                  <a:gd name="T6" fmla="*/ 10 w 82"/>
                  <a:gd name="T7" fmla="*/ 68 h 82"/>
                  <a:gd name="T8" fmla="*/ 12 w 82"/>
                  <a:gd name="T9" fmla="*/ 70 h 82"/>
                  <a:gd name="T10" fmla="*/ 15 w 82"/>
                  <a:gd name="T11" fmla="*/ 72 h 82"/>
                  <a:gd name="T12" fmla="*/ 17 w 82"/>
                  <a:gd name="T13" fmla="*/ 74 h 82"/>
                  <a:gd name="T14" fmla="*/ 20 w 82"/>
                  <a:gd name="T15" fmla="*/ 76 h 82"/>
                  <a:gd name="T16" fmla="*/ 29 w 82"/>
                  <a:gd name="T17" fmla="*/ 80 h 82"/>
                  <a:gd name="T18" fmla="*/ 41 w 82"/>
                  <a:gd name="T19" fmla="*/ 82 h 82"/>
                  <a:gd name="T20" fmla="*/ 71 w 82"/>
                  <a:gd name="T21" fmla="*/ 68 h 82"/>
                  <a:gd name="T22" fmla="*/ 75 w 82"/>
                  <a:gd name="T23" fmla="*/ 64 h 82"/>
                  <a:gd name="T24" fmla="*/ 79 w 82"/>
                  <a:gd name="T25" fmla="*/ 55 h 82"/>
                  <a:gd name="T26" fmla="*/ 82 w 82"/>
                  <a:gd name="T27" fmla="*/ 41 h 82"/>
                  <a:gd name="T28" fmla="*/ 82 w 82"/>
                  <a:gd name="T29" fmla="*/ 37 h 82"/>
                  <a:gd name="T30" fmla="*/ 81 w 82"/>
                  <a:gd name="T31" fmla="*/ 33 h 82"/>
                  <a:gd name="T32" fmla="*/ 79 w 82"/>
                  <a:gd name="T33" fmla="*/ 25 h 82"/>
                  <a:gd name="T34" fmla="*/ 77 w 82"/>
                  <a:gd name="T35" fmla="*/ 22 h 82"/>
                  <a:gd name="T36" fmla="*/ 75 w 82"/>
                  <a:gd name="T37" fmla="*/ 18 h 82"/>
                  <a:gd name="T38" fmla="*/ 71 w 82"/>
                  <a:gd name="T39" fmla="*/ 14 h 82"/>
                  <a:gd name="T40" fmla="*/ 41 w 82"/>
                  <a:gd name="T41" fmla="*/ 0 h 82"/>
                  <a:gd name="T42" fmla="*/ 12 w 82"/>
                  <a:gd name="T43" fmla="*/ 13 h 82"/>
                  <a:gd name="T44" fmla="*/ 10 w 82"/>
                  <a:gd name="T45" fmla="*/ 15 h 82"/>
                  <a:gd name="T46" fmla="*/ 7 w 82"/>
                  <a:gd name="T47" fmla="*/ 18 h 82"/>
                  <a:gd name="T48" fmla="*/ 5 w 82"/>
                  <a:gd name="T49" fmla="*/ 22 h 82"/>
                  <a:gd name="T50" fmla="*/ 4 w 82"/>
                  <a:gd name="T51" fmla="*/ 25 h 82"/>
                  <a:gd name="T52" fmla="*/ 1 w 82"/>
                  <a:gd name="T53" fmla="*/ 33 h 82"/>
                  <a:gd name="T54" fmla="*/ 1 w 82"/>
                  <a:gd name="T55" fmla="*/ 37 h 82"/>
                  <a:gd name="T56" fmla="*/ 0 w 82"/>
                  <a:gd name="T57" fmla="*/ 41 h 82"/>
                  <a:gd name="T58" fmla="*/ 3 w 82"/>
                  <a:gd name="T59" fmla="*/ 55 h 82"/>
                  <a:gd name="T60" fmla="*/ 5 w 82"/>
                  <a:gd name="T61" fmla="*/ 60 h 82"/>
                  <a:gd name="T62" fmla="*/ 41 w 82"/>
                  <a:gd name="T63" fmla="*/ 12 h 82"/>
                  <a:gd name="T64" fmla="*/ 70 w 82"/>
                  <a:gd name="T65" fmla="*/ 41 h 82"/>
                  <a:gd name="T66" fmla="*/ 41 w 82"/>
                  <a:gd name="T67" fmla="*/ 70 h 82"/>
                  <a:gd name="T68" fmla="*/ 12 w 82"/>
                  <a:gd name="T69" fmla="*/ 41 h 82"/>
                  <a:gd name="T70" fmla="*/ 41 w 82"/>
                  <a:gd name="T71" fmla="*/ 1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2" h="82">
                    <a:moveTo>
                      <a:pt x="5" y="60"/>
                    </a:moveTo>
                    <a:cubicBezTo>
                      <a:pt x="6" y="62"/>
                      <a:pt x="7" y="63"/>
                      <a:pt x="7" y="64"/>
                    </a:cubicBezTo>
                    <a:cubicBezTo>
                      <a:pt x="8" y="64"/>
                      <a:pt x="8" y="65"/>
                      <a:pt x="9" y="66"/>
                    </a:cubicBezTo>
                    <a:cubicBezTo>
                      <a:pt x="9" y="66"/>
                      <a:pt x="10" y="67"/>
                      <a:pt x="10" y="68"/>
                    </a:cubicBezTo>
                    <a:cubicBezTo>
                      <a:pt x="11" y="68"/>
                      <a:pt x="12" y="69"/>
                      <a:pt x="12" y="70"/>
                    </a:cubicBezTo>
                    <a:cubicBezTo>
                      <a:pt x="13" y="71"/>
                      <a:pt x="14" y="72"/>
                      <a:pt x="15" y="72"/>
                    </a:cubicBezTo>
                    <a:cubicBezTo>
                      <a:pt x="16" y="73"/>
                      <a:pt x="16" y="73"/>
                      <a:pt x="17" y="74"/>
                    </a:cubicBezTo>
                    <a:cubicBezTo>
                      <a:pt x="18" y="74"/>
                      <a:pt x="19" y="75"/>
                      <a:pt x="20" y="76"/>
                    </a:cubicBezTo>
                    <a:cubicBezTo>
                      <a:pt x="23" y="78"/>
                      <a:pt x="26" y="79"/>
                      <a:pt x="29" y="80"/>
                    </a:cubicBezTo>
                    <a:cubicBezTo>
                      <a:pt x="33" y="81"/>
                      <a:pt x="37" y="82"/>
                      <a:pt x="41" y="82"/>
                    </a:cubicBezTo>
                    <a:cubicBezTo>
                      <a:pt x="53" y="82"/>
                      <a:pt x="64" y="77"/>
                      <a:pt x="71" y="68"/>
                    </a:cubicBezTo>
                    <a:cubicBezTo>
                      <a:pt x="73" y="67"/>
                      <a:pt x="74" y="65"/>
                      <a:pt x="75" y="64"/>
                    </a:cubicBezTo>
                    <a:cubicBezTo>
                      <a:pt x="77" y="61"/>
                      <a:pt x="78" y="58"/>
                      <a:pt x="79" y="55"/>
                    </a:cubicBezTo>
                    <a:cubicBezTo>
                      <a:pt x="81" y="51"/>
                      <a:pt x="82" y="46"/>
                      <a:pt x="82" y="41"/>
                    </a:cubicBezTo>
                    <a:cubicBezTo>
                      <a:pt x="82" y="40"/>
                      <a:pt x="82" y="38"/>
                      <a:pt x="82" y="37"/>
                    </a:cubicBezTo>
                    <a:cubicBezTo>
                      <a:pt x="81" y="36"/>
                      <a:pt x="81" y="34"/>
                      <a:pt x="81" y="33"/>
                    </a:cubicBezTo>
                    <a:cubicBezTo>
                      <a:pt x="80" y="30"/>
                      <a:pt x="80" y="28"/>
                      <a:pt x="79" y="25"/>
                    </a:cubicBezTo>
                    <a:cubicBezTo>
                      <a:pt x="78" y="24"/>
                      <a:pt x="78" y="23"/>
                      <a:pt x="77" y="22"/>
                    </a:cubicBezTo>
                    <a:cubicBezTo>
                      <a:pt x="76" y="20"/>
                      <a:pt x="76" y="19"/>
                      <a:pt x="75" y="18"/>
                    </a:cubicBezTo>
                    <a:cubicBezTo>
                      <a:pt x="74" y="17"/>
                      <a:pt x="73" y="15"/>
                      <a:pt x="71" y="14"/>
                    </a:cubicBezTo>
                    <a:cubicBezTo>
                      <a:pt x="64" y="5"/>
                      <a:pt x="53" y="0"/>
                      <a:pt x="41" y="0"/>
                    </a:cubicBezTo>
                    <a:cubicBezTo>
                      <a:pt x="30" y="0"/>
                      <a:pt x="19" y="5"/>
                      <a:pt x="12" y="13"/>
                    </a:cubicBezTo>
                    <a:cubicBezTo>
                      <a:pt x="11" y="14"/>
                      <a:pt x="10" y="14"/>
                      <a:pt x="10" y="15"/>
                    </a:cubicBezTo>
                    <a:cubicBezTo>
                      <a:pt x="9" y="16"/>
                      <a:pt x="8" y="17"/>
                      <a:pt x="7" y="18"/>
                    </a:cubicBezTo>
                    <a:cubicBezTo>
                      <a:pt x="7" y="19"/>
                      <a:pt x="6" y="20"/>
                      <a:pt x="5" y="22"/>
                    </a:cubicBezTo>
                    <a:cubicBezTo>
                      <a:pt x="5" y="23"/>
                      <a:pt x="4" y="24"/>
                      <a:pt x="4" y="25"/>
                    </a:cubicBezTo>
                    <a:cubicBezTo>
                      <a:pt x="3" y="28"/>
                      <a:pt x="2" y="30"/>
                      <a:pt x="1" y="33"/>
                    </a:cubicBezTo>
                    <a:cubicBezTo>
                      <a:pt x="1" y="34"/>
                      <a:pt x="1" y="36"/>
                      <a:pt x="1" y="37"/>
                    </a:cubicBezTo>
                    <a:cubicBezTo>
                      <a:pt x="0" y="38"/>
                      <a:pt x="0" y="40"/>
                      <a:pt x="0" y="41"/>
                    </a:cubicBezTo>
                    <a:cubicBezTo>
                      <a:pt x="0" y="46"/>
                      <a:pt x="1" y="51"/>
                      <a:pt x="3" y="55"/>
                    </a:cubicBezTo>
                    <a:cubicBezTo>
                      <a:pt x="4" y="57"/>
                      <a:pt x="4" y="59"/>
                      <a:pt x="5" y="60"/>
                    </a:cubicBezTo>
                    <a:close/>
                    <a:moveTo>
                      <a:pt x="41" y="12"/>
                    </a:moveTo>
                    <a:cubicBezTo>
                      <a:pt x="57" y="12"/>
                      <a:pt x="70" y="25"/>
                      <a:pt x="70" y="41"/>
                    </a:cubicBezTo>
                    <a:cubicBezTo>
                      <a:pt x="70" y="57"/>
                      <a:pt x="57" y="70"/>
                      <a:pt x="41" y="70"/>
                    </a:cubicBezTo>
                    <a:cubicBezTo>
                      <a:pt x="25" y="70"/>
                      <a:pt x="12" y="57"/>
                      <a:pt x="12" y="41"/>
                    </a:cubicBezTo>
                    <a:cubicBezTo>
                      <a:pt x="12" y="25"/>
                      <a:pt x="25" y="12"/>
                      <a:pt x="4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2" name="ïṥḻiḍè">
                <a:extLst>
                  <a:ext uri="{FF2B5EF4-FFF2-40B4-BE49-F238E27FC236}">
                    <a16:creationId xmlns:a16="http://schemas.microsoft.com/office/drawing/2014/main" id="{4481698A-5971-4314-A097-451CFF6FF1BA}"/>
                  </a:ext>
                </a:extLst>
              </p:cNvPr>
              <p:cNvSpPr/>
              <p:nvPr/>
            </p:nvSpPr>
            <p:spPr bwMode="auto">
              <a:xfrm>
                <a:off x="6019801" y="3589338"/>
                <a:ext cx="684213" cy="688975"/>
              </a:xfrm>
              <a:custGeom>
                <a:avLst/>
                <a:gdLst>
                  <a:gd name="T0" fmla="*/ 119 w 238"/>
                  <a:gd name="T1" fmla="*/ 0 h 239"/>
                  <a:gd name="T2" fmla="*/ 0 w 238"/>
                  <a:gd name="T3" fmla="*/ 119 h 239"/>
                  <a:gd name="T4" fmla="*/ 119 w 238"/>
                  <a:gd name="T5" fmla="*/ 239 h 239"/>
                  <a:gd name="T6" fmla="*/ 238 w 238"/>
                  <a:gd name="T7" fmla="*/ 119 h 239"/>
                  <a:gd name="T8" fmla="*/ 119 w 238"/>
                  <a:gd name="T9" fmla="*/ 0 h 239"/>
                  <a:gd name="T10" fmla="*/ 139 w 238"/>
                  <a:gd name="T11" fmla="*/ 66 h 239"/>
                  <a:gd name="T12" fmla="*/ 166 w 238"/>
                  <a:gd name="T13" fmla="*/ 66 h 239"/>
                  <a:gd name="T14" fmla="*/ 166 w 238"/>
                  <a:gd name="T15" fmla="*/ 78 h 239"/>
                  <a:gd name="T16" fmla="*/ 139 w 238"/>
                  <a:gd name="T17" fmla="*/ 78 h 239"/>
                  <a:gd name="T18" fmla="*/ 139 w 238"/>
                  <a:gd name="T19" fmla="*/ 66 h 239"/>
                  <a:gd name="T20" fmla="*/ 182 w 238"/>
                  <a:gd name="T21" fmla="*/ 186 h 239"/>
                  <a:gd name="T22" fmla="*/ 40 w 238"/>
                  <a:gd name="T23" fmla="*/ 186 h 239"/>
                  <a:gd name="T24" fmla="*/ 40 w 238"/>
                  <a:gd name="T25" fmla="*/ 82 h 239"/>
                  <a:gd name="T26" fmla="*/ 182 w 238"/>
                  <a:gd name="T27" fmla="*/ 82 h 239"/>
                  <a:gd name="T28" fmla="*/ 182 w 238"/>
                  <a:gd name="T29" fmla="*/ 186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8" h="239">
                    <a:moveTo>
                      <a:pt x="119" y="0"/>
                    </a:moveTo>
                    <a:cubicBezTo>
                      <a:pt x="53" y="0"/>
                      <a:pt x="0" y="54"/>
                      <a:pt x="0" y="119"/>
                    </a:cubicBezTo>
                    <a:cubicBezTo>
                      <a:pt x="0" y="185"/>
                      <a:pt x="53" y="239"/>
                      <a:pt x="119" y="239"/>
                    </a:cubicBezTo>
                    <a:cubicBezTo>
                      <a:pt x="185" y="239"/>
                      <a:pt x="238" y="185"/>
                      <a:pt x="238" y="119"/>
                    </a:cubicBezTo>
                    <a:cubicBezTo>
                      <a:pt x="238" y="54"/>
                      <a:pt x="185" y="0"/>
                      <a:pt x="119" y="0"/>
                    </a:cubicBezTo>
                    <a:close/>
                    <a:moveTo>
                      <a:pt x="139" y="66"/>
                    </a:moveTo>
                    <a:cubicBezTo>
                      <a:pt x="166" y="66"/>
                      <a:pt x="166" y="66"/>
                      <a:pt x="166" y="66"/>
                    </a:cubicBezTo>
                    <a:cubicBezTo>
                      <a:pt x="166" y="78"/>
                      <a:pt x="166" y="78"/>
                      <a:pt x="166" y="78"/>
                    </a:cubicBezTo>
                    <a:cubicBezTo>
                      <a:pt x="139" y="78"/>
                      <a:pt x="139" y="78"/>
                      <a:pt x="139" y="78"/>
                    </a:cubicBezTo>
                    <a:lnTo>
                      <a:pt x="139" y="66"/>
                    </a:lnTo>
                    <a:close/>
                    <a:moveTo>
                      <a:pt x="182" y="186"/>
                    </a:moveTo>
                    <a:cubicBezTo>
                      <a:pt x="40" y="186"/>
                      <a:pt x="40" y="186"/>
                      <a:pt x="40" y="186"/>
                    </a:cubicBezTo>
                    <a:cubicBezTo>
                      <a:pt x="40" y="82"/>
                      <a:pt x="40" y="82"/>
                      <a:pt x="40" y="82"/>
                    </a:cubicBezTo>
                    <a:cubicBezTo>
                      <a:pt x="182" y="82"/>
                      <a:pt x="182" y="82"/>
                      <a:pt x="182" y="82"/>
                    </a:cubicBezTo>
                    <a:lnTo>
                      <a:pt x="182" y="18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3" name="išlíḍe">
                <a:extLst>
                  <a:ext uri="{FF2B5EF4-FFF2-40B4-BE49-F238E27FC236}">
                    <a16:creationId xmlns:a16="http://schemas.microsoft.com/office/drawing/2014/main" id="{580B83A7-AB0A-4FB7-9D4A-CD3BE11350D4}"/>
                  </a:ext>
                </a:extLst>
              </p:cNvPr>
              <p:cNvSpPr/>
              <p:nvPr/>
            </p:nvSpPr>
            <p:spPr bwMode="auto">
              <a:xfrm>
                <a:off x="6416676" y="3860800"/>
                <a:ext cx="841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61" name="íṩliḍê">
              <a:extLst>
                <a:ext uri="{FF2B5EF4-FFF2-40B4-BE49-F238E27FC236}">
                  <a16:creationId xmlns:a16="http://schemas.microsoft.com/office/drawing/2014/main" id="{4D73F335-5209-4F2E-92B6-88BB2320B5D6}"/>
                </a:ext>
              </a:extLst>
            </p:cNvPr>
            <p:cNvSpPr/>
            <p:nvPr/>
          </p:nvSpPr>
          <p:spPr bwMode="auto">
            <a:xfrm>
              <a:off x="5300397" y="2059675"/>
              <a:ext cx="644032" cy="645239"/>
            </a:xfrm>
            <a:custGeom>
              <a:avLst/>
              <a:gdLst>
                <a:gd name="T0" fmla="*/ 0 w 342"/>
                <a:gd name="T1" fmla="*/ 171 h 342"/>
                <a:gd name="T2" fmla="*/ 342 w 342"/>
                <a:gd name="T3" fmla="*/ 171 h 342"/>
                <a:gd name="T4" fmla="*/ 48 w 342"/>
                <a:gd name="T5" fmla="*/ 140 h 342"/>
                <a:gd name="T6" fmla="*/ 108 w 342"/>
                <a:gd name="T7" fmla="*/ 164 h 342"/>
                <a:gd name="T8" fmla="*/ 48 w 342"/>
                <a:gd name="T9" fmla="*/ 140 h 342"/>
                <a:gd name="T10" fmla="*/ 109 w 342"/>
                <a:gd name="T11" fmla="*/ 171 h 342"/>
                <a:gd name="T12" fmla="*/ 66 w 342"/>
                <a:gd name="T13" fmla="*/ 209 h 342"/>
                <a:gd name="T14" fmla="*/ 95 w 342"/>
                <a:gd name="T15" fmla="*/ 283 h 342"/>
                <a:gd name="T16" fmla="*/ 95 w 342"/>
                <a:gd name="T17" fmla="*/ 245 h 342"/>
                <a:gd name="T18" fmla="*/ 95 w 342"/>
                <a:gd name="T19" fmla="*/ 283 h 342"/>
                <a:gd name="T20" fmla="*/ 67 w 342"/>
                <a:gd name="T21" fmla="*/ 216 h 342"/>
                <a:gd name="T22" fmla="*/ 114 w 342"/>
                <a:gd name="T23" fmla="*/ 239 h 342"/>
                <a:gd name="T24" fmla="*/ 169 w 342"/>
                <a:gd name="T25" fmla="*/ 239 h 342"/>
                <a:gd name="T26" fmla="*/ 120 w 342"/>
                <a:gd name="T27" fmla="*/ 216 h 342"/>
                <a:gd name="T28" fmla="*/ 169 w 342"/>
                <a:gd name="T29" fmla="*/ 239 h 342"/>
                <a:gd name="T30" fmla="*/ 119 w 342"/>
                <a:gd name="T31" fmla="*/ 209 h 342"/>
                <a:gd name="T32" fmla="*/ 175 w 342"/>
                <a:gd name="T33" fmla="*/ 171 h 342"/>
                <a:gd name="T34" fmla="*/ 116 w 342"/>
                <a:gd name="T35" fmla="*/ 164 h 342"/>
                <a:gd name="T36" fmla="*/ 177 w 342"/>
                <a:gd name="T37" fmla="*/ 140 h 342"/>
                <a:gd name="T38" fmla="*/ 116 w 342"/>
                <a:gd name="T39" fmla="*/ 164 h 342"/>
                <a:gd name="T40" fmla="*/ 177 w 342"/>
                <a:gd name="T41" fmla="*/ 264 h 342"/>
                <a:gd name="T42" fmla="*/ 215 w 342"/>
                <a:gd name="T43" fmla="*/ 264 h 342"/>
                <a:gd name="T44" fmla="*/ 217 w 342"/>
                <a:gd name="T45" fmla="*/ 239 h 342"/>
                <a:gd name="T46" fmla="*/ 178 w 342"/>
                <a:gd name="T47" fmla="*/ 216 h 342"/>
                <a:gd name="T48" fmla="*/ 217 w 342"/>
                <a:gd name="T49" fmla="*/ 239 h 342"/>
                <a:gd name="T50" fmla="*/ 179 w 342"/>
                <a:gd name="T51" fmla="*/ 209 h 342"/>
                <a:gd name="T52" fmla="*/ 235 w 342"/>
                <a:gd name="T53" fmla="*/ 171 h 342"/>
                <a:gd name="T54" fmla="*/ 283 w 342"/>
                <a:gd name="T55" fmla="*/ 126 h 342"/>
                <a:gd name="T56" fmla="*/ 241 w 342"/>
                <a:gd name="T57" fmla="*/ 149 h 342"/>
                <a:gd name="T58" fmla="*/ 182 w 342"/>
                <a:gd name="T59" fmla="*/ 164 h 342"/>
                <a:gd name="T60" fmla="*/ 220 w 342"/>
                <a:gd name="T61" fmla="*/ 140 h 342"/>
                <a:gd name="T62" fmla="*/ 252 w 342"/>
                <a:gd name="T63" fmla="*/ 107 h 342"/>
                <a:gd name="T64" fmla="*/ 260 w 342"/>
                <a:gd name="T65" fmla="*/ 103 h 342"/>
                <a:gd name="T66" fmla="*/ 283 w 342"/>
                <a:gd name="T67" fmla="*/ 12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2" h="342">
                  <a:moveTo>
                    <a:pt x="171" y="0"/>
                  </a:moveTo>
                  <a:cubicBezTo>
                    <a:pt x="76" y="0"/>
                    <a:pt x="0" y="77"/>
                    <a:pt x="0" y="171"/>
                  </a:cubicBezTo>
                  <a:cubicBezTo>
                    <a:pt x="0" y="266"/>
                    <a:pt x="76" y="342"/>
                    <a:pt x="171" y="342"/>
                  </a:cubicBezTo>
                  <a:cubicBezTo>
                    <a:pt x="265" y="342"/>
                    <a:pt x="342" y="266"/>
                    <a:pt x="342" y="171"/>
                  </a:cubicBezTo>
                  <a:cubicBezTo>
                    <a:pt x="342" y="77"/>
                    <a:pt x="265" y="0"/>
                    <a:pt x="171" y="0"/>
                  </a:cubicBezTo>
                  <a:close/>
                  <a:moveTo>
                    <a:pt x="48" y="140"/>
                  </a:moveTo>
                  <a:cubicBezTo>
                    <a:pt x="106" y="140"/>
                    <a:pt x="106" y="140"/>
                    <a:pt x="106" y="140"/>
                  </a:cubicBezTo>
                  <a:cubicBezTo>
                    <a:pt x="108" y="164"/>
                    <a:pt x="108" y="164"/>
                    <a:pt x="108" y="164"/>
                  </a:cubicBezTo>
                  <a:cubicBezTo>
                    <a:pt x="54" y="164"/>
                    <a:pt x="54" y="164"/>
                    <a:pt x="54" y="164"/>
                  </a:cubicBezTo>
                  <a:lnTo>
                    <a:pt x="48" y="140"/>
                  </a:lnTo>
                  <a:close/>
                  <a:moveTo>
                    <a:pt x="56" y="171"/>
                  </a:moveTo>
                  <a:cubicBezTo>
                    <a:pt x="109" y="171"/>
                    <a:pt x="109" y="171"/>
                    <a:pt x="109" y="171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66" y="209"/>
                    <a:pt x="66" y="209"/>
                    <a:pt x="66" y="209"/>
                  </a:cubicBezTo>
                  <a:lnTo>
                    <a:pt x="56" y="171"/>
                  </a:lnTo>
                  <a:close/>
                  <a:moveTo>
                    <a:pt x="95" y="283"/>
                  </a:moveTo>
                  <a:cubicBezTo>
                    <a:pt x="85" y="283"/>
                    <a:pt x="76" y="275"/>
                    <a:pt x="76" y="264"/>
                  </a:cubicBezTo>
                  <a:cubicBezTo>
                    <a:pt x="76" y="254"/>
                    <a:pt x="85" y="245"/>
                    <a:pt x="95" y="245"/>
                  </a:cubicBezTo>
                  <a:cubicBezTo>
                    <a:pt x="106" y="245"/>
                    <a:pt x="114" y="254"/>
                    <a:pt x="114" y="264"/>
                  </a:cubicBezTo>
                  <a:cubicBezTo>
                    <a:pt x="114" y="275"/>
                    <a:pt x="106" y="283"/>
                    <a:pt x="95" y="283"/>
                  </a:cubicBezTo>
                  <a:close/>
                  <a:moveTo>
                    <a:pt x="73" y="239"/>
                  </a:moveTo>
                  <a:cubicBezTo>
                    <a:pt x="67" y="216"/>
                    <a:pt x="67" y="216"/>
                    <a:pt x="67" y="216"/>
                  </a:cubicBezTo>
                  <a:cubicBezTo>
                    <a:pt x="113" y="216"/>
                    <a:pt x="113" y="216"/>
                    <a:pt x="113" y="216"/>
                  </a:cubicBezTo>
                  <a:cubicBezTo>
                    <a:pt x="114" y="239"/>
                    <a:pt x="114" y="239"/>
                    <a:pt x="114" y="239"/>
                  </a:cubicBezTo>
                  <a:lnTo>
                    <a:pt x="73" y="239"/>
                  </a:lnTo>
                  <a:close/>
                  <a:moveTo>
                    <a:pt x="169" y="239"/>
                  </a:moveTo>
                  <a:cubicBezTo>
                    <a:pt x="122" y="239"/>
                    <a:pt x="122" y="239"/>
                    <a:pt x="122" y="239"/>
                  </a:cubicBezTo>
                  <a:cubicBezTo>
                    <a:pt x="120" y="216"/>
                    <a:pt x="120" y="216"/>
                    <a:pt x="120" y="216"/>
                  </a:cubicBezTo>
                  <a:cubicBezTo>
                    <a:pt x="171" y="216"/>
                    <a:pt x="171" y="216"/>
                    <a:pt x="171" y="216"/>
                  </a:cubicBezTo>
                  <a:lnTo>
                    <a:pt x="169" y="239"/>
                  </a:lnTo>
                  <a:close/>
                  <a:moveTo>
                    <a:pt x="171" y="209"/>
                  </a:moveTo>
                  <a:cubicBezTo>
                    <a:pt x="119" y="209"/>
                    <a:pt x="119" y="209"/>
                    <a:pt x="119" y="209"/>
                  </a:cubicBezTo>
                  <a:cubicBezTo>
                    <a:pt x="116" y="171"/>
                    <a:pt x="116" y="171"/>
                    <a:pt x="116" y="171"/>
                  </a:cubicBezTo>
                  <a:cubicBezTo>
                    <a:pt x="175" y="171"/>
                    <a:pt x="175" y="171"/>
                    <a:pt x="175" y="171"/>
                  </a:cubicBezTo>
                  <a:lnTo>
                    <a:pt x="171" y="209"/>
                  </a:lnTo>
                  <a:close/>
                  <a:moveTo>
                    <a:pt x="116" y="164"/>
                  </a:moveTo>
                  <a:cubicBezTo>
                    <a:pt x="114" y="140"/>
                    <a:pt x="114" y="140"/>
                    <a:pt x="114" y="140"/>
                  </a:cubicBezTo>
                  <a:cubicBezTo>
                    <a:pt x="177" y="140"/>
                    <a:pt x="177" y="140"/>
                    <a:pt x="177" y="140"/>
                  </a:cubicBezTo>
                  <a:cubicBezTo>
                    <a:pt x="175" y="164"/>
                    <a:pt x="175" y="164"/>
                    <a:pt x="175" y="164"/>
                  </a:cubicBezTo>
                  <a:lnTo>
                    <a:pt x="116" y="164"/>
                  </a:lnTo>
                  <a:close/>
                  <a:moveTo>
                    <a:pt x="196" y="283"/>
                  </a:moveTo>
                  <a:cubicBezTo>
                    <a:pt x="185" y="283"/>
                    <a:pt x="177" y="275"/>
                    <a:pt x="177" y="264"/>
                  </a:cubicBezTo>
                  <a:cubicBezTo>
                    <a:pt x="177" y="254"/>
                    <a:pt x="185" y="245"/>
                    <a:pt x="196" y="245"/>
                  </a:cubicBezTo>
                  <a:cubicBezTo>
                    <a:pt x="206" y="245"/>
                    <a:pt x="215" y="254"/>
                    <a:pt x="215" y="264"/>
                  </a:cubicBezTo>
                  <a:cubicBezTo>
                    <a:pt x="215" y="275"/>
                    <a:pt x="206" y="283"/>
                    <a:pt x="196" y="283"/>
                  </a:cubicBezTo>
                  <a:close/>
                  <a:moveTo>
                    <a:pt x="217" y="239"/>
                  </a:moveTo>
                  <a:cubicBezTo>
                    <a:pt x="176" y="239"/>
                    <a:pt x="176" y="239"/>
                    <a:pt x="176" y="239"/>
                  </a:cubicBezTo>
                  <a:cubicBezTo>
                    <a:pt x="178" y="216"/>
                    <a:pt x="178" y="216"/>
                    <a:pt x="178" y="216"/>
                  </a:cubicBezTo>
                  <a:cubicBezTo>
                    <a:pt x="223" y="216"/>
                    <a:pt x="223" y="216"/>
                    <a:pt x="223" y="216"/>
                  </a:cubicBezTo>
                  <a:lnTo>
                    <a:pt x="217" y="239"/>
                  </a:lnTo>
                  <a:close/>
                  <a:moveTo>
                    <a:pt x="225" y="209"/>
                  </a:moveTo>
                  <a:cubicBezTo>
                    <a:pt x="179" y="209"/>
                    <a:pt x="179" y="209"/>
                    <a:pt x="179" y="209"/>
                  </a:cubicBezTo>
                  <a:cubicBezTo>
                    <a:pt x="182" y="171"/>
                    <a:pt x="182" y="171"/>
                    <a:pt x="182" y="171"/>
                  </a:cubicBezTo>
                  <a:cubicBezTo>
                    <a:pt x="235" y="171"/>
                    <a:pt x="235" y="171"/>
                    <a:pt x="235" y="171"/>
                  </a:cubicBezTo>
                  <a:lnTo>
                    <a:pt x="225" y="209"/>
                  </a:lnTo>
                  <a:close/>
                  <a:moveTo>
                    <a:pt x="283" y="126"/>
                  </a:moveTo>
                  <a:cubicBezTo>
                    <a:pt x="264" y="126"/>
                    <a:pt x="264" y="126"/>
                    <a:pt x="264" y="126"/>
                  </a:cubicBezTo>
                  <a:cubicBezTo>
                    <a:pt x="256" y="133"/>
                    <a:pt x="249" y="141"/>
                    <a:pt x="241" y="149"/>
                  </a:cubicBezTo>
                  <a:cubicBezTo>
                    <a:pt x="237" y="164"/>
                    <a:pt x="237" y="164"/>
                    <a:pt x="237" y="164"/>
                  </a:cubicBezTo>
                  <a:cubicBezTo>
                    <a:pt x="182" y="164"/>
                    <a:pt x="182" y="164"/>
                    <a:pt x="182" y="164"/>
                  </a:cubicBezTo>
                  <a:cubicBezTo>
                    <a:pt x="184" y="140"/>
                    <a:pt x="184" y="140"/>
                    <a:pt x="184" y="140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21" y="139"/>
                    <a:pt x="221" y="138"/>
                    <a:pt x="222" y="137"/>
                  </a:cubicBezTo>
                  <a:cubicBezTo>
                    <a:pt x="232" y="127"/>
                    <a:pt x="242" y="117"/>
                    <a:pt x="252" y="107"/>
                  </a:cubicBezTo>
                  <a:cubicBezTo>
                    <a:pt x="252" y="107"/>
                    <a:pt x="253" y="106"/>
                    <a:pt x="254" y="105"/>
                  </a:cubicBezTo>
                  <a:cubicBezTo>
                    <a:pt x="256" y="104"/>
                    <a:pt x="258" y="103"/>
                    <a:pt x="260" y="103"/>
                  </a:cubicBezTo>
                  <a:cubicBezTo>
                    <a:pt x="283" y="103"/>
                    <a:pt x="283" y="103"/>
                    <a:pt x="283" y="103"/>
                  </a:cubicBezTo>
                  <a:cubicBezTo>
                    <a:pt x="297" y="103"/>
                    <a:pt x="297" y="126"/>
                    <a:pt x="283" y="1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62" name="îşḻíďé">
              <a:extLst>
                <a:ext uri="{FF2B5EF4-FFF2-40B4-BE49-F238E27FC236}">
                  <a16:creationId xmlns:a16="http://schemas.microsoft.com/office/drawing/2014/main" id="{A3486D3C-2DED-406F-BFBF-ED003E02485E}"/>
                </a:ext>
              </a:extLst>
            </p:cNvPr>
            <p:cNvGrpSpPr/>
            <p:nvPr/>
          </p:nvGrpSpPr>
          <p:grpSpPr>
            <a:xfrm>
              <a:off x="7201329" y="4556463"/>
              <a:ext cx="664808" cy="664980"/>
              <a:chOff x="8089901" y="4441825"/>
              <a:chExt cx="1016000" cy="101600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2469" name="i$ḻîḓe">
                <a:extLst>
                  <a:ext uri="{FF2B5EF4-FFF2-40B4-BE49-F238E27FC236}">
                    <a16:creationId xmlns:a16="http://schemas.microsoft.com/office/drawing/2014/main" id="{3A11F31F-E919-4D15-8EE5-7171563B877E}"/>
                  </a:ext>
                </a:extLst>
              </p:cNvPr>
              <p:cNvSpPr/>
              <p:nvPr/>
            </p:nvSpPr>
            <p:spPr bwMode="auto">
              <a:xfrm>
                <a:off x="8507413" y="4703763"/>
                <a:ext cx="255588" cy="1349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0" name="îṥ1iḑè">
                <a:extLst>
                  <a:ext uri="{FF2B5EF4-FFF2-40B4-BE49-F238E27FC236}">
                    <a16:creationId xmlns:a16="http://schemas.microsoft.com/office/drawing/2014/main" id="{7046E4D8-A26F-4D52-A5E9-34A087F6EE10}"/>
                  </a:ext>
                </a:extLst>
              </p:cNvPr>
              <p:cNvSpPr/>
              <p:nvPr/>
            </p:nvSpPr>
            <p:spPr bwMode="auto">
              <a:xfrm>
                <a:off x="8089901" y="4441825"/>
                <a:ext cx="1016000" cy="1016000"/>
              </a:xfrm>
              <a:custGeom>
                <a:avLst/>
                <a:gdLst>
                  <a:gd name="T0" fmla="*/ 176 w 353"/>
                  <a:gd name="T1" fmla="*/ 0 h 353"/>
                  <a:gd name="T2" fmla="*/ 0 w 353"/>
                  <a:gd name="T3" fmla="*/ 176 h 353"/>
                  <a:gd name="T4" fmla="*/ 176 w 353"/>
                  <a:gd name="T5" fmla="*/ 353 h 353"/>
                  <a:gd name="T6" fmla="*/ 353 w 353"/>
                  <a:gd name="T7" fmla="*/ 176 h 353"/>
                  <a:gd name="T8" fmla="*/ 176 w 353"/>
                  <a:gd name="T9" fmla="*/ 0 h 353"/>
                  <a:gd name="T10" fmla="*/ 271 w 353"/>
                  <a:gd name="T11" fmla="*/ 280 h 353"/>
                  <a:gd name="T12" fmla="*/ 107 w 353"/>
                  <a:gd name="T13" fmla="*/ 280 h 353"/>
                  <a:gd name="T14" fmla="*/ 107 w 353"/>
                  <a:gd name="T15" fmla="*/ 257 h 353"/>
                  <a:gd name="T16" fmla="*/ 98 w 353"/>
                  <a:gd name="T17" fmla="*/ 259 h 353"/>
                  <a:gd name="T18" fmla="*/ 93 w 353"/>
                  <a:gd name="T19" fmla="*/ 278 h 353"/>
                  <a:gd name="T20" fmla="*/ 82 w 353"/>
                  <a:gd name="T21" fmla="*/ 278 h 353"/>
                  <a:gd name="T22" fmla="*/ 89 w 353"/>
                  <a:gd name="T23" fmla="*/ 251 h 353"/>
                  <a:gd name="T24" fmla="*/ 107 w 353"/>
                  <a:gd name="T25" fmla="*/ 245 h 353"/>
                  <a:gd name="T26" fmla="*/ 107 w 353"/>
                  <a:gd name="T27" fmla="*/ 213 h 353"/>
                  <a:gd name="T28" fmla="*/ 98 w 353"/>
                  <a:gd name="T29" fmla="*/ 215 h 353"/>
                  <a:gd name="T30" fmla="*/ 93 w 353"/>
                  <a:gd name="T31" fmla="*/ 234 h 353"/>
                  <a:gd name="T32" fmla="*/ 82 w 353"/>
                  <a:gd name="T33" fmla="*/ 234 h 353"/>
                  <a:gd name="T34" fmla="*/ 89 w 353"/>
                  <a:gd name="T35" fmla="*/ 207 h 353"/>
                  <a:gd name="T36" fmla="*/ 107 w 353"/>
                  <a:gd name="T37" fmla="*/ 201 h 353"/>
                  <a:gd name="T38" fmla="*/ 107 w 353"/>
                  <a:gd name="T39" fmla="*/ 169 h 353"/>
                  <a:gd name="T40" fmla="*/ 98 w 353"/>
                  <a:gd name="T41" fmla="*/ 171 h 353"/>
                  <a:gd name="T42" fmla="*/ 93 w 353"/>
                  <a:gd name="T43" fmla="*/ 190 h 353"/>
                  <a:gd name="T44" fmla="*/ 82 w 353"/>
                  <a:gd name="T45" fmla="*/ 190 h 353"/>
                  <a:gd name="T46" fmla="*/ 89 w 353"/>
                  <a:gd name="T47" fmla="*/ 163 h 353"/>
                  <a:gd name="T48" fmla="*/ 107 w 353"/>
                  <a:gd name="T49" fmla="*/ 157 h 353"/>
                  <a:gd name="T50" fmla="*/ 107 w 353"/>
                  <a:gd name="T51" fmla="*/ 125 h 353"/>
                  <a:gd name="T52" fmla="*/ 98 w 353"/>
                  <a:gd name="T53" fmla="*/ 127 h 353"/>
                  <a:gd name="T54" fmla="*/ 93 w 353"/>
                  <a:gd name="T55" fmla="*/ 146 h 353"/>
                  <a:gd name="T56" fmla="*/ 82 w 353"/>
                  <a:gd name="T57" fmla="*/ 146 h 353"/>
                  <a:gd name="T58" fmla="*/ 89 w 353"/>
                  <a:gd name="T59" fmla="*/ 119 h 353"/>
                  <a:gd name="T60" fmla="*/ 107 w 353"/>
                  <a:gd name="T61" fmla="*/ 113 h 353"/>
                  <a:gd name="T62" fmla="*/ 107 w 353"/>
                  <a:gd name="T63" fmla="*/ 81 h 353"/>
                  <a:gd name="T64" fmla="*/ 98 w 353"/>
                  <a:gd name="T65" fmla="*/ 83 h 353"/>
                  <a:gd name="T66" fmla="*/ 93 w 353"/>
                  <a:gd name="T67" fmla="*/ 102 h 353"/>
                  <a:gd name="T68" fmla="*/ 82 w 353"/>
                  <a:gd name="T69" fmla="*/ 102 h 353"/>
                  <a:gd name="T70" fmla="*/ 89 w 353"/>
                  <a:gd name="T71" fmla="*/ 75 h 353"/>
                  <a:gd name="T72" fmla="*/ 107 w 353"/>
                  <a:gd name="T73" fmla="*/ 69 h 353"/>
                  <a:gd name="T74" fmla="*/ 107 w 353"/>
                  <a:gd name="T75" fmla="*/ 69 h 353"/>
                  <a:gd name="T76" fmla="*/ 271 w 353"/>
                  <a:gd name="T77" fmla="*/ 69 h 353"/>
                  <a:gd name="T78" fmla="*/ 271 w 353"/>
                  <a:gd name="T79" fmla="*/ 28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53" h="353">
                    <a:moveTo>
                      <a:pt x="176" y="0"/>
                    </a:moveTo>
                    <a:cubicBezTo>
                      <a:pt x="79" y="0"/>
                      <a:pt x="0" y="79"/>
                      <a:pt x="0" y="176"/>
                    </a:cubicBezTo>
                    <a:cubicBezTo>
                      <a:pt x="0" y="274"/>
                      <a:pt x="79" y="353"/>
                      <a:pt x="176" y="353"/>
                    </a:cubicBezTo>
                    <a:cubicBezTo>
                      <a:pt x="274" y="353"/>
                      <a:pt x="353" y="274"/>
                      <a:pt x="353" y="176"/>
                    </a:cubicBezTo>
                    <a:cubicBezTo>
                      <a:pt x="353" y="79"/>
                      <a:pt x="274" y="0"/>
                      <a:pt x="176" y="0"/>
                    </a:cubicBezTo>
                    <a:close/>
                    <a:moveTo>
                      <a:pt x="271" y="280"/>
                    </a:moveTo>
                    <a:cubicBezTo>
                      <a:pt x="107" y="280"/>
                      <a:pt x="107" y="280"/>
                      <a:pt x="107" y="280"/>
                    </a:cubicBezTo>
                    <a:cubicBezTo>
                      <a:pt x="107" y="257"/>
                      <a:pt x="107" y="257"/>
                      <a:pt x="107" y="257"/>
                    </a:cubicBezTo>
                    <a:cubicBezTo>
                      <a:pt x="104" y="257"/>
                      <a:pt x="100" y="257"/>
                      <a:pt x="98" y="259"/>
                    </a:cubicBezTo>
                    <a:cubicBezTo>
                      <a:pt x="92" y="263"/>
                      <a:pt x="93" y="272"/>
                      <a:pt x="93" y="278"/>
                    </a:cubicBezTo>
                    <a:cubicBezTo>
                      <a:pt x="94" y="285"/>
                      <a:pt x="82" y="285"/>
                      <a:pt x="82" y="278"/>
                    </a:cubicBezTo>
                    <a:cubicBezTo>
                      <a:pt x="81" y="268"/>
                      <a:pt x="82" y="258"/>
                      <a:pt x="89" y="251"/>
                    </a:cubicBezTo>
                    <a:cubicBezTo>
                      <a:pt x="94" y="247"/>
                      <a:pt x="101" y="245"/>
                      <a:pt x="107" y="245"/>
                    </a:cubicBezTo>
                    <a:cubicBezTo>
                      <a:pt x="107" y="213"/>
                      <a:pt x="107" y="213"/>
                      <a:pt x="107" y="213"/>
                    </a:cubicBezTo>
                    <a:cubicBezTo>
                      <a:pt x="104" y="213"/>
                      <a:pt x="100" y="213"/>
                      <a:pt x="98" y="215"/>
                    </a:cubicBezTo>
                    <a:cubicBezTo>
                      <a:pt x="92" y="219"/>
                      <a:pt x="93" y="228"/>
                      <a:pt x="93" y="234"/>
                    </a:cubicBezTo>
                    <a:cubicBezTo>
                      <a:pt x="94" y="241"/>
                      <a:pt x="82" y="241"/>
                      <a:pt x="82" y="234"/>
                    </a:cubicBezTo>
                    <a:cubicBezTo>
                      <a:pt x="81" y="224"/>
                      <a:pt x="82" y="214"/>
                      <a:pt x="89" y="207"/>
                    </a:cubicBezTo>
                    <a:cubicBezTo>
                      <a:pt x="94" y="202"/>
                      <a:pt x="101" y="201"/>
                      <a:pt x="107" y="201"/>
                    </a:cubicBezTo>
                    <a:cubicBezTo>
                      <a:pt x="107" y="169"/>
                      <a:pt x="107" y="169"/>
                      <a:pt x="107" y="169"/>
                    </a:cubicBezTo>
                    <a:cubicBezTo>
                      <a:pt x="104" y="169"/>
                      <a:pt x="100" y="169"/>
                      <a:pt x="98" y="171"/>
                    </a:cubicBezTo>
                    <a:cubicBezTo>
                      <a:pt x="92" y="175"/>
                      <a:pt x="93" y="184"/>
                      <a:pt x="93" y="190"/>
                    </a:cubicBezTo>
                    <a:cubicBezTo>
                      <a:pt x="94" y="197"/>
                      <a:pt x="82" y="197"/>
                      <a:pt x="82" y="190"/>
                    </a:cubicBezTo>
                    <a:cubicBezTo>
                      <a:pt x="81" y="180"/>
                      <a:pt x="82" y="170"/>
                      <a:pt x="89" y="163"/>
                    </a:cubicBezTo>
                    <a:cubicBezTo>
                      <a:pt x="94" y="158"/>
                      <a:pt x="101" y="157"/>
                      <a:pt x="107" y="157"/>
                    </a:cubicBezTo>
                    <a:cubicBezTo>
                      <a:pt x="107" y="125"/>
                      <a:pt x="107" y="125"/>
                      <a:pt x="107" y="125"/>
                    </a:cubicBezTo>
                    <a:cubicBezTo>
                      <a:pt x="104" y="125"/>
                      <a:pt x="100" y="125"/>
                      <a:pt x="98" y="127"/>
                    </a:cubicBezTo>
                    <a:cubicBezTo>
                      <a:pt x="92" y="131"/>
                      <a:pt x="93" y="140"/>
                      <a:pt x="93" y="146"/>
                    </a:cubicBezTo>
                    <a:cubicBezTo>
                      <a:pt x="94" y="153"/>
                      <a:pt x="82" y="153"/>
                      <a:pt x="82" y="146"/>
                    </a:cubicBezTo>
                    <a:cubicBezTo>
                      <a:pt x="81" y="136"/>
                      <a:pt x="82" y="126"/>
                      <a:pt x="89" y="119"/>
                    </a:cubicBezTo>
                    <a:cubicBezTo>
                      <a:pt x="94" y="114"/>
                      <a:pt x="101" y="113"/>
                      <a:pt x="107" y="113"/>
                    </a:cubicBezTo>
                    <a:cubicBezTo>
                      <a:pt x="107" y="81"/>
                      <a:pt x="107" y="81"/>
                      <a:pt x="107" y="81"/>
                    </a:cubicBezTo>
                    <a:cubicBezTo>
                      <a:pt x="104" y="81"/>
                      <a:pt x="100" y="81"/>
                      <a:pt x="98" y="83"/>
                    </a:cubicBezTo>
                    <a:cubicBezTo>
                      <a:pt x="92" y="87"/>
                      <a:pt x="93" y="96"/>
                      <a:pt x="93" y="102"/>
                    </a:cubicBezTo>
                    <a:cubicBezTo>
                      <a:pt x="94" y="109"/>
                      <a:pt x="82" y="109"/>
                      <a:pt x="82" y="102"/>
                    </a:cubicBezTo>
                    <a:cubicBezTo>
                      <a:pt x="81" y="92"/>
                      <a:pt x="82" y="82"/>
                      <a:pt x="89" y="75"/>
                    </a:cubicBezTo>
                    <a:cubicBezTo>
                      <a:pt x="94" y="70"/>
                      <a:pt x="101" y="69"/>
                      <a:pt x="107" y="69"/>
                    </a:cubicBezTo>
                    <a:cubicBezTo>
                      <a:pt x="107" y="69"/>
                      <a:pt x="107" y="69"/>
                      <a:pt x="107" y="69"/>
                    </a:cubicBezTo>
                    <a:cubicBezTo>
                      <a:pt x="271" y="69"/>
                      <a:pt x="271" y="69"/>
                      <a:pt x="271" y="69"/>
                    </a:cubicBezTo>
                    <a:lnTo>
                      <a:pt x="271" y="2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63" name="íṥļíḑe">
              <a:extLst>
                <a:ext uri="{FF2B5EF4-FFF2-40B4-BE49-F238E27FC236}">
                  <a16:creationId xmlns:a16="http://schemas.microsoft.com/office/drawing/2014/main" id="{51E3ED3F-B430-42E4-B1A8-C71A2A8EBE1D}"/>
                </a:ext>
              </a:extLst>
            </p:cNvPr>
            <p:cNvGrpSpPr/>
            <p:nvPr/>
          </p:nvGrpSpPr>
          <p:grpSpPr>
            <a:xfrm>
              <a:off x="6564611" y="3081045"/>
              <a:ext cx="540161" cy="539258"/>
              <a:chOff x="7116763" y="2187575"/>
              <a:chExt cx="825500" cy="823913"/>
            </a:xfrm>
            <a:solidFill>
              <a:schemeClr val="accent1"/>
            </a:solidFill>
          </p:grpSpPr>
          <p:sp>
            <p:nvSpPr>
              <p:cNvPr id="2467" name="î$ļïde">
                <a:extLst>
                  <a:ext uri="{FF2B5EF4-FFF2-40B4-BE49-F238E27FC236}">
                    <a16:creationId xmlns:a16="http://schemas.microsoft.com/office/drawing/2014/main" id="{F14C46D4-8FD4-445B-94E9-35C3337B4EE3}"/>
                  </a:ext>
                </a:extLst>
              </p:cNvPr>
              <p:cNvSpPr/>
              <p:nvPr/>
            </p:nvSpPr>
            <p:spPr bwMode="auto">
              <a:xfrm>
                <a:off x="7473951" y="2566988"/>
                <a:ext cx="71438" cy="98425"/>
              </a:xfrm>
              <a:custGeom>
                <a:avLst/>
                <a:gdLst>
                  <a:gd name="T0" fmla="*/ 0 w 25"/>
                  <a:gd name="T1" fmla="*/ 32 h 34"/>
                  <a:gd name="T2" fmla="*/ 3 w 25"/>
                  <a:gd name="T3" fmla="*/ 34 h 34"/>
                  <a:gd name="T4" fmla="*/ 25 w 25"/>
                  <a:gd name="T5" fmla="*/ 0 h 34"/>
                  <a:gd name="T6" fmla="*/ 13 w 25"/>
                  <a:gd name="T7" fmla="*/ 4 h 34"/>
                  <a:gd name="T8" fmla="*/ 0 w 25"/>
                  <a:gd name="T9" fmla="*/ 3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4">
                    <a:moveTo>
                      <a:pt x="0" y="32"/>
                    </a:moveTo>
                    <a:cubicBezTo>
                      <a:pt x="0" y="34"/>
                      <a:pt x="2" y="34"/>
                      <a:pt x="3" y="34"/>
                    </a:cubicBezTo>
                    <a:cubicBezTo>
                      <a:pt x="9" y="34"/>
                      <a:pt x="18" y="28"/>
                      <a:pt x="25" y="0"/>
                    </a:cubicBezTo>
                    <a:cubicBezTo>
                      <a:pt x="20" y="0"/>
                      <a:pt x="15" y="2"/>
                      <a:pt x="13" y="4"/>
                    </a:cubicBezTo>
                    <a:cubicBezTo>
                      <a:pt x="6" y="11"/>
                      <a:pt x="0" y="23"/>
                      <a:pt x="0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8" name="îṡļïḋe">
                <a:extLst>
                  <a:ext uri="{FF2B5EF4-FFF2-40B4-BE49-F238E27FC236}">
                    <a16:creationId xmlns:a16="http://schemas.microsoft.com/office/drawing/2014/main" id="{068D16CF-FF87-405E-A7F0-541217D20818}"/>
                  </a:ext>
                </a:extLst>
              </p:cNvPr>
              <p:cNvSpPr/>
              <p:nvPr/>
            </p:nvSpPr>
            <p:spPr bwMode="auto">
              <a:xfrm>
                <a:off x="7116763" y="2187575"/>
                <a:ext cx="825500" cy="823913"/>
              </a:xfrm>
              <a:custGeom>
                <a:avLst/>
                <a:gdLst>
                  <a:gd name="T0" fmla="*/ 143 w 287"/>
                  <a:gd name="T1" fmla="*/ 0 h 286"/>
                  <a:gd name="T2" fmla="*/ 0 w 287"/>
                  <a:gd name="T3" fmla="*/ 143 h 286"/>
                  <a:gd name="T4" fmla="*/ 143 w 287"/>
                  <a:gd name="T5" fmla="*/ 286 h 286"/>
                  <a:gd name="T6" fmla="*/ 287 w 287"/>
                  <a:gd name="T7" fmla="*/ 143 h 286"/>
                  <a:gd name="T8" fmla="*/ 143 w 287"/>
                  <a:gd name="T9" fmla="*/ 0 h 286"/>
                  <a:gd name="T10" fmla="*/ 222 w 287"/>
                  <a:gd name="T11" fmla="*/ 171 h 286"/>
                  <a:gd name="T12" fmla="*/ 180 w 287"/>
                  <a:gd name="T13" fmla="*/ 194 h 286"/>
                  <a:gd name="T14" fmla="*/ 154 w 287"/>
                  <a:gd name="T15" fmla="*/ 184 h 286"/>
                  <a:gd name="T16" fmla="*/ 125 w 287"/>
                  <a:gd name="T17" fmla="*/ 194 h 286"/>
                  <a:gd name="T18" fmla="*/ 91 w 287"/>
                  <a:gd name="T19" fmla="*/ 165 h 286"/>
                  <a:gd name="T20" fmla="*/ 110 w 287"/>
                  <a:gd name="T21" fmla="*/ 120 h 286"/>
                  <a:gd name="T22" fmla="*/ 170 w 287"/>
                  <a:gd name="T23" fmla="*/ 103 h 286"/>
                  <a:gd name="T24" fmla="*/ 180 w 287"/>
                  <a:gd name="T25" fmla="*/ 103 h 286"/>
                  <a:gd name="T26" fmla="*/ 187 w 287"/>
                  <a:gd name="T27" fmla="*/ 104 h 286"/>
                  <a:gd name="T28" fmla="*/ 185 w 287"/>
                  <a:gd name="T29" fmla="*/ 110 h 286"/>
                  <a:gd name="T30" fmla="*/ 178 w 287"/>
                  <a:gd name="T31" fmla="*/ 149 h 286"/>
                  <a:gd name="T32" fmla="*/ 177 w 287"/>
                  <a:gd name="T33" fmla="*/ 151 h 286"/>
                  <a:gd name="T34" fmla="*/ 175 w 287"/>
                  <a:gd name="T35" fmla="*/ 162 h 286"/>
                  <a:gd name="T36" fmla="*/ 181 w 287"/>
                  <a:gd name="T37" fmla="*/ 166 h 286"/>
                  <a:gd name="T38" fmla="*/ 196 w 287"/>
                  <a:gd name="T39" fmla="*/ 154 h 286"/>
                  <a:gd name="T40" fmla="*/ 201 w 287"/>
                  <a:gd name="T41" fmla="*/ 131 h 286"/>
                  <a:gd name="T42" fmla="*/ 186 w 287"/>
                  <a:gd name="T43" fmla="*/ 94 h 286"/>
                  <a:gd name="T44" fmla="*/ 146 w 287"/>
                  <a:gd name="T45" fmla="*/ 80 h 286"/>
                  <a:gd name="T46" fmla="*/ 79 w 287"/>
                  <a:gd name="T47" fmla="*/ 161 h 286"/>
                  <a:gd name="T48" fmla="*/ 94 w 287"/>
                  <a:gd name="T49" fmla="*/ 199 h 286"/>
                  <a:gd name="T50" fmla="*/ 135 w 287"/>
                  <a:gd name="T51" fmla="*/ 213 h 286"/>
                  <a:gd name="T52" fmla="*/ 201 w 287"/>
                  <a:gd name="T53" fmla="*/ 193 h 286"/>
                  <a:gd name="T54" fmla="*/ 206 w 287"/>
                  <a:gd name="T55" fmla="*/ 191 h 286"/>
                  <a:gd name="T56" fmla="*/ 208 w 287"/>
                  <a:gd name="T57" fmla="*/ 196 h 286"/>
                  <a:gd name="T58" fmla="*/ 216 w 287"/>
                  <a:gd name="T59" fmla="*/ 212 h 286"/>
                  <a:gd name="T60" fmla="*/ 218 w 287"/>
                  <a:gd name="T61" fmla="*/ 217 h 286"/>
                  <a:gd name="T62" fmla="*/ 214 w 287"/>
                  <a:gd name="T63" fmla="*/ 219 h 286"/>
                  <a:gd name="T64" fmla="*/ 133 w 287"/>
                  <a:gd name="T65" fmla="*/ 240 h 286"/>
                  <a:gd name="T66" fmla="*/ 74 w 287"/>
                  <a:gd name="T67" fmla="*/ 221 h 286"/>
                  <a:gd name="T68" fmla="*/ 46 w 287"/>
                  <a:gd name="T69" fmla="*/ 160 h 286"/>
                  <a:gd name="T70" fmla="*/ 71 w 287"/>
                  <a:gd name="T71" fmla="*/ 88 h 286"/>
                  <a:gd name="T72" fmla="*/ 148 w 287"/>
                  <a:gd name="T73" fmla="*/ 52 h 286"/>
                  <a:gd name="T74" fmla="*/ 204 w 287"/>
                  <a:gd name="T75" fmla="*/ 70 h 286"/>
                  <a:gd name="T76" fmla="*/ 234 w 287"/>
                  <a:gd name="T77" fmla="*/ 129 h 286"/>
                  <a:gd name="T78" fmla="*/ 222 w 287"/>
                  <a:gd name="T79" fmla="*/ 17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7" h="286">
                    <a:moveTo>
                      <a:pt x="143" y="0"/>
                    </a:moveTo>
                    <a:cubicBezTo>
                      <a:pt x="64" y="0"/>
                      <a:pt x="0" y="64"/>
                      <a:pt x="0" y="143"/>
                    </a:cubicBezTo>
                    <a:cubicBezTo>
                      <a:pt x="0" y="222"/>
                      <a:pt x="64" y="286"/>
                      <a:pt x="143" y="286"/>
                    </a:cubicBezTo>
                    <a:cubicBezTo>
                      <a:pt x="223" y="286"/>
                      <a:pt x="287" y="222"/>
                      <a:pt x="287" y="143"/>
                    </a:cubicBezTo>
                    <a:cubicBezTo>
                      <a:pt x="287" y="64"/>
                      <a:pt x="223" y="0"/>
                      <a:pt x="143" y="0"/>
                    </a:cubicBezTo>
                    <a:close/>
                    <a:moveTo>
                      <a:pt x="222" y="171"/>
                    </a:moveTo>
                    <a:cubicBezTo>
                      <a:pt x="212" y="186"/>
                      <a:pt x="198" y="194"/>
                      <a:pt x="180" y="194"/>
                    </a:cubicBezTo>
                    <a:cubicBezTo>
                      <a:pt x="167" y="194"/>
                      <a:pt x="161" y="190"/>
                      <a:pt x="154" y="184"/>
                    </a:cubicBezTo>
                    <a:cubicBezTo>
                      <a:pt x="146" y="190"/>
                      <a:pt x="138" y="194"/>
                      <a:pt x="125" y="194"/>
                    </a:cubicBezTo>
                    <a:cubicBezTo>
                      <a:pt x="105" y="194"/>
                      <a:pt x="91" y="182"/>
                      <a:pt x="91" y="165"/>
                    </a:cubicBezTo>
                    <a:cubicBezTo>
                      <a:pt x="91" y="150"/>
                      <a:pt x="99" y="132"/>
                      <a:pt x="110" y="120"/>
                    </a:cubicBezTo>
                    <a:cubicBezTo>
                      <a:pt x="119" y="110"/>
                      <a:pt x="133" y="103"/>
                      <a:pt x="170" y="103"/>
                    </a:cubicBezTo>
                    <a:cubicBezTo>
                      <a:pt x="173" y="103"/>
                      <a:pt x="177" y="103"/>
                      <a:pt x="180" y="103"/>
                    </a:cubicBezTo>
                    <a:cubicBezTo>
                      <a:pt x="187" y="104"/>
                      <a:pt x="187" y="104"/>
                      <a:pt x="187" y="104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78" y="149"/>
                      <a:pt x="178" y="149"/>
                      <a:pt x="178" y="149"/>
                    </a:cubicBezTo>
                    <a:cubicBezTo>
                      <a:pt x="177" y="149"/>
                      <a:pt x="177" y="150"/>
                      <a:pt x="177" y="151"/>
                    </a:cubicBezTo>
                    <a:cubicBezTo>
                      <a:pt x="177" y="154"/>
                      <a:pt x="175" y="159"/>
                      <a:pt x="175" y="162"/>
                    </a:cubicBezTo>
                    <a:cubicBezTo>
                      <a:pt x="175" y="165"/>
                      <a:pt x="177" y="166"/>
                      <a:pt x="181" y="166"/>
                    </a:cubicBezTo>
                    <a:cubicBezTo>
                      <a:pt x="187" y="166"/>
                      <a:pt x="192" y="162"/>
                      <a:pt x="196" y="154"/>
                    </a:cubicBezTo>
                    <a:cubicBezTo>
                      <a:pt x="200" y="146"/>
                      <a:pt x="201" y="136"/>
                      <a:pt x="201" y="131"/>
                    </a:cubicBezTo>
                    <a:cubicBezTo>
                      <a:pt x="201" y="116"/>
                      <a:pt x="196" y="103"/>
                      <a:pt x="186" y="94"/>
                    </a:cubicBezTo>
                    <a:cubicBezTo>
                      <a:pt x="176" y="84"/>
                      <a:pt x="162" y="80"/>
                      <a:pt x="146" y="80"/>
                    </a:cubicBezTo>
                    <a:cubicBezTo>
                      <a:pt x="112" y="80"/>
                      <a:pt x="79" y="107"/>
                      <a:pt x="79" y="161"/>
                    </a:cubicBezTo>
                    <a:cubicBezTo>
                      <a:pt x="79" y="177"/>
                      <a:pt x="84" y="190"/>
                      <a:pt x="94" y="199"/>
                    </a:cubicBezTo>
                    <a:cubicBezTo>
                      <a:pt x="104" y="208"/>
                      <a:pt x="118" y="213"/>
                      <a:pt x="135" y="213"/>
                    </a:cubicBezTo>
                    <a:cubicBezTo>
                      <a:pt x="161" y="213"/>
                      <a:pt x="182" y="203"/>
                      <a:pt x="201" y="193"/>
                    </a:cubicBezTo>
                    <a:cubicBezTo>
                      <a:pt x="206" y="191"/>
                      <a:pt x="206" y="191"/>
                      <a:pt x="206" y="191"/>
                    </a:cubicBezTo>
                    <a:cubicBezTo>
                      <a:pt x="208" y="196"/>
                      <a:pt x="208" y="196"/>
                      <a:pt x="208" y="196"/>
                    </a:cubicBezTo>
                    <a:cubicBezTo>
                      <a:pt x="216" y="212"/>
                      <a:pt x="216" y="212"/>
                      <a:pt x="216" y="212"/>
                    </a:cubicBezTo>
                    <a:cubicBezTo>
                      <a:pt x="218" y="217"/>
                      <a:pt x="218" y="217"/>
                      <a:pt x="218" y="217"/>
                    </a:cubicBezTo>
                    <a:cubicBezTo>
                      <a:pt x="214" y="219"/>
                      <a:pt x="214" y="219"/>
                      <a:pt x="214" y="219"/>
                    </a:cubicBezTo>
                    <a:cubicBezTo>
                      <a:pt x="189" y="233"/>
                      <a:pt x="161" y="240"/>
                      <a:pt x="133" y="240"/>
                    </a:cubicBezTo>
                    <a:cubicBezTo>
                      <a:pt x="111" y="240"/>
                      <a:pt x="90" y="233"/>
                      <a:pt x="74" y="221"/>
                    </a:cubicBezTo>
                    <a:cubicBezTo>
                      <a:pt x="55" y="207"/>
                      <a:pt x="46" y="186"/>
                      <a:pt x="46" y="160"/>
                    </a:cubicBezTo>
                    <a:cubicBezTo>
                      <a:pt x="46" y="134"/>
                      <a:pt x="55" y="108"/>
                      <a:pt x="71" y="88"/>
                    </a:cubicBezTo>
                    <a:cubicBezTo>
                      <a:pt x="84" y="72"/>
                      <a:pt x="108" y="52"/>
                      <a:pt x="148" y="52"/>
                    </a:cubicBezTo>
                    <a:cubicBezTo>
                      <a:pt x="167" y="52"/>
                      <a:pt x="188" y="59"/>
                      <a:pt x="204" y="70"/>
                    </a:cubicBezTo>
                    <a:cubicBezTo>
                      <a:pt x="217" y="80"/>
                      <a:pt x="234" y="98"/>
                      <a:pt x="234" y="129"/>
                    </a:cubicBezTo>
                    <a:cubicBezTo>
                      <a:pt x="234" y="144"/>
                      <a:pt x="229" y="159"/>
                      <a:pt x="222" y="1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64" name="ïSľïḑe">
              <a:extLst>
                <a:ext uri="{FF2B5EF4-FFF2-40B4-BE49-F238E27FC236}">
                  <a16:creationId xmlns:a16="http://schemas.microsoft.com/office/drawing/2014/main" id="{D4D0EA27-4DE0-42B9-B95B-57652CDDE589}"/>
                </a:ext>
              </a:extLst>
            </p:cNvPr>
            <p:cNvSpPr/>
            <p:nvPr/>
          </p:nvSpPr>
          <p:spPr bwMode="auto">
            <a:xfrm>
              <a:off x="5780305" y="2705952"/>
              <a:ext cx="546389" cy="544452"/>
            </a:xfrm>
            <a:custGeom>
              <a:avLst/>
              <a:gdLst>
                <a:gd name="T0" fmla="*/ 145 w 290"/>
                <a:gd name="T1" fmla="*/ 0 h 289"/>
                <a:gd name="T2" fmla="*/ 0 w 290"/>
                <a:gd name="T3" fmla="*/ 144 h 289"/>
                <a:gd name="T4" fmla="*/ 145 w 290"/>
                <a:gd name="T5" fmla="*/ 289 h 289"/>
                <a:gd name="T6" fmla="*/ 290 w 290"/>
                <a:gd name="T7" fmla="*/ 144 h 289"/>
                <a:gd name="T8" fmla="*/ 145 w 290"/>
                <a:gd name="T9" fmla="*/ 0 h 289"/>
                <a:gd name="T10" fmla="*/ 173 w 290"/>
                <a:gd name="T11" fmla="*/ 144 h 289"/>
                <a:gd name="T12" fmla="*/ 173 w 290"/>
                <a:gd name="T13" fmla="*/ 236 h 289"/>
                <a:gd name="T14" fmla="*/ 79 w 290"/>
                <a:gd name="T15" fmla="*/ 197 h 289"/>
                <a:gd name="T16" fmla="*/ 79 w 290"/>
                <a:gd name="T17" fmla="*/ 183 h 289"/>
                <a:gd name="T18" fmla="*/ 46 w 290"/>
                <a:gd name="T19" fmla="*/ 183 h 289"/>
                <a:gd name="T20" fmla="*/ 46 w 290"/>
                <a:gd name="T21" fmla="*/ 106 h 289"/>
                <a:gd name="T22" fmla="*/ 79 w 290"/>
                <a:gd name="T23" fmla="*/ 106 h 289"/>
                <a:gd name="T24" fmla="*/ 79 w 290"/>
                <a:gd name="T25" fmla="*/ 91 h 289"/>
                <a:gd name="T26" fmla="*/ 173 w 290"/>
                <a:gd name="T27" fmla="*/ 53 h 289"/>
                <a:gd name="T28" fmla="*/ 173 w 290"/>
                <a:gd name="T29" fmla="*/ 144 h 289"/>
                <a:gd name="T30" fmla="*/ 182 w 290"/>
                <a:gd name="T31" fmla="*/ 196 h 289"/>
                <a:gd name="T32" fmla="*/ 194 w 290"/>
                <a:gd name="T33" fmla="*/ 144 h 289"/>
                <a:gd name="T34" fmla="*/ 182 w 290"/>
                <a:gd name="T35" fmla="*/ 93 h 289"/>
                <a:gd name="T36" fmla="*/ 197 w 290"/>
                <a:gd name="T37" fmla="*/ 84 h 289"/>
                <a:gd name="T38" fmla="*/ 211 w 290"/>
                <a:gd name="T39" fmla="*/ 144 h 289"/>
                <a:gd name="T40" fmla="*/ 197 w 290"/>
                <a:gd name="T41" fmla="*/ 204 h 289"/>
                <a:gd name="T42" fmla="*/ 182 w 290"/>
                <a:gd name="T43" fmla="*/ 196 h 289"/>
                <a:gd name="T44" fmla="*/ 225 w 290"/>
                <a:gd name="T45" fmla="*/ 225 h 289"/>
                <a:gd name="T46" fmla="*/ 210 w 290"/>
                <a:gd name="T47" fmla="*/ 216 h 289"/>
                <a:gd name="T48" fmla="*/ 227 w 290"/>
                <a:gd name="T49" fmla="*/ 144 h 289"/>
                <a:gd name="T50" fmla="*/ 210 w 290"/>
                <a:gd name="T51" fmla="*/ 72 h 289"/>
                <a:gd name="T52" fmla="*/ 225 w 290"/>
                <a:gd name="T53" fmla="*/ 64 h 289"/>
                <a:gd name="T54" fmla="*/ 244 w 290"/>
                <a:gd name="T55" fmla="*/ 144 h 289"/>
                <a:gd name="T56" fmla="*/ 225 w 290"/>
                <a:gd name="T57" fmla="*/ 22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0" h="289">
                  <a:moveTo>
                    <a:pt x="145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224"/>
                    <a:pt x="65" y="289"/>
                    <a:pt x="145" y="289"/>
                  </a:cubicBezTo>
                  <a:cubicBezTo>
                    <a:pt x="225" y="289"/>
                    <a:pt x="290" y="224"/>
                    <a:pt x="290" y="144"/>
                  </a:cubicBezTo>
                  <a:cubicBezTo>
                    <a:pt x="290" y="64"/>
                    <a:pt x="225" y="0"/>
                    <a:pt x="145" y="0"/>
                  </a:cubicBezTo>
                  <a:close/>
                  <a:moveTo>
                    <a:pt x="173" y="144"/>
                  </a:moveTo>
                  <a:cubicBezTo>
                    <a:pt x="173" y="236"/>
                    <a:pt x="173" y="236"/>
                    <a:pt x="173" y="236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79" y="183"/>
                    <a:pt x="79" y="183"/>
                    <a:pt x="79" y="183"/>
                  </a:cubicBezTo>
                  <a:cubicBezTo>
                    <a:pt x="46" y="183"/>
                    <a:pt x="46" y="183"/>
                    <a:pt x="46" y="183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79" y="106"/>
                    <a:pt x="79" y="106"/>
                    <a:pt x="79" y="106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173" y="53"/>
                    <a:pt x="173" y="53"/>
                    <a:pt x="173" y="53"/>
                  </a:cubicBezTo>
                  <a:lnTo>
                    <a:pt x="173" y="144"/>
                  </a:lnTo>
                  <a:close/>
                  <a:moveTo>
                    <a:pt x="182" y="196"/>
                  </a:moveTo>
                  <a:cubicBezTo>
                    <a:pt x="190" y="182"/>
                    <a:pt x="194" y="163"/>
                    <a:pt x="194" y="144"/>
                  </a:cubicBezTo>
                  <a:cubicBezTo>
                    <a:pt x="194" y="125"/>
                    <a:pt x="190" y="107"/>
                    <a:pt x="182" y="93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206" y="101"/>
                    <a:pt x="211" y="123"/>
                    <a:pt x="211" y="144"/>
                  </a:cubicBezTo>
                  <a:cubicBezTo>
                    <a:pt x="211" y="166"/>
                    <a:pt x="206" y="187"/>
                    <a:pt x="197" y="204"/>
                  </a:cubicBezTo>
                  <a:lnTo>
                    <a:pt x="182" y="196"/>
                  </a:lnTo>
                  <a:close/>
                  <a:moveTo>
                    <a:pt x="225" y="225"/>
                  </a:moveTo>
                  <a:cubicBezTo>
                    <a:pt x="210" y="216"/>
                    <a:pt x="210" y="216"/>
                    <a:pt x="210" y="216"/>
                  </a:cubicBezTo>
                  <a:cubicBezTo>
                    <a:pt x="221" y="196"/>
                    <a:pt x="227" y="171"/>
                    <a:pt x="227" y="144"/>
                  </a:cubicBezTo>
                  <a:cubicBezTo>
                    <a:pt x="227" y="118"/>
                    <a:pt x="221" y="93"/>
                    <a:pt x="210" y="72"/>
                  </a:cubicBezTo>
                  <a:cubicBezTo>
                    <a:pt x="225" y="64"/>
                    <a:pt x="225" y="64"/>
                    <a:pt x="225" y="64"/>
                  </a:cubicBezTo>
                  <a:cubicBezTo>
                    <a:pt x="237" y="87"/>
                    <a:pt x="244" y="115"/>
                    <a:pt x="244" y="144"/>
                  </a:cubicBezTo>
                  <a:cubicBezTo>
                    <a:pt x="244" y="174"/>
                    <a:pt x="237" y="202"/>
                    <a:pt x="225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65" name="îSḻîḋe">
              <a:extLst>
                <a:ext uri="{FF2B5EF4-FFF2-40B4-BE49-F238E27FC236}">
                  <a16:creationId xmlns:a16="http://schemas.microsoft.com/office/drawing/2014/main" id="{957B6F12-23B7-4AE2-B0C9-575B080A2A16}"/>
                </a:ext>
              </a:extLst>
            </p:cNvPr>
            <p:cNvGrpSpPr/>
            <p:nvPr/>
          </p:nvGrpSpPr>
          <p:grpSpPr>
            <a:xfrm>
              <a:off x="7451670" y="3823946"/>
              <a:ext cx="664808" cy="662901"/>
              <a:chOff x="8472488" y="3322638"/>
              <a:chExt cx="1016000" cy="1012825"/>
            </a:xfrm>
            <a:solidFill>
              <a:schemeClr val="accent2"/>
            </a:solidFill>
          </p:grpSpPr>
          <p:sp>
            <p:nvSpPr>
              <p:cNvPr id="2465" name="îṥļîḋè">
                <a:extLst>
                  <a:ext uri="{FF2B5EF4-FFF2-40B4-BE49-F238E27FC236}">
                    <a16:creationId xmlns:a16="http://schemas.microsoft.com/office/drawing/2014/main" id="{C927430C-64BC-4FEF-9792-18D9F3BBAE9B}"/>
                  </a:ext>
                </a:extLst>
              </p:cNvPr>
              <p:cNvSpPr/>
              <p:nvPr/>
            </p:nvSpPr>
            <p:spPr bwMode="auto">
              <a:xfrm>
                <a:off x="9110663" y="3733800"/>
                <a:ext cx="55563" cy="539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6" name="ïśḷïḑê">
                <a:extLst>
                  <a:ext uri="{FF2B5EF4-FFF2-40B4-BE49-F238E27FC236}">
                    <a16:creationId xmlns:a16="http://schemas.microsoft.com/office/drawing/2014/main" id="{D29CD79A-B6BB-4F17-98A6-59D4762FEC58}"/>
                  </a:ext>
                </a:extLst>
              </p:cNvPr>
              <p:cNvSpPr/>
              <p:nvPr/>
            </p:nvSpPr>
            <p:spPr bwMode="auto">
              <a:xfrm>
                <a:off x="8472488" y="3322638"/>
                <a:ext cx="1016000" cy="1012825"/>
              </a:xfrm>
              <a:custGeom>
                <a:avLst/>
                <a:gdLst>
                  <a:gd name="T0" fmla="*/ 176 w 353"/>
                  <a:gd name="T1" fmla="*/ 0 h 352"/>
                  <a:gd name="T2" fmla="*/ 0 w 353"/>
                  <a:gd name="T3" fmla="*/ 176 h 352"/>
                  <a:gd name="T4" fmla="*/ 176 w 353"/>
                  <a:gd name="T5" fmla="*/ 352 h 352"/>
                  <a:gd name="T6" fmla="*/ 353 w 353"/>
                  <a:gd name="T7" fmla="*/ 176 h 352"/>
                  <a:gd name="T8" fmla="*/ 176 w 353"/>
                  <a:gd name="T9" fmla="*/ 0 h 352"/>
                  <a:gd name="T10" fmla="*/ 287 w 353"/>
                  <a:gd name="T11" fmla="*/ 162 h 352"/>
                  <a:gd name="T12" fmla="*/ 268 w 353"/>
                  <a:gd name="T13" fmla="*/ 183 h 352"/>
                  <a:gd name="T14" fmla="*/ 160 w 353"/>
                  <a:gd name="T15" fmla="*/ 289 h 352"/>
                  <a:gd name="T16" fmla="*/ 63 w 353"/>
                  <a:gd name="T17" fmla="*/ 191 h 352"/>
                  <a:gd name="T18" fmla="*/ 84 w 353"/>
                  <a:gd name="T19" fmla="*/ 202 h 352"/>
                  <a:gd name="T20" fmla="*/ 140 w 353"/>
                  <a:gd name="T21" fmla="*/ 175 h 352"/>
                  <a:gd name="T22" fmla="*/ 139 w 353"/>
                  <a:gd name="T23" fmla="*/ 164 h 352"/>
                  <a:gd name="T24" fmla="*/ 197 w 353"/>
                  <a:gd name="T25" fmla="*/ 97 h 352"/>
                  <a:gd name="T26" fmla="*/ 259 w 353"/>
                  <a:gd name="T27" fmla="*/ 137 h 352"/>
                  <a:gd name="T28" fmla="*/ 287 w 353"/>
                  <a:gd name="T29" fmla="*/ 150 h 352"/>
                  <a:gd name="T30" fmla="*/ 290 w 353"/>
                  <a:gd name="T31" fmla="*/ 156 h 352"/>
                  <a:gd name="T32" fmla="*/ 287 w 353"/>
                  <a:gd name="T33" fmla="*/ 16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53" h="352">
                    <a:moveTo>
                      <a:pt x="176" y="0"/>
                    </a:moveTo>
                    <a:cubicBezTo>
                      <a:pt x="79" y="0"/>
                      <a:pt x="0" y="79"/>
                      <a:pt x="0" y="176"/>
                    </a:cubicBezTo>
                    <a:cubicBezTo>
                      <a:pt x="0" y="274"/>
                      <a:pt x="79" y="352"/>
                      <a:pt x="176" y="352"/>
                    </a:cubicBezTo>
                    <a:cubicBezTo>
                      <a:pt x="274" y="352"/>
                      <a:pt x="353" y="274"/>
                      <a:pt x="353" y="176"/>
                    </a:cubicBezTo>
                    <a:cubicBezTo>
                      <a:pt x="353" y="79"/>
                      <a:pt x="274" y="0"/>
                      <a:pt x="176" y="0"/>
                    </a:cubicBezTo>
                    <a:close/>
                    <a:moveTo>
                      <a:pt x="287" y="162"/>
                    </a:moveTo>
                    <a:cubicBezTo>
                      <a:pt x="268" y="183"/>
                      <a:pt x="268" y="183"/>
                      <a:pt x="268" y="183"/>
                    </a:cubicBezTo>
                    <a:cubicBezTo>
                      <a:pt x="268" y="249"/>
                      <a:pt x="224" y="289"/>
                      <a:pt x="160" y="289"/>
                    </a:cubicBezTo>
                    <a:cubicBezTo>
                      <a:pt x="106" y="289"/>
                      <a:pt x="63" y="231"/>
                      <a:pt x="63" y="191"/>
                    </a:cubicBezTo>
                    <a:cubicBezTo>
                      <a:pt x="63" y="173"/>
                      <a:pt x="70" y="193"/>
                      <a:pt x="84" y="202"/>
                    </a:cubicBezTo>
                    <a:cubicBezTo>
                      <a:pt x="99" y="212"/>
                      <a:pt x="141" y="218"/>
                      <a:pt x="140" y="175"/>
                    </a:cubicBezTo>
                    <a:cubicBezTo>
                      <a:pt x="139" y="171"/>
                      <a:pt x="139" y="167"/>
                      <a:pt x="139" y="164"/>
                    </a:cubicBezTo>
                    <a:cubicBezTo>
                      <a:pt x="139" y="128"/>
                      <a:pt x="161" y="97"/>
                      <a:pt x="197" y="97"/>
                    </a:cubicBezTo>
                    <a:cubicBezTo>
                      <a:pt x="229" y="97"/>
                      <a:pt x="253" y="116"/>
                      <a:pt x="259" y="137"/>
                    </a:cubicBezTo>
                    <a:cubicBezTo>
                      <a:pt x="287" y="150"/>
                      <a:pt x="287" y="150"/>
                      <a:pt x="287" y="150"/>
                    </a:cubicBezTo>
                    <a:cubicBezTo>
                      <a:pt x="289" y="152"/>
                      <a:pt x="290" y="154"/>
                      <a:pt x="290" y="156"/>
                    </a:cubicBezTo>
                    <a:cubicBezTo>
                      <a:pt x="290" y="158"/>
                      <a:pt x="289" y="160"/>
                      <a:pt x="287" y="1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66" name="işlïďe">
              <a:extLst>
                <a:ext uri="{FF2B5EF4-FFF2-40B4-BE49-F238E27FC236}">
                  <a16:creationId xmlns:a16="http://schemas.microsoft.com/office/drawing/2014/main" id="{1BA16577-4BA3-4F35-B539-78A3C8AE1543}"/>
                </a:ext>
              </a:extLst>
            </p:cNvPr>
            <p:cNvSpPr/>
            <p:nvPr/>
          </p:nvSpPr>
          <p:spPr bwMode="auto">
            <a:xfrm>
              <a:off x="6891778" y="2406711"/>
              <a:ext cx="659614" cy="659786"/>
            </a:xfrm>
            <a:custGeom>
              <a:avLst/>
              <a:gdLst>
                <a:gd name="T0" fmla="*/ 175 w 350"/>
                <a:gd name="T1" fmla="*/ 0 h 350"/>
                <a:gd name="T2" fmla="*/ 0 w 350"/>
                <a:gd name="T3" fmla="*/ 175 h 350"/>
                <a:gd name="T4" fmla="*/ 175 w 350"/>
                <a:gd name="T5" fmla="*/ 350 h 350"/>
                <a:gd name="T6" fmla="*/ 350 w 350"/>
                <a:gd name="T7" fmla="*/ 175 h 350"/>
                <a:gd name="T8" fmla="*/ 175 w 350"/>
                <a:gd name="T9" fmla="*/ 0 h 350"/>
                <a:gd name="T10" fmla="*/ 277 w 350"/>
                <a:gd name="T11" fmla="*/ 257 h 350"/>
                <a:gd name="T12" fmla="*/ 268 w 350"/>
                <a:gd name="T13" fmla="*/ 261 h 350"/>
                <a:gd name="T14" fmla="*/ 255 w 350"/>
                <a:gd name="T15" fmla="*/ 264 h 350"/>
                <a:gd name="T16" fmla="*/ 248 w 350"/>
                <a:gd name="T17" fmla="*/ 270 h 350"/>
                <a:gd name="T18" fmla="*/ 230 w 350"/>
                <a:gd name="T19" fmla="*/ 270 h 350"/>
                <a:gd name="T20" fmla="*/ 223 w 350"/>
                <a:gd name="T21" fmla="*/ 264 h 350"/>
                <a:gd name="T22" fmla="*/ 223 w 350"/>
                <a:gd name="T23" fmla="*/ 175 h 350"/>
                <a:gd name="T24" fmla="*/ 230 w 350"/>
                <a:gd name="T25" fmla="*/ 169 h 350"/>
                <a:gd name="T26" fmla="*/ 248 w 350"/>
                <a:gd name="T27" fmla="*/ 169 h 350"/>
                <a:gd name="T28" fmla="*/ 255 w 350"/>
                <a:gd name="T29" fmla="*/ 175 h 350"/>
                <a:gd name="T30" fmla="*/ 262 w 350"/>
                <a:gd name="T31" fmla="*/ 176 h 350"/>
                <a:gd name="T32" fmla="*/ 175 w 350"/>
                <a:gd name="T33" fmla="*/ 96 h 350"/>
                <a:gd name="T34" fmla="*/ 88 w 350"/>
                <a:gd name="T35" fmla="*/ 176 h 350"/>
                <a:gd name="T36" fmla="*/ 95 w 350"/>
                <a:gd name="T37" fmla="*/ 175 h 350"/>
                <a:gd name="T38" fmla="*/ 101 w 350"/>
                <a:gd name="T39" fmla="*/ 169 h 350"/>
                <a:gd name="T40" fmla="*/ 120 w 350"/>
                <a:gd name="T41" fmla="*/ 169 h 350"/>
                <a:gd name="T42" fmla="*/ 126 w 350"/>
                <a:gd name="T43" fmla="*/ 175 h 350"/>
                <a:gd name="T44" fmla="*/ 126 w 350"/>
                <a:gd name="T45" fmla="*/ 264 h 350"/>
                <a:gd name="T46" fmla="*/ 120 w 350"/>
                <a:gd name="T47" fmla="*/ 270 h 350"/>
                <a:gd name="T48" fmla="*/ 101 w 350"/>
                <a:gd name="T49" fmla="*/ 270 h 350"/>
                <a:gd name="T50" fmla="*/ 95 w 350"/>
                <a:gd name="T51" fmla="*/ 264 h 350"/>
                <a:gd name="T52" fmla="*/ 52 w 350"/>
                <a:gd name="T53" fmla="*/ 219 h 350"/>
                <a:gd name="T54" fmla="*/ 71 w 350"/>
                <a:gd name="T55" fmla="*/ 183 h 350"/>
                <a:gd name="T56" fmla="*/ 175 w 350"/>
                <a:gd name="T57" fmla="*/ 80 h 350"/>
                <a:gd name="T58" fmla="*/ 279 w 350"/>
                <a:gd name="T59" fmla="*/ 183 h 350"/>
                <a:gd name="T60" fmla="*/ 298 w 350"/>
                <a:gd name="T61" fmla="*/ 219 h 350"/>
                <a:gd name="T62" fmla="*/ 277 w 350"/>
                <a:gd name="T63" fmla="*/ 257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0" h="350">
                  <a:moveTo>
                    <a:pt x="175" y="0"/>
                  </a:moveTo>
                  <a:cubicBezTo>
                    <a:pt x="78" y="0"/>
                    <a:pt x="0" y="78"/>
                    <a:pt x="0" y="175"/>
                  </a:cubicBezTo>
                  <a:cubicBezTo>
                    <a:pt x="0" y="272"/>
                    <a:pt x="78" y="350"/>
                    <a:pt x="175" y="350"/>
                  </a:cubicBezTo>
                  <a:cubicBezTo>
                    <a:pt x="271" y="350"/>
                    <a:pt x="350" y="272"/>
                    <a:pt x="350" y="175"/>
                  </a:cubicBezTo>
                  <a:cubicBezTo>
                    <a:pt x="350" y="78"/>
                    <a:pt x="271" y="0"/>
                    <a:pt x="175" y="0"/>
                  </a:cubicBezTo>
                  <a:close/>
                  <a:moveTo>
                    <a:pt x="277" y="257"/>
                  </a:moveTo>
                  <a:cubicBezTo>
                    <a:pt x="268" y="261"/>
                    <a:pt x="268" y="261"/>
                    <a:pt x="268" y="261"/>
                  </a:cubicBezTo>
                  <a:cubicBezTo>
                    <a:pt x="264" y="263"/>
                    <a:pt x="260" y="264"/>
                    <a:pt x="255" y="264"/>
                  </a:cubicBezTo>
                  <a:cubicBezTo>
                    <a:pt x="255" y="267"/>
                    <a:pt x="252" y="270"/>
                    <a:pt x="248" y="270"/>
                  </a:cubicBezTo>
                  <a:cubicBezTo>
                    <a:pt x="230" y="270"/>
                    <a:pt x="230" y="270"/>
                    <a:pt x="230" y="270"/>
                  </a:cubicBezTo>
                  <a:cubicBezTo>
                    <a:pt x="226" y="270"/>
                    <a:pt x="223" y="267"/>
                    <a:pt x="223" y="264"/>
                  </a:cubicBezTo>
                  <a:cubicBezTo>
                    <a:pt x="223" y="175"/>
                    <a:pt x="223" y="175"/>
                    <a:pt x="223" y="175"/>
                  </a:cubicBezTo>
                  <a:cubicBezTo>
                    <a:pt x="223" y="171"/>
                    <a:pt x="226" y="169"/>
                    <a:pt x="230" y="169"/>
                  </a:cubicBezTo>
                  <a:cubicBezTo>
                    <a:pt x="248" y="169"/>
                    <a:pt x="248" y="169"/>
                    <a:pt x="248" y="169"/>
                  </a:cubicBezTo>
                  <a:cubicBezTo>
                    <a:pt x="252" y="169"/>
                    <a:pt x="255" y="171"/>
                    <a:pt x="255" y="175"/>
                  </a:cubicBezTo>
                  <a:cubicBezTo>
                    <a:pt x="257" y="175"/>
                    <a:pt x="259" y="175"/>
                    <a:pt x="262" y="176"/>
                  </a:cubicBezTo>
                  <a:cubicBezTo>
                    <a:pt x="258" y="131"/>
                    <a:pt x="220" y="96"/>
                    <a:pt x="175" y="96"/>
                  </a:cubicBezTo>
                  <a:cubicBezTo>
                    <a:pt x="129" y="96"/>
                    <a:pt x="92" y="131"/>
                    <a:pt x="88" y="176"/>
                  </a:cubicBezTo>
                  <a:cubicBezTo>
                    <a:pt x="90" y="175"/>
                    <a:pt x="92" y="175"/>
                    <a:pt x="95" y="175"/>
                  </a:cubicBezTo>
                  <a:cubicBezTo>
                    <a:pt x="95" y="171"/>
                    <a:pt x="98" y="169"/>
                    <a:pt x="101" y="169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23" y="169"/>
                    <a:pt x="126" y="171"/>
                    <a:pt x="126" y="175"/>
                  </a:cubicBezTo>
                  <a:cubicBezTo>
                    <a:pt x="126" y="264"/>
                    <a:pt x="126" y="264"/>
                    <a:pt x="126" y="264"/>
                  </a:cubicBezTo>
                  <a:cubicBezTo>
                    <a:pt x="126" y="267"/>
                    <a:pt x="123" y="270"/>
                    <a:pt x="120" y="270"/>
                  </a:cubicBezTo>
                  <a:cubicBezTo>
                    <a:pt x="101" y="270"/>
                    <a:pt x="101" y="270"/>
                    <a:pt x="101" y="270"/>
                  </a:cubicBezTo>
                  <a:cubicBezTo>
                    <a:pt x="98" y="270"/>
                    <a:pt x="95" y="267"/>
                    <a:pt x="95" y="264"/>
                  </a:cubicBezTo>
                  <a:cubicBezTo>
                    <a:pt x="71" y="263"/>
                    <a:pt x="52" y="243"/>
                    <a:pt x="52" y="219"/>
                  </a:cubicBezTo>
                  <a:cubicBezTo>
                    <a:pt x="52" y="204"/>
                    <a:pt x="59" y="191"/>
                    <a:pt x="71" y="183"/>
                  </a:cubicBezTo>
                  <a:cubicBezTo>
                    <a:pt x="71" y="126"/>
                    <a:pt x="118" y="80"/>
                    <a:pt x="175" y="80"/>
                  </a:cubicBezTo>
                  <a:cubicBezTo>
                    <a:pt x="232" y="80"/>
                    <a:pt x="278" y="126"/>
                    <a:pt x="279" y="183"/>
                  </a:cubicBezTo>
                  <a:cubicBezTo>
                    <a:pt x="290" y="191"/>
                    <a:pt x="298" y="204"/>
                    <a:pt x="298" y="219"/>
                  </a:cubicBezTo>
                  <a:cubicBezTo>
                    <a:pt x="298" y="235"/>
                    <a:pt x="290" y="249"/>
                    <a:pt x="277" y="25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67" name="îṩľíḑe">
              <a:extLst>
                <a:ext uri="{FF2B5EF4-FFF2-40B4-BE49-F238E27FC236}">
                  <a16:creationId xmlns:a16="http://schemas.microsoft.com/office/drawing/2014/main" id="{0AB9AD28-36CD-4AE0-9C15-E544413DC81F}"/>
                </a:ext>
              </a:extLst>
            </p:cNvPr>
            <p:cNvSpPr/>
            <p:nvPr/>
          </p:nvSpPr>
          <p:spPr bwMode="auto">
            <a:xfrm>
              <a:off x="5008505" y="3062340"/>
              <a:ext cx="544310" cy="544452"/>
            </a:xfrm>
            <a:custGeom>
              <a:avLst/>
              <a:gdLst>
                <a:gd name="T0" fmla="*/ 145 w 289"/>
                <a:gd name="T1" fmla="*/ 0 h 289"/>
                <a:gd name="T2" fmla="*/ 0 w 289"/>
                <a:gd name="T3" fmla="*/ 145 h 289"/>
                <a:gd name="T4" fmla="*/ 145 w 289"/>
                <a:gd name="T5" fmla="*/ 289 h 289"/>
                <a:gd name="T6" fmla="*/ 289 w 289"/>
                <a:gd name="T7" fmla="*/ 145 h 289"/>
                <a:gd name="T8" fmla="*/ 145 w 289"/>
                <a:gd name="T9" fmla="*/ 0 h 289"/>
                <a:gd name="T10" fmla="*/ 145 w 289"/>
                <a:gd name="T11" fmla="*/ 227 h 289"/>
                <a:gd name="T12" fmla="*/ 121 w 289"/>
                <a:gd name="T13" fmla="*/ 204 h 289"/>
                <a:gd name="T14" fmla="*/ 145 w 289"/>
                <a:gd name="T15" fmla="*/ 181 h 289"/>
                <a:gd name="T16" fmla="*/ 168 w 289"/>
                <a:gd name="T17" fmla="*/ 204 h 289"/>
                <a:gd name="T18" fmla="*/ 145 w 289"/>
                <a:gd name="T19" fmla="*/ 227 h 289"/>
                <a:gd name="T20" fmla="*/ 206 w 289"/>
                <a:gd name="T21" fmla="*/ 174 h 289"/>
                <a:gd name="T22" fmla="*/ 185 w 289"/>
                <a:gd name="T23" fmla="*/ 174 h 289"/>
                <a:gd name="T24" fmla="*/ 180 w 289"/>
                <a:gd name="T25" fmla="*/ 168 h 289"/>
                <a:gd name="T26" fmla="*/ 113 w 289"/>
                <a:gd name="T27" fmla="*/ 168 h 289"/>
                <a:gd name="T28" fmla="*/ 105 w 289"/>
                <a:gd name="T29" fmla="*/ 176 h 289"/>
                <a:gd name="T30" fmla="*/ 85 w 289"/>
                <a:gd name="T31" fmla="*/ 176 h 289"/>
                <a:gd name="T32" fmla="*/ 85 w 289"/>
                <a:gd name="T33" fmla="*/ 156 h 289"/>
                <a:gd name="T34" fmla="*/ 89 w 289"/>
                <a:gd name="T35" fmla="*/ 151 h 289"/>
                <a:gd name="T36" fmla="*/ 93 w 289"/>
                <a:gd name="T37" fmla="*/ 148 h 289"/>
                <a:gd name="T38" fmla="*/ 198 w 289"/>
                <a:gd name="T39" fmla="*/ 145 h 289"/>
                <a:gd name="T40" fmla="*/ 198 w 289"/>
                <a:gd name="T41" fmla="*/ 146 h 289"/>
                <a:gd name="T42" fmla="*/ 199 w 289"/>
                <a:gd name="T43" fmla="*/ 147 h 289"/>
                <a:gd name="T44" fmla="*/ 200 w 289"/>
                <a:gd name="T45" fmla="*/ 148 h 289"/>
                <a:gd name="T46" fmla="*/ 206 w 289"/>
                <a:gd name="T47" fmla="*/ 154 h 289"/>
                <a:gd name="T48" fmla="*/ 210 w 289"/>
                <a:gd name="T49" fmla="*/ 164 h 289"/>
                <a:gd name="T50" fmla="*/ 206 w 289"/>
                <a:gd name="T51" fmla="*/ 174 h 289"/>
                <a:gd name="T52" fmla="*/ 240 w 289"/>
                <a:gd name="T53" fmla="*/ 138 h 289"/>
                <a:gd name="T54" fmla="*/ 221 w 289"/>
                <a:gd name="T55" fmla="*/ 138 h 289"/>
                <a:gd name="T56" fmla="*/ 214 w 289"/>
                <a:gd name="T57" fmla="*/ 131 h 289"/>
                <a:gd name="T58" fmla="*/ 76 w 289"/>
                <a:gd name="T59" fmla="*/ 132 h 289"/>
                <a:gd name="T60" fmla="*/ 76 w 289"/>
                <a:gd name="T61" fmla="*/ 132 h 289"/>
                <a:gd name="T62" fmla="*/ 67 w 289"/>
                <a:gd name="T63" fmla="*/ 141 h 289"/>
                <a:gd name="T64" fmla="*/ 49 w 289"/>
                <a:gd name="T65" fmla="*/ 141 h 289"/>
                <a:gd name="T66" fmla="*/ 48 w 289"/>
                <a:gd name="T67" fmla="*/ 122 h 289"/>
                <a:gd name="T68" fmla="*/ 57 w 289"/>
                <a:gd name="T69" fmla="*/ 113 h 289"/>
                <a:gd name="T70" fmla="*/ 58 w 289"/>
                <a:gd name="T71" fmla="*/ 112 h 289"/>
                <a:gd name="T72" fmla="*/ 229 w 289"/>
                <a:gd name="T73" fmla="*/ 109 h 289"/>
                <a:gd name="T74" fmla="*/ 231 w 289"/>
                <a:gd name="T75" fmla="*/ 110 h 289"/>
                <a:gd name="T76" fmla="*/ 235 w 289"/>
                <a:gd name="T77" fmla="*/ 114 h 289"/>
                <a:gd name="T78" fmla="*/ 235 w 289"/>
                <a:gd name="T79" fmla="*/ 114 h 289"/>
                <a:gd name="T80" fmla="*/ 240 w 289"/>
                <a:gd name="T81" fmla="*/ 119 h 289"/>
                <a:gd name="T82" fmla="*/ 240 w 289"/>
                <a:gd name="T83" fmla="*/ 138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" h="289">
                  <a:moveTo>
                    <a:pt x="145" y="0"/>
                  </a:moveTo>
                  <a:cubicBezTo>
                    <a:pt x="65" y="0"/>
                    <a:pt x="0" y="65"/>
                    <a:pt x="0" y="145"/>
                  </a:cubicBezTo>
                  <a:cubicBezTo>
                    <a:pt x="0" y="224"/>
                    <a:pt x="65" y="289"/>
                    <a:pt x="145" y="289"/>
                  </a:cubicBezTo>
                  <a:cubicBezTo>
                    <a:pt x="225" y="289"/>
                    <a:pt x="289" y="224"/>
                    <a:pt x="289" y="145"/>
                  </a:cubicBezTo>
                  <a:cubicBezTo>
                    <a:pt x="289" y="65"/>
                    <a:pt x="225" y="0"/>
                    <a:pt x="145" y="0"/>
                  </a:cubicBezTo>
                  <a:close/>
                  <a:moveTo>
                    <a:pt x="145" y="227"/>
                  </a:moveTo>
                  <a:cubicBezTo>
                    <a:pt x="132" y="227"/>
                    <a:pt x="121" y="217"/>
                    <a:pt x="121" y="204"/>
                  </a:cubicBezTo>
                  <a:cubicBezTo>
                    <a:pt x="121" y="191"/>
                    <a:pt x="132" y="181"/>
                    <a:pt x="145" y="181"/>
                  </a:cubicBezTo>
                  <a:cubicBezTo>
                    <a:pt x="158" y="181"/>
                    <a:pt x="168" y="191"/>
                    <a:pt x="168" y="204"/>
                  </a:cubicBezTo>
                  <a:cubicBezTo>
                    <a:pt x="168" y="217"/>
                    <a:pt x="158" y="227"/>
                    <a:pt x="145" y="227"/>
                  </a:cubicBezTo>
                  <a:close/>
                  <a:moveTo>
                    <a:pt x="206" y="174"/>
                  </a:moveTo>
                  <a:cubicBezTo>
                    <a:pt x="200" y="180"/>
                    <a:pt x="191" y="180"/>
                    <a:pt x="185" y="174"/>
                  </a:cubicBezTo>
                  <a:cubicBezTo>
                    <a:pt x="180" y="168"/>
                    <a:pt x="180" y="168"/>
                    <a:pt x="180" y="168"/>
                  </a:cubicBezTo>
                  <a:cubicBezTo>
                    <a:pt x="161" y="150"/>
                    <a:pt x="132" y="150"/>
                    <a:pt x="113" y="168"/>
                  </a:cubicBezTo>
                  <a:cubicBezTo>
                    <a:pt x="105" y="176"/>
                    <a:pt x="105" y="176"/>
                    <a:pt x="105" y="176"/>
                  </a:cubicBezTo>
                  <a:cubicBezTo>
                    <a:pt x="100" y="182"/>
                    <a:pt x="90" y="182"/>
                    <a:pt x="85" y="176"/>
                  </a:cubicBezTo>
                  <a:cubicBezTo>
                    <a:pt x="79" y="171"/>
                    <a:pt x="79" y="161"/>
                    <a:pt x="85" y="156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93" y="148"/>
                    <a:pt x="93" y="148"/>
                    <a:pt x="93" y="148"/>
                  </a:cubicBezTo>
                  <a:cubicBezTo>
                    <a:pt x="121" y="119"/>
                    <a:pt x="167" y="118"/>
                    <a:pt x="198" y="145"/>
                  </a:cubicBezTo>
                  <a:cubicBezTo>
                    <a:pt x="198" y="145"/>
                    <a:pt x="198" y="146"/>
                    <a:pt x="198" y="146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200" y="147"/>
                    <a:pt x="200" y="147"/>
                    <a:pt x="200" y="148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9" y="156"/>
                    <a:pt x="210" y="160"/>
                    <a:pt x="210" y="164"/>
                  </a:cubicBezTo>
                  <a:cubicBezTo>
                    <a:pt x="210" y="168"/>
                    <a:pt x="209" y="171"/>
                    <a:pt x="206" y="174"/>
                  </a:cubicBezTo>
                  <a:close/>
                  <a:moveTo>
                    <a:pt x="240" y="138"/>
                  </a:moveTo>
                  <a:cubicBezTo>
                    <a:pt x="235" y="143"/>
                    <a:pt x="226" y="143"/>
                    <a:pt x="221" y="138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176" y="94"/>
                    <a:pt x="115" y="95"/>
                    <a:pt x="76" y="132"/>
                  </a:cubicBezTo>
                  <a:cubicBezTo>
                    <a:pt x="76" y="132"/>
                    <a:pt x="76" y="132"/>
                    <a:pt x="76" y="132"/>
                  </a:cubicBezTo>
                  <a:cubicBezTo>
                    <a:pt x="67" y="141"/>
                    <a:pt x="67" y="141"/>
                    <a:pt x="67" y="141"/>
                  </a:cubicBezTo>
                  <a:cubicBezTo>
                    <a:pt x="62" y="146"/>
                    <a:pt x="54" y="146"/>
                    <a:pt x="49" y="141"/>
                  </a:cubicBezTo>
                  <a:cubicBezTo>
                    <a:pt x="43" y="135"/>
                    <a:pt x="43" y="127"/>
                    <a:pt x="48" y="122"/>
                  </a:cubicBezTo>
                  <a:cubicBezTo>
                    <a:pt x="57" y="113"/>
                    <a:pt x="57" y="113"/>
                    <a:pt x="57" y="113"/>
                  </a:cubicBezTo>
                  <a:cubicBezTo>
                    <a:pt x="57" y="113"/>
                    <a:pt x="58" y="113"/>
                    <a:pt x="58" y="112"/>
                  </a:cubicBezTo>
                  <a:cubicBezTo>
                    <a:pt x="105" y="67"/>
                    <a:pt x="180" y="65"/>
                    <a:pt x="229" y="109"/>
                  </a:cubicBezTo>
                  <a:cubicBezTo>
                    <a:pt x="230" y="109"/>
                    <a:pt x="231" y="110"/>
                    <a:pt x="231" y="110"/>
                  </a:cubicBezTo>
                  <a:cubicBezTo>
                    <a:pt x="235" y="114"/>
                    <a:pt x="235" y="114"/>
                    <a:pt x="235" y="114"/>
                  </a:cubicBezTo>
                  <a:cubicBezTo>
                    <a:pt x="235" y="114"/>
                    <a:pt x="235" y="114"/>
                    <a:pt x="235" y="114"/>
                  </a:cubicBezTo>
                  <a:cubicBezTo>
                    <a:pt x="240" y="119"/>
                    <a:pt x="240" y="119"/>
                    <a:pt x="240" y="119"/>
                  </a:cubicBezTo>
                  <a:cubicBezTo>
                    <a:pt x="245" y="124"/>
                    <a:pt x="245" y="133"/>
                    <a:pt x="240" y="1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68" name="ïš1íḍè">
              <a:extLst>
                <a:ext uri="{FF2B5EF4-FFF2-40B4-BE49-F238E27FC236}">
                  <a16:creationId xmlns:a16="http://schemas.microsoft.com/office/drawing/2014/main" id="{31412A62-3468-4EB0-BA7C-C823F34F2548}"/>
                </a:ext>
              </a:extLst>
            </p:cNvPr>
            <p:cNvGrpSpPr/>
            <p:nvPr/>
          </p:nvGrpSpPr>
          <p:grpSpPr>
            <a:xfrm>
              <a:off x="6766079" y="3727358"/>
              <a:ext cx="581706" cy="581869"/>
              <a:chOff x="7424738" y="3175000"/>
              <a:chExt cx="889000" cy="889000"/>
            </a:xfrm>
            <a:solidFill>
              <a:schemeClr val="accent4"/>
            </a:solidFill>
          </p:grpSpPr>
          <p:sp>
            <p:nvSpPr>
              <p:cNvPr id="2455" name="i$ḻïḓé">
                <a:extLst>
                  <a:ext uri="{FF2B5EF4-FFF2-40B4-BE49-F238E27FC236}">
                    <a16:creationId xmlns:a16="http://schemas.microsoft.com/office/drawing/2014/main" id="{F93A9921-39A3-4A81-AB1A-6FA533E1BB27}"/>
                  </a:ext>
                </a:extLst>
              </p:cNvPr>
              <p:cNvSpPr/>
              <p:nvPr/>
            </p:nvSpPr>
            <p:spPr bwMode="auto">
              <a:xfrm>
                <a:off x="7612063" y="3603625"/>
                <a:ext cx="74613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6" name="îṥḻïḓe">
                <a:extLst>
                  <a:ext uri="{FF2B5EF4-FFF2-40B4-BE49-F238E27FC236}">
                    <a16:creationId xmlns:a16="http://schemas.microsoft.com/office/drawing/2014/main" id="{CEFC11F2-6688-412A-A58A-DABC046B1075}"/>
                  </a:ext>
                </a:extLst>
              </p:cNvPr>
              <p:cNvSpPr/>
              <p:nvPr/>
            </p:nvSpPr>
            <p:spPr bwMode="auto">
              <a:xfrm>
                <a:off x="7675563" y="3738563"/>
                <a:ext cx="76200" cy="76200"/>
              </a:xfrm>
              <a:custGeom>
                <a:avLst/>
                <a:gdLst>
                  <a:gd name="T0" fmla="*/ 0 w 48"/>
                  <a:gd name="T1" fmla="*/ 33 h 48"/>
                  <a:gd name="T2" fmla="*/ 14 w 48"/>
                  <a:gd name="T3" fmla="*/ 48 h 48"/>
                  <a:gd name="T4" fmla="*/ 48 w 48"/>
                  <a:gd name="T5" fmla="*/ 15 h 48"/>
                  <a:gd name="T6" fmla="*/ 34 w 48"/>
                  <a:gd name="T7" fmla="*/ 0 h 48"/>
                  <a:gd name="T8" fmla="*/ 0 w 48"/>
                  <a:gd name="T9" fmla="*/ 3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0" y="33"/>
                    </a:moveTo>
                    <a:lnTo>
                      <a:pt x="14" y="48"/>
                    </a:lnTo>
                    <a:lnTo>
                      <a:pt x="48" y="15"/>
                    </a:lnTo>
                    <a:lnTo>
                      <a:pt x="34" y="0"/>
                    </a:lnTo>
                    <a:lnTo>
                      <a:pt x="0" y="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7" name="îSḻidé">
                <a:extLst>
                  <a:ext uri="{FF2B5EF4-FFF2-40B4-BE49-F238E27FC236}">
                    <a16:creationId xmlns:a16="http://schemas.microsoft.com/office/drawing/2014/main" id="{4284E442-F551-45AB-B071-B38608AA538A}"/>
                  </a:ext>
                </a:extLst>
              </p:cNvPr>
              <p:cNvSpPr/>
              <p:nvPr/>
            </p:nvSpPr>
            <p:spPr bwMode="auto">
              <a:xfrm>
                <a:off x="7675563" y="3425825"/>
                <a:ext cx="76200" cy="77788"/>
              </a:xfrm>
              <a:custGeom>
                <a:avLst/>
                <a:gdLst>
                  <a:gd name="T0" fmla="*/ 0 w 48"/>
                  <a:gd name="T1" fmla="*/ 14 h 49"/>
                  <a:gd name="T2" fmla="*/ 34 w 48"/>
                  <a:gd name="T3" fmla="*/ 49 h 49"/>
                  <a:gd name="T4" fmla="*/ 48 w 48"/>
                  <a:gd name="T5" fmla="*/ 34 h 49"/>
                  <a:gd name="T6" fmla="*/ 14 w 48"/>
                  <a:gd name="T7" fmla="*/ 0 h 49"/>
                  <a:gd name="T8" fmla="*/ 0 w 48"/>
                  <a:gd name="T9" fmla="*/ 1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0" y="14"/>
                    </a:moveTo>
                    <a:lnTo>
                      <a:pt x="34" y="49"/>
                    </a:lnTo>
                    <a:lnTo>
                      <a:pt x="48" y="34"/>
                    </a:lnTo>
                    <a:lnTo>
                      <a:pt x="14" y="0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8" name="íŝḷîḑè">
                <a:extLst>
                  <a:ext uri="{FF2B5EF4-FFF2-40B4-BE49-F238E27FC236}">
                    <a16:creationId xmlns:a16="http://schemas.microsoft.com/office/drawing/2014/main" id="{688CD673-C2D6-497A-8013-B9C88E82E991}"/>
                  </a:ext>
                </a:extLst>
              </p:cNvPr>
              <p:cNvSpPr/>
              <p:nvPr/>
            </p:nvSpPr>
            <p:spPr bwMode="auto">
              <a:xfrm>
                <a:off x="7853363" y="3362325"/>
                <a:ext cx="3175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9" name="ïš1iḍe">
                <a:extLst>
                  <a:ext uri="{FF2B5EF4-FFF2-40B4-BE49-F238E27FC236}">
                    <a16:creationId xmlns:a16="http://schemas.microsoft.com/office/drawing/2014/main" id="{8CDD4696-02E6-4E7D-88F8-C463762C0F59}"/>
                  </a:ext>
                </a:extLst>
              </p:cNvPr>
              <p:cNvSpPr/>
              <p:nvPr/>
            </p:nvSpPr>
            <p:spPr bwMode="auto">
              <a:xfrm>
                <a:off x="7988301" y="3425825"/>
                <a:ext cx="74613" cy="77788"/>
              </a:xfrm>
              <a:custGeom>
                <a:avLst/>
                <a:gdLst>
                  <a:gd name="T0" fmla="*/ 47 w 47"/>
                  <a:gd name="T1" fmla="*/ 14 h 49"/>
                  <a:gd name="T2" fmla="*/ 33 w 47"/>
                  <a:gd name="T3" fmla="*/ 0 h 49"/>
                  <a:gd name="T4" fmla="*/ 0 w 47"/>
                  <a:gd name="T5" fmla="*/ 34 h 49"/>
                  <a:gd name="T6" fmla="*/ 15 w 47"/>
                  <a:gd name="T7" fmla="*/ 49 h 49"/>
                  <a:gd name="T8" fmla="*/ 47 w 47"/>
                  <a:gd name="T9" fmla="*/ 1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49">
                    <a:moveTo>
                      <a:pt x="47" y="14"/>
                    </a:moveTo>
                    <a:lnTo>
                      <a:pt x="33" y="0"/>
                    </a:lnTo>
                    <a:lnTo>
                      <a:pt x="0" y="34"/>
                    </a:lnTo>
                    <a:lnTo>
                      <a:pt x="15" y="49"/>
                    </a:lnTo>
                    <a:lnTo>
                      <a:pt x="47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0" name="î$ḻîḋe">
                <a:extLst>
                  <a:ext uri="{FF2B5EF4-FFF2-40B4-BE49-F238E27FC236}">
                    <a16:creationId xmlns:a16="http://schemas.microsoft.com/office/drawing/2014/main" id="{41087F56-81C3-4A28-BF14-7FDE36F120E1}"/>
                  </a:ext>
                </a:extLst>
              </p:cNvPr>
              <p:cNvSpPr/>
              <p:nvPr/>
            </p:nvSpPr>
            <p:spPr bwMode="auto">
              <a:xfrm>
                <a:off x="8051801" y="3603625"/>
                <a:ext cx="74613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1" name="íşļïde">
                <a:extLst>
                  <a:ext uri="{FF2B5EF4-FFF2-40B4-BE49-F238E27FC236}">
                    <a16:creationId xmlns:a16="http://schemas.microsoft.com/office/drawing/2014/main" id="{77015EC0-67C9-4913-ABA1-E441439C3CF6}"/>
                  </a:ext>
                </a:extLst>
              </p:cNvPr>
              <p:cNvSpPr/>
              <p:nvPr/>
            </p:nvSpPr>
            <p:spPr bwMode="auto">
              <a:xfrm>
                <a:off x="7988301" y="3738563"/>
                <a:ext cx="74613" cy="76200"/>
              </a:xfrm>
              <a:custGeom>
                <a:avLst/>
                <a:gdLst>
                  <a:gd name="T0" fmla="*/ 0 w 47"/>
                  <a:gd name="T1" fmla="*/ 15 h 48"/>
                  <a:gd name="T2" fmla="*/ 33 w 47"/>
                  <a:gd name="T3" fmla="*/ 48 h 48"/>
                  <a:gd name="T4" fmla="*/ 47 w 47"/>
                  <a:gd name="T5" fmla="*/ 33 h 48"/>
                  <a:gd name="T6" fmla="*/ 15 w 47"/>
                  <a:gd name="T7" fmla="*/ 0 h 48"/>
                  <a:gd name="T8" fmla="*/ 0 w 47"/>
                  <a:gd name="T9" fmla="*/ 1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48">
                    <a:moveTo>
                      <a:pt x="0" y="15"/>
                    </a:moveTo>
                    <a:lnTo>
                      <a:pt x="33" y="48"/>
                    </a:lnTo>
                    <a:lnTo>
                      <a:pt x="47" y="33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2" name="ïśliḋê">
                <a:extLst>
                  <a:ext uri="{FF2B5EF4-FFF2-40B4-BE49-F238E27FC236}">
                    <a16:creationId xmlns:a16="http://schemas.microsoft.com/office/drawing/2014/main" id="{AB1BD3BB-4874-46C6-80F4-17ADE9D0E5EE}"/>
                  </a:ext>
                </a:extLst>
              </p:cNvPr>
              <p:cNvSpPr/>
              <p:nvPr/>
            </p:nvSpPr>
            <p:spPr bwMode="auto">
              <a:xfrm>
                <a:off x="7424738" y="3175000"/>
                <a:ext cx="889000" cy="889000"/>
              </a:xfrm>
              <a:custGeom>
                <a:avLst/>
                <a:gdLst>
                  <a:gd name="T0" fmla="*/ 155 w 309"/>
                  <a:gd name="T1" fmla="*/ 0 h 309"/>
                  <a:gd name="T2" fmla="*/ 0 w 309"/>
                  <a:gd name="T3" fmla="*/ 155 h 309"/>
                  <a:gd name="T4" fmla="*/ 155 w 309"/>
                  <a:gd name="T5" fmla="*/ 309 h 309"/>
                  <a:gd name="T6" fmla="*/ 309 w 309"/>
                  <a:gd name="T7" fmla="*/ 155 h 309"/>
                  <a:gd name="T8" fmla="*/ 155 w 309"/>
                  <a:gd name="T9" fmla="*/ 0 h 309"/>
                  <a:gd name="T10" fmla="*/ 155 w 309"/>
                  <a:gd name="T11" fmla="*/ 253 h 309"/>
                  <a:gd name="T12" fmla="*/ 56 w 309"/>
                  <a:gd name="T13" fmla="*/ 155 h 309"/>
                  <a:gd name="T14" fmla="*/ 155 w 309"/>
                  <a:gd name="T15" fmla="*/ 57 h 309"/>
                  <a:gd name="T16" fmla="*/ 253 w 309"/>
                  <a:gd name="T17" fmla="*/ 155 h 309"/>
                  <a:gd name="T18" fmla="*/ 155 w 309"/>
                  <a:gd name="T19" fmla="*/ 25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9" h="309">
                    <a:moveTo>
                      <a:pt x="155" y="0"/>
                    </a:moveTo>
                    <a:cubicBezTo>
                      <a:pt x="69" y="0"/>
                      <a:pt x="0" y="70"/>
                      <a:pt x="0" y="155"/>
                    </a:cubicBezTo>
                    <a:cubicBezTo>
                      <a:pt x="0" y="240"/>
                      <a:pt x="69" y="309"/>
                      <a:pt x="155" y="309"/>
                    </a:cubicBezTo>
                    <a:cubicBezTo>
                      <a:pt x="240" y="309"/>
                      <a:pt x="309" y="240"/>
                      <a:pt x="309" y="155"/>
                    </a:cubicBezTo>
                    <a:cubicBezTo>
                      <a:pt x="309" y="70"/>
                      <a:pt x="240" y="0"/>
                      <a:pt x="155" y="0"/>
                    </a:cubicBezTo>
                    <a:close/>
                    <a:moveTo>
                      <a:pt x="155" y="253"/>
                    </a:moveTo>
                    <a:cubicBezTo>
                      <a:pt x="100" y="253"/>
                      <a:pt x="56" y="209"/>
                      <a:pt x="56" y="155"/>
                    </a:cubicBezTo>
                    <a:cubicBezTo>
                      <a:pt x="56" y="101"/>
                      <a:pt x="100" y="57"/>
                      <a:pt x="155" y="57"/>
                    </a:cubicBezTo>
                    <a:cubicBezTo>
                      <a:pt x="209" y="57"/>
                      <a:pt x="253" y="101"/>
                      <a:pt x="253" y="155"/>
                    </a:cubicBezTo>
                    <a:cubicBezTo>
                      <a:pt x="253" y="209"/>
                      <a:pt x="209" y="253"/>
                      <a:pt x="155" y="2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3" name="íśľîďê">
                <a:extLst>
                  <a:ext uri="{FF2B5EF4-FFF2-40B4-BE49-F238E27FC236}">
                    <a16:creationId xmlns:a16="http://schemas.microsoft.com/office/drawing/2014/main" id="{DEF1F565-883F-45F8-895B-993337DAB1FF}"/>
                  </a:ext>
                </a:extLst>
              </p:cNvPr>
              <p:cNvSpPr/>
              <p:nvPr/>
            </p:nvSpPr>
            <p:spPr bwMode="auto">
              <a:xfrm>
                <a:off x="7853363" y="3805238"/>
                <a:ext cx="3175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4" name="íṩļîďê">
                <a:extLst>
                  <a:ext uri="{FF2B5EF4-FFF2-40B4-BE49-F238E27FC236}">
                    <a16:creationId xmlns:a16="http://schemas.microsoft.com/office/drawing/2014/main" id="{9FD7B3E8-8861-460C-9445-E887EF5FF150}"/>
                  </a:ext>
                </a:extLst>
              </p:cNvPr>
              <p:cNvSpPr/>
              <p:nvPr/>
            </p:nvSpPr>
            <p:spPr bwMode="auto">
              <a:xfrm>
                <a:off x="7800976" y="3514725"/>
                <a:ext cx="182563" cy="131763"/>
              </a:xfrm>
              <a:custGeom>
                <a:avLst/>
                <a:gdLst>
                  <a:gd name="T0" fmla="*/ 46 w 115"/>
                  <a:gd name="T1" fmla="*/ 54 h 83"/>
                  <a:gd name="T2" fmla="*/ 15 w 115"/>
                  <a:gd name="T3" fmla="*/ 25 h 83"/>
                  <a:gd name="T4" fmla="*/ 0 w 115"/>
                  <a:gd name="T5" fmla="*/ 40 h 83"/>
                  <a:gd name="T6" fmla="*/ 46 w 115"/>
                  <a:gd name="T7" fmla="*/ 83 h 83"/>
                  <a:gd name="T8" fmla="*/ 115 w 115"/>
                  <a:gd name="T9" fmla="*/ 15 h 83"/>
                  <a:gd name="T10" fmla="*/ 100 w 115"/>
                  <a:gd name="T11" fmla="*/ 0 h 83"/>
                  <a:gd name="T12" fmla="*/ 46 w 115"/>
                  <a:gd name="T13" fmla="*/ 5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5" h="83">
                    <a:moveTo>
                      <a:pt x="46" y="54"/>
                    </a:moveTo>
                    <a:lnTo>
                      <a:pt x="15" y="25"/>
                    </a:lnTo>
                    <a:lnTo>
                      <a:pt x="0" y="40"/>
                    </a:lnTo>
                    <a:lnTo>
                      <a:pt x="46" y="83"/>
                    </a:lnTo>
                    <a:lnTo>
                      <a:pt x="115" y="15"/>
                    </a:lnTo>
                    <a:lnTo>
                      <a:pt x="100" y="0"/>
                    </a:lnTo>
                    <a:lnTo>
                      <a:pt x="4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69" name="íšļïdè">
              <a:extLst>
                <a:ext uri="{FF2B5EF4-FFF2-40B4-BE49-F238E27FC236}">
                  <a16:creationId xmlns:a16="http://schemas.microsoft.com/office/drawing/2014/main" id="{9AD7AF21-7AD1-4CF4-98F7-6300E73BBDAD}"/>
                </a:ext>
              </a:extLst>
            </p:cNvPr>
            <p:cNvGrpSpPr/>
            <p:nvPr/>
          </p:nvGrpSpPr>
          <p:grpSpPr>
            <a:xfrm>
              <a:off x="6456568" y="4380862"/>
              <a:ext cx="580672" cy="580817"/>
              <a:chOff x="6951663" y="4173538"/>
              <a:chExt cx="887413" cy="887413"/>
            </a:xfrm>
            <a:solidFill>
              <a:schemeClr val="accent3"/>
            </a:solidFill>
          </p:grpSpPr>
          <p:sp>
            <p:nvSpPr>
              <p:cNvPr id="2453" name="îṥ1îḋè">
                <a:extLst>
                  <a:ext uri="{FF2B5EF4-FFF2-40B4-BE49-F238E27FC236}">
                    <a16:creationId xmlns:a16="http://schemas.microsoft.com/office/drawing/2014/main" id="{03EB0CC4-DC9F-4B9D-AFC3-350AF4B30FC6}"/>
                  </a:ext>
                </a:extLst>
              </p:cNvPr>
              <p:cNvSpPr/>
              <p:nvPr/>
            </p:nvSpPr>
            <p:spPr bwMode="auto">
              <a:xfrm>
                <a:off x="7597776" y="4640263"/>
                <a:ext cx="77788" cy="114300"/>
              </a:xfrm>
              <a:custGeom>
                <a:avLst/>
                <a:gdLst>
                  <a:gd name="T0" fmla="*/ 9 w 27"/>
                  <a:gd name="T1" fmla="*/ 0 h 40"/>
                  <a:gd name="T2" fmla="*/ 9 w 27"/>
                  <a:gd name="T3" fmla="*/ 0 h 40"/>
                  <a:gd name="T4" fmla="*/ 0 w 27"/>
                  <a:gd name="T5" fmla="*/ 39 h 40"/>
                  <a:gd name="T6" fmla="*/ 6 w 27"/>
                  <a:gd name="T7" fmla="*/ 40 h 40"/>
                  <a:gd name="T8" fmla="*/ 27 w 27"/>
                  <a:gd name="T9" fmla="*/ 20 h 40"/>
                  <a:gd name="T10" fmla="*/ 9 w 27"/>
                  <a:gd name="T11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40"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9" y="14"/>
                      <a:pt x="6" y="27"/>
                      <a:pt x="0" y="39"/>
                    </a:cubicBezTo>
                    <a:cubicBezTo>
                      <a:pt x="2" y="40"/>
                      <a:pt x="4" y="40"/>
                      <a:pt x="6" y="40"/>
                    </a:cubicBezTo>
                    <a:cubicBezTo>
                      <a:pt x="17" y="40"/>
                      <a:pt x="27" y="31"/>
                      <a:pt x="27" y="20"/>
                    </a:cubicBezTo>
                    <a:cubicBezTo>
                      <a:pt x="27" y="10"/>
                      <a:pt x="19" y="1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4" name="i$ḷïḓe">
                <a:extLst>
                  <a:ext uri="{FF2B5EF4-FFF2-40B4-BE49-F238E27FC236}">
                    <a16:creationId xmlns:a16="http://schemas.microsoft.com/office/drawing/2014/main" id="{37405A0D-F6E2-4C31-A341-2164CCA896F6}"/>
                  </a:ext>
                </a:extLst>
              </p:cNvPr>
              <p:cNvSpPr/>
              <p:nvPr/>
            </p:nvSpPr>
            <p:spPr bwMode="auto">
              <a:xfrm>
                <a:off x="6951663" y="4173538"/>
                <a:ext cx="887413" cy="887413"/>
              </a:xfrm>
              <a:custGeom>
                <a:avLst/>
                <a:gdLst>
                  <a:gd name="T0" fmla="*/ 154 w 308"/>
                  <a:gd name="T1" fmla="*/ 0 h 308"/>
                  <a:gd name="T2" fmla="*/ 0 w 308"/>
                  <a:gd name="T3" fmla="*/ 154 h 308"/>
                  <a:gd name="T4" fmla="*/ 154 w 308"/>
                  <a:gd name="T5" fmla="*/ 308 h 308"/>
                  <a:gd name="T6" fmla="*/ 308 w 308"/>
                  <a:gd name="T7" fmla="*/ 154 h 308"/>
                  <a:gd name="T8" fmla="*/ 154 w 308"/>
                  <a:gd name="T9" fmla="*/ 0 h 308"/>
                  <a:gd name="T10" fmla="*/ 165 w 308"/>
                  <a:gd name="T11" fmla="*/ 62 h 308"/>
                  <a:gd name="T12" fmla="*/ 174 w 308"/>
                  <a:gd name="T13" fmla="*/ 77 h 308"/>
                  <a:gd name="T14" fmla="*/ 174 w 308"/>
                  <a:gd name="T15" fmla="*/ 90 h 308"/>
                  <a:gd name="T16" fmla="*/ 182 w 308"/>
                  <a:gd name="T17" fmla="*/ 107 h 308"/>
                  <a:gd name="T18" fmla="*/ 169 w 308"/>
                  <a:gd name="T19" fmla="*/ 136 h 308"/>
                  <a:gd name="T20" fmla="*/ 164 w 308"/>
                  <a:gd name="T21" fmla="*/ 120 h 308"/>
                  <a:gd name="T22" fmla="*/ 156 w 308"/>
                  <a:gd name="T23" fmla="*/ 91 h 308"/>
                  <a:gd name="T24" fmla="*/ 165 w 308"/>
                  <a:gd name="T25" fmla="*/ 62 h 308"/>
                  <a:gd name="T26" fmla="*/ 117 w 308"/>
                  <a:gd name="T27" fmla="*/ 62 h 308"/>
                  <a:gd name="T28" fmla="*/ 125 w 308"/>
                  <a:gd name="T29" fmla="*/ 77 h 308"/>
                  <a:gd name="T30" fmla="*/ 126 w 308"/>
                  <a:gd name="T31" fmla="*/ 90 h 308"/>
                  <a:gd name="T32" fmla="*/ 134 w 308"/>
                  <a:gd name="T33" fmla="*/ 107 h 308"/>
                  <a:gd name="T34" fmla="*/ 120 w 308"/>
                  <a:gd name="T35" fmla="*/ 136 h 308"/>
                  <a:gd name="T36" fmla="*/ 116 w 308"/>
                  <a:gd name="T37" fmla="*/ 120 h 308"/>
                  <a:gd name="T38" fmla="*/ 108 w 308"/>
                  <a:gd name="T39" fmla="*/ 91 h 308"/>
                  <a:gd name="T40" fmla="*/ 117 w 308"/>
                  <a:gd name="T41" fmla="*/ 62 h 308"/>
                  <a:gd name="T42" fmla="*/ 230 w 308"/>
                  <a:gd name="T43" fmla="*/ 218 h 308"/>
                  <a:gd name="T44" fmla="*/ 215 w 308"/>
                  <a:gd name="T45" fmla="*/ 215 h 308"/>
                  <a:gd name="T46" fmla="*/ 147 w 308"/>
                  <a:gd name="T47" fmla="*/ 247 h 308"/>
                  <a:gd name="T48" fmla="*/ 62 w 308"/>
                  <a:gd name="T49" fmla="*/ 162 h 308"/>
                  <a:gd name="T50" fmla="*/ 63 w 308"/>
                  <a:gd name="T51" fmla="*/ 146 h 308"/>
                  <a:gd name="T52" fmla="*/ 232 w 308"/>
                  <a:gd name="T53" fmla="*/ 146 h 308"/>
                  <a:gd name="T54" fmla="*/ 232 w 308"/>
                  <a:gd name="T55" fmla="*/ 146 h 308"/>
                  <a:gd name="T56" fmla="*/ 266 w 308"/>
                  <a:gd name="T57" fmla="*/ 182 h 308"/>
                  <a:gd name="T58" fmla="*/ 230 w 308"/>
                  <a:gd name="T59" fmla="*/ 21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08" h="308">
                    <a:moveTo>
                      <a:pt x="154" y="0"/>
                    </a:moveTo>
                    <a:cubicBezTo>
                      <a:pt x="69" y="0"/>
                      <a:pt x="0" y="69"/>
                      <a:pt x="0" y="154"/>
                    </a:cubicBezTo>
                    <a:cubicBezTo>
                      <a:pt x="0" y="239"/>
                      <a:pt x="69" y="308"/>
                      <a:pt x="154" y="308"/>
                    </a:cubicBezTo>
                    <a:cubicBezTo>
                      <a:pt x="239" y="308"/>
                      <a:pt x="308" y="239"/>
                      <a:pt x="308" y="154"/>
                    </a:cubicBezTo>
                    <a:cubicBezTo>
                      <a:pt x="308" y="69"/>
                      <a:pt x="239" y="0"/>
                      <a:pt x="154" y="0"/>
                    </a:cubicBezTo>
                    <a:close/>
                    <a:moveTo>
                      <a:pt x="165" y="62"/>
                    </a:moveTo>
                    <a:cubicBezTo>
                      <a:pt x="174" y="56"/>
                      <a:pt x="183" y="71"/>
                      <a:pt x="174" y="77"/>
                    </a:cubicBezTo>
                    <a:cubicBezTo>
                      <a:pt x="169" y="79"/>
                      <a:pt x="172" y="86"/>
                      <a:pt x="174" y="90"/>
                    </a:cubicBezTo>
                    <a:cubicBezTo>
                      <a:pt x="177" y="95"/>
                      <a:pt x="181" y="101"/>
                      <a:pt x="182" y="107"/>
                    </a:cubicBezTo>
                    <a:cubicBezTo>
                      <a:pt x="185" y="119"/>
                      <a:pt x="181" y="132"/>
                      <a:pt x="169" y="136"/>
                    </a:cubicBezTo>
                    <a:cubicBezTo>
                      <a:pt x="158" y="140"/>
                      <a:pt x="153" y="123"/>
                      <a:pt x="164" y="120"/>
                    </a:cubicBezTo>
                    <a:cubicBezTo>
                      <a:pt x="172" y="117"/>
                      <a:pt x="157" y="95"/>
                      <a:pt x="156" y="91"/>
                    </a:cubicBezTo>
                    <a:cubicBezTo>
                      <a:pt x="152" y="80"/>
                      <a:pt x="154" y="68"/>
                      <a:pt x="165" y="62"/>
                    </a:cubicBezTo>
                    <a:close/>
                    <a:moveTo>
                      <a:pt x="117" y="62"/>
                    </a:moveTo>
                    <a:cubicBezTo>
                      <a:pt x="126" y="56"/>
                      <a:pt x="135" y="71"/>
                      <a:pt x="125" y="77"/>
                    </a:cubicBezTo>
                    <a:cubicBezTo>
                      <a:pt x="121" y="79"/>
                      <a:pt x="124" y="86"/>
                      <a:pt x="126" y="90"/>
                    </a:cubicBezTo>
                    <a:cubicBezTo>
                      <a:pt x="129" y="95"/>
                      <a:pt x="133" y="101"/>
                      <a:pt x="134" y="107"/>
                    </a:cubicBezTo>
                    <a:cubicBezTo>
                      <a:pt x="137" y="119"/>
                      <a:pt x="133" y="132"/>
                      <a:pt x="120" y="136"/>
                    </a:cubicBezTo>
                    <a:cubicBezTo>
                      <a:pt x="110" y="140"/>
                      <a:pt x="105" y="123"/>
                      <a:pt x="116" y="120"/>
                    </a:cubicBezTo>
                    <a:cubicBezTo>
                      <a:pt x="124" y="117"/>
                      <a:pt x="109" y="95"/>
                      <a:pt x="108" y="91"/>
                    </a:cubicBezTo>
                    <a:cubicBezTo>
                      <a:pt x="104" y="80"/>
                      <a:pt x="106" y="68"/>
                      <a:pt x="117" y="62"/>
                    </a:cubicBezTo>
                    <a:close/>
                    <a:moveTo>
                      <a:pt x="230" y="218"/>
                    </a:moveTo>
                    <a:cubicBezTo>
                      <a:pt x="225" y="218"/>
                      <a:pt x="219" y="217"/>
                      <a:pt x="215" y="215"/>
                    </a:cubicBezTo>
                    <a:cubicBezTo>
                      <a:pt x="199" y="235"/>
                      <a:pt x="175" y="247"/>
                      <a:pt x="147" y="247"/>
                    </a:cubicBezTo>
                    <a:cubicBezTo>
                      <a:pt x="100" y="247"/>
                      <a:pt x="62" y="209"/>
                      <a:pt x="62" y="162"/>
                    </a:cubicBezTo>
                    <a:cubicBezTo>
                      <a:pt x="62" y="156"/>
                      <a:pt x="62" y="151"/>
                      <a:pt x="63" y="146"/>
                    </a:cubicBezTo>
                    <a:cubicBezTo>
                      <a:pt x="232" y="146"/>
                      <a:pt x="232" y="146"/>
                      <a:pt x="232" y="146"/>
                    </a:cubicBezTo>
                    <a:cubicBezTo>
                      <a:pt x="232" y="146"/>
                      <a:pt x="232" y="146"/>
                      <a:pt x="232" y="146"/>
                    </a:cubicBezTo>
                    <a:cubicBezTo>
                      <a:pt x="251" y="147"/>
                      <a:pt x="266" y="162"/>
                      <a:pt x="266" y="182"/>
                    </a:cubicBezTo>
                    <a:cubicBezTo>
                      <a:pt x="266" y="202"/>
                      <a:pt x="250" y="218"/>
                      <a:pt x="230" y="2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70" name="ïṧľîďe">
              <a:extLst>
                <a:ext uri="{FF2B5EF4-FFF2-40B4-BE49-F238E27FC236}">
                  <a16:creationId xmlns:a16="http://schemas.microsoft.com/office/drawing/2014/main" id="{93EFBA03-5520-42CF-B7B4-B861CF032067}"/>
                </a:ext>
              </a:extLst>
            </p:cNvPr>
            <p:cNvGrpSpPr/>
            <p:nvPr/>
          </p:nvGrpSpPr>
          <p:grpSpPr>
            <a:xfrm>
              <a:off x="5052132" y="4364227"/>
              <a:ext cx="585862" cy="583931"/>
              <a:chOff x="4805363" y="4148138"/>
              <a:chExt cx="895350" cy="892175"/>
            </a:xfrm>
            <a:solidFill>
              <a:schemeClr val="accent6"/>
            </a:solidFill>
          </p:grpSpPr>
          <p:sp>
            <p:nvSpPr>
              <p:cNvPr id="2450" name="iśļîḓè">
                <a:extLst>
                  <a:ext uri="{FF2B5EF4-FFF2-40B4-BE49-F238E27FC236}">
                    <a16:creationId xmlns:a16="http://schemas.microsoft.com/office/drawing/2014/main" id="{E5384A70-75AA-4714-9065-C71045A3D835}"/>
                  </a:ext>
                </a:extLst>
              </p:cNvPr>
              <p:cNvSpPr/>
              <p:nvPr/>
            </p:nvSpPr>
            <p:spPr bwMode="auto">
              <a:xfrm>
                <a:off x="5332413" y="4371975"/>
                <a:ext cx="103188" cy="66675"/>
              </a:xfrm>
              <a:custGeom>
                <a:avLst/>
                <a:gdLst>
                  <a:gd name="T0" fmla="*/ 36 w 36"/>
                  <a:gd name="T1" fmla="*/ 2 h 23"/>
                  <a:gd name="T2" fmla="*/ 34 w 36"/>
                  <a:gd name="T3" fmla="*/ 1 h 23"/>
                  <a:gd name="T4" fmla="*/ 0 w 36"/>
                  <a:gd name="T5" fmla="*/ 23 h 23"/>
                  <a:gd name="T6" fmla="*/ 22 w 36"/>
                  <a:gd name="T7" fmla="*/ 15 h 23"/>
                  <a:gd name="T8" fmla="*/ 32 w 36"/>
                  <a:gd name="T9" fmla="*/ 6 h 23"/>
                  <a:gd name="T10" fmla="*/ 36 w 36"/>
                  <a:gd name="T11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3">
                    <a:moveTo>
                      <a:pt x="36" y="2"/>
                    </a:moveTo>
                    <a:cubicBezTo>
                      <a:pt x="35" y="2"/>
                      <a:pt x="35" y="1"/>
                      <a:pt x="34" y="1"/>
                    </a:cubicBezTo>
                    <a:cubicBezTo>
                      <a:pt x="19" y="0"/>
                      <a:pt x="5" y="9"/>
                      <a:pt x="0" y="23"/>
                    </a:cubicBezTo>
                    <a:cubicBezTo>
                      <a:pt x="8" y="22"/>
                      <a:pt x="15" y="19"/>
                      <a:pt x="22" y="15"/>
                    </a:cubicBezTo>
                    <a:cubicBezTo>
                      <a:pt x="25" y="12"/>
                      <a:pt x="29" y="10"/>
                      <a:pt x="32" y="6"/>
                    </a:cubicBezTo>
                    <a:cubicBezTo>
                      <a:pt x="32" y="6"/>
                      <a:pt x="35" y="3"/>
                      <a:pt x="3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1" name="iṧḷiďe">
                <a:extLst>
                  <a:ext uri="{FF2B5EF4-FFF2-40B4-BE49-F238E27FC236}">
                    <a16:creationId xmlns:a16="http://schemas.microsoft.com/office/drawing/2014/main" id="{C295B47F-F920-4D6D-AC93-E992BCB8EEA3}"/>
                  </a:ext>
                </a:extLst>
              </p:cNvPr>
              <p:cNvSpPr/>
              <p:nvPr/>
            </p:nvSpPr>
            <p:spPr bwMode="auto">
              <a:xfrm>
                <a:off x="5067301" y="4371975"/>
                <a:ext cx="103188" cy="66675"/>
              </a:xfrm>
              <a:custGeom>
                <a:avLst/>
                <a:gdLst>
                  <a:gd name="T0" fmla="*/ 4 w 36"/>
                  <a:gd name="T1" fmla="*/ 6 h 23"/>
                  <a:gd name="T2" fmla="*/ 14 w 36"/>
                  <a:gd name="T3" fmla="*/ 15 h 23"/>
                  <a:gd name="T4" fmla="*/ 36 w 36"/>
                  <a:gd name="T5" fmla="*/ 23 h 23"/>
                  <a:gd name="T6" fmla="*/ 2 w 36"/>
                  <a:gd name="T7" fmla="*/ 1 h 23"/>
                  <a:gd name="T8" fmla="*/ 0 w 36"/>
                  <a:gd name="T9" fmla="*/ 2 h 23"/>
                  <a:gd name="T10" fmla="*/ 4 w 36"/>
                  <a:gd name="T11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3">
                    <a:moveTo>
                      <a:pt x="4" y="6"/>
                    </a:moveTo>
                    <a:cubicBezTo>
                      <a:pt x="7" y="10"/>
                      <a:pt x="10" y="12"/>
                      <a:pt x="14" y="15"/>
                    </a:cubicBezTo>
                    <a:cubicBezTo>
                      <a:pt x="21" y="19"/>
                      <a:pt x="28" y="22"/>
                      <a:pt x="36" y="23"/>
                    </a:cubicBezTo>
                    <a:cubicBezTo>
                      <a:pt x="31" y="9"/>
                      <a:pt x="17" y="0"/>
                      <a:pt x="2" y="1"/>
                    </a:cubicBezTo>
                    <a:cubicBezTo>
                      <a:pt x="1" y="1"/>
                      <a:pt x="1" y="2"/>
                      <a:pt x="0" y="2"/>
                    </a:cubicBezTo>
                    <a:cubicBezTo>
                      <a:pt x="1" y="3"/>
                      <a:pt x="3" y="6"/>
                      <a:pt x="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2" name="îşliḋê">
                <a:extLst>
                  <a:ext uri="{FF2B5EF4-FFF2-40B4-BE49-F238E27FC236}">
                    <a16:creationId xmlns:a16="http://schemas.microsoft.com/office/drawing/2014/main" id="{346EF5AB-1B5F-4DEA-8578-ADF5799B8EC2}"/>
                  </a:ext>
                </a:extLst>
              </p:cNvPr>
              <p:cNvSpPr/>
              <p:nvPr/>
            </p:nvSpPr>
            <p:spPr bwMode="auto">
              <a:xfrm>
                <a:off x="4805363" y="4148138"/>
                <a:ext cx="895350" cy="892175"/>
              </a:xfrm>
              <a:custGeom>
                <a:avLst/>
                <a:gdLst>
                  <a:gd name="T0" fmla="*/ 155 w 311"/>
                  <a:gd name="T1" fmla="*/ 0 h 310"/>
                  <a:gd name="T2" fmla="*/ 0 w 311"/>
                  <a:gd name="T3" fmla="*/ 155 h 310"/>
                  <a:gd name="T4" fmla="*/ 155 w 311"/>
                  <a:gd name="T5" fmla="*/ 310 h 310"/>
                  <a:gd name="T6" fmla="*/ 311 w 311"/>
                  <a:gd name="T7" fmla="*/ 155 h 310"/>
                  <a:gd name="T8" fmla="*/ 155 w 311"/>
                  <a:gd name="T9" fmla="*/ 0 h 310"/>
                  <a:gd name="T10" fmla="*/ 187 w 311"/>
                  <a:gd name="T11" fmla="*/ 73 h 310"/>
                  <a:gd name="T12" fmla="*/ 208 w 311"/>
                  <a:gd name="T13" fmla="*/ 65 h 310"/>
                  <a:gd name="T14" fmla="*/ 227 w 311"/>
                  <a:gd name="T15" fmla="*/ 67 h 310"/>
                  <a:gd name="T16" fmla="*/ 217 w 311"/>
                  <a:gd name="T17" fmla="*/ 102 h 310"/>
                  <a:gd name="T18" fmla="*/ 208 w 311"/>
                  <a:gd name="T19" fmla="*/ 108 h 310"/>
                  <a:gd name="T20" fmla="*/ 166 w 311"/>
                  <a:gd name="T21" fmla="*/ 108 h 310"/>
                  <a:gd name="T22" fmla="*/ 187 w 311"/>
                  <a:gd name="T23" fmla="*/ 73 h 310"/>
                  <a:gd name="T24" fmla="*/ 148 w 311"/>
                  <a:gd name="T25" fmla="*/ 92 h 310"/>
                  <a:gd name="T26" fmla="*/ 163 w 311"/>
                  <a:gd name="T27" fmla="*/ 92 h 310"/>
                  <a:gd name="T28" fmla="*/ 163 w 311"/>
                  <a:gd name="T29" fmla="*/ 108 h 310"/>
                  <a:gd name="T30" fmla="*/ 148 w 311"/>
                  <a:gd name="T31" fmla="*/ 108 h 310"/>
                  <a:gd name="T32" fmla="*/ 148 w 311"/>
                  <a:gd name="T33" fmla="*/ 92 h 310"/>
                  <a:gd name="T34" fmla="*/ 83 w 311"/>
                  <a:gd name="T35" fmla="*/ 67 h 310"/>
                  <a:gd name="T36" fmla="*/ 102 w 311"/>
                  <a:gd name="T37" fmla="*/ 65 h 310"/>
                  <a:gd name="T38" fmla="*/ 123 w 311"/>
                  <a:gd name="T39" fmla="*/ 73 h 310"/>
                  <a:gd name="T40" fmla="*/ 143 w 311"/>
                  <a:gd name="T41" fmla="*/ 108 h 310"/>
                  <a:gd name="T42" fmla="*/ 102 w 311"/>
                  <a:gd name="T43" fmla="*/ 108 h 310"/>
                  <a:gd name="T44" fmla="*/ 92 w 311"/>
                  <a:gd name="T45" fmla="*/ 102 h 310"/>
                  <a:gd name="T46" fmla="*/ 83 w 311"/>
                  <a:gd name="T47" fmla="*/ 67 h 310"/>
                  <a:gd name="T48" fmla="*/ 238 w 311"/>
                  <a:gd name="T49" fmla="*/ 245 h 310"/>
                  <a:gd name="T50" fmla="*/ 73 w 311"/>
                  <a:gd name="T51" fmla="*/ 245 h 310"/>
                  <a:gd name="T52" fmla="*/ 73 w 311"/>
                  <a:gd name="T53" fmla="*/ 114 h 310"/>
                  <a:gd name="T54" fmla="*/ 116 w 311"/>
                  <a:gd name="T55" fmla="*/ 114 h 310"/>
                  <a:gd name="T56" fmla="*/ 137 w 311"/>
                  <a:gd name="T57" fmla="*/ 114 h 310"/>
                  <a:gd name="T58" fmla="*/ 137 w 311"/>
                  <a:gd name="T59" fmla="*/ 118 h 310"/>
                  <a:gd name="T60" fmla="*/ 137 w 311"/>
                  <a:gd name="T61" fmla="*/ 183 h 310"/>
                  <a:gd name="T62" fmla="*/ 156 w 311"/>
                  <a:gd name="T63" fmla="*/ 167 h 310"/>
                  <a:gd name="T64" fmla="*/ 175 w 311"/>
                  <a:gd name="T65" fmla="*/ 183 h 310"/>
                  <a:gd name="T66" fmla="*/ 175 w 311"/>
                  <a:gd name="T67" fmla="*/ 117 h 310"/>
                  <a:gd name="T68" fmla="*/ 175 w 311"/>
                  <a:gd name="T69" fmla="*/ 114 h 310"/>
                  <a:gd name="T70" fmla="*/ 194 w 311"/>
                  <a:gd name="T71" fmla="*/ 114 h 310"/>
                  <a:gd name="T72" fmla="*/ 238 w 311"/>
                  <a:gd name="T73" fmla="*/ 114 h 310"/>
                  <a:gd name="T74" fmla="*/ 238 w 311"/>
                  <a:gd name="T75" fmla="*/ 245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11" h="310">
                    <a:moveTo>
                      <a:pt x="155" y="0"/>
                    </a:moveTo>
                    <a:cubicBezTo>
                      <a:pt x="70" y="0"/>
                      <a:pt x="0" y="69"/>
                      <a:pt x="0" y="155"/>
                    </a:cubicBezTo>
                    <a:cubicBezTo>
                      <a:pt x="0" y="240"/>
                      <a:pt x="70" y="310"/>
                      <a:pt x="155" y="310"/>
                    </a:cubicBezTo>
                    <a:cubicBezTo>
                      <a:pt x="241" y="310"/>
                      <a:pt x="311" y="240"/>
                      <a:pt x="311" y="155"/>
                    </a:cubicBezTo>
                    <a:cubicBezTo>
                      <a:pt x="311" y="69"/>
                      <a:pt x="241" y="0"/>
                      <a:pt x="155" y="0"/>
                    </a:cubicBezTo>
                    <a:close/>
                    <a:moveTo>
                      <a:pt x="187" y="73"/>
                    </a:moveTo>
                    <a:cubicBezTo>
                      <a:pt x="193" y="68"/>
                      <a:pt x="200" y="66"/>
                      <a:pt x="208" y="65"/>
                    </a:cubicBezTo>
                    <a:cubicBezTo>
                      <a:pt x="214" y="64"/>
                      <a:pt x="222" y="64"/>
                      <a:pt x="227" y="67"/>
                    </a:cubicBezTo>
                    <a:cubicBezTo>
                      <a:pt x="242" y="78"/>
                      <a:pt x="227" y="94"/>
                      <a:pt x="217" y="102"/>
                    </a:cubicBezTo>
                    <a:cubicBezTo>
                      <a:pt x="214" y="104"/>
                      <a:pt x="211" y="106"/>
                      <a:pt x="208" y="108"/>
                    </a:cubicBezTo>
                    <a:cubicBezTo>
                      <a:pt x="166" y="108"/>
                      <a:pt x="166" y="108"/>
                      <a:pt x="166" y="108"/>
                    </a:cubicBezTo>
                    <a:cubicBezTo>
                      <a:pt x="168" y="94"/>
                      <a:pt x="175" y="80"/>
                      <a:pt x="187" y="73"/>
                    </a:cubicBezTo>
                    <a:close/>
                    <a:moveTo>
                      <a:pt x="148" y="92"/>
                    </a:moveTo>
                    <a:cubicBezTo>
                      <a:pt x="148" y="82"/>
                      <a:pt x="163" y="82"/>
                      <a:pt x="163" y="92"/>
                    </a:cubicBezTo>
                    <a:cubicBezTo>
                      <a:pt x="163" y="108"/>
                      <a:pt x="163" y="108"/>
                      <a:pt x="163" y="108"/>
                    </a:cubicBezTo>
                    <a:cubicBezTo>
                      <a:pt x="148" y="108"/>
                      <a:pt x="148" y="108"/>
                      <a:pt x="148" y="108"/>
                    </a:cubicBezTo>
                    <a:lnTo>
                      <a:pt x="148" y="92"/>
                    </a:lnTo>
                    <a:close/>
                    <a:moveTo>
                      <a:pt x="83" y="67"/>
                    </a:moveTo>
                    <a:cubicBezTo>
                      <a:pt x="88" y="64"/>
                      <a:pt x="96" y="64"/>
                      <a:pt x="102" y="65"/>
                    </a:cubicBezTo>
                    <a:cubicBezTo>
                      <a:pt x="109" y="66"/>
                      <a:pt x="116" y="68"/>
                      <a:pt x="123" y="73"/>
                    </a:cubicBezTo>
                    <a:cubicBezTo>
                      <a:pt x="135" y="80"/>
                      <a:pt x="142" y="94"/>
                      <a:pt x="143" y="108"/>
                    </a:cubicBezTo>
                    <a:cubicBezTo>
                      <a:pt x="102" y="108"/>
                      <a:pt x="102" y="108"/>
                      <a:pt x="102" y="108"/>
                    </a:cubicBezTo>
                    <a:cubicBezTo>
                      <a:pt x="99" y="106"/>
                      <a:pt x="96" y="104"/>
                      <a:pt x="92" y="102"/>
                    </a:cubicBezTo>
                    <a:cubicBezTo>
                      <a:pt x="82" y="94"/>
                      <a:pt x="67" y="78"/>
                      <a:pt x="83" y="67"/>
                    </a:cubicBezTo>
                    <a:close/>
                    <a:moveTo>
                      <a:pt x="238" y="245"/>
                    </a:moveTo>
                    <a:cubicBezTo>
                      <a:pt x="73" y="245"/>
                      <a:pt x="73" y="245"/>
                      <a:pt x="73" y="245"/>
                    </a:cubicBezTo>
                    <a:cubicBezTo>
                      <a:pt x="73" y="114"/>
                      <a:pt x="73" y="114"/>
                      <a:pt x="73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37" y="114"/>
                      <a:pt x="137" y="114"/>
                      <a:pt x="137" y="114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7" y="183"/>
                      <a:pt x="137" y="183"/>
                      <a:pt x="137" y="183"/>
                    </a:cubicBezTo>
                    <a:cubicBezTo>
                      <a:pt x="156" y="167"/>
                      <a:pt x="156" y="167"/>
                      <a:pt x="156" y="167"/>
                    </a:cubicBezTo>
                    <a:cubicBezTo>
                      <a:pt x="175" y="183"/>
                      <a:pt x="175" y="183"/>
                      <a:pt x="175" y="183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4"/>
                      <a:pt x="175" y="114"/>
                      <a:pt x="175" y="114"/>
                    </a:cubicBezTo>
                    <a:cubicBezTo>
                      <a:pt x="194" y="114"/>
                      <a:pt x="194" y="114"/>
                      <a:pt x="194" y="114"/>
                    </a:cubicBezTo>
                    <a:cubicBezTo>
                      <a:pt x="238" y="114"/>
                      <a:pt x="238" y="114"/>
                      <a:pt x="238" y="114"/>
                    </a:cubicBezTo>
                    <a:lnTo>
                      <a:pt x="238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71" name="îšḻîḍé">
              <a:extLst>
                <a:ext uri="{FF2B5EF4-FFF2-40B4-BE49-F238E27FC236}">
                  <a16:creationId xmlns:a16="http://schemas.microsoft.com/office/drawing/2014/main" id="{DC15263C-059D-4063-A8D4-921BF9606043}"/>
                </a:ext>
              </a:extLst>
            </p:cNvPr>
            <p:cNvSpPr/>
            <p:nvPr/>
          </p:nvSpPr>
          <p:spPr bwMode="auto">
            <a:xfrm>
              <a:off x="5404340" y="4010499"/>
              <a:ext cx="266348" cy="211378"/>
            </a:xfrm>
            <a:custGeom>
              <a:avLst/>
              <a:gdLst>
                <a:gd name="T0" fmla="*/ 141 w 141"/>
                <a:gd name="T1" fmla="*/ 41 h 112"/>
                <a:gd name="T2" fmla="*/ 127 w 141"/>
                <a:gd name="T3" fmla="*/ 26 h 112"/>
                <a:gd name="T4" fmla="*/ 114 w 141"/>
                <a:gd name="T5" fmla="*/ 0 h 112"/>
                <a:gd name="T6" fmla="*/ 28 w 141"/>
                <a:gd name="T7" fmla="*/ 0 h 112"/>
                <a:gd name="T8" fmla="*/ 14 w 141"/>
                <a:gd name="T9" fmla="*/ 26 h 112"/>
                <a:gd name="T10" fmla="*/ 0 w 141"/>
                <a:gd name="T11" fmla="*/ 41 h 112"/>
                <a:gd name="T12" fmla="*/ 0 w 141"/>
                <a:gd name="T13" fmla="*/ 86 h 112"/>
                <a:gd name="T14" fmla="*/ 0 w 141"/>
                <a:gd name="T15" fmla="*/ 90 h 112"/>
                <a:gd name="T16" fmla="*/ 0 w 141"/>
                <a:gd name="T17" fmla="*/ 106 h 112"/>
                <a:gd name="T18" fmla="*/ 7 w 141"/>
                <a:gd name="T19" fmla="*/ 112 h 112"/>
                <a:gd name="T20" fmla="*/ 27 w 141"/>
                <a:gd name="T21" fmla="*/ 112 h 112"/>
                <a:gd name="T22" fmla="*/ 34 w 141"/>
                <a:gd name="T23" fmla="*/ 106 h 112"/>
                <a:gd name="T24" fmla="*/ 34 w 141"/>
                <a:gd name="T25" fmla="*/ 90 h 112"/>
                <a:gd name="T26" fmla="*/ 108 w 141"/>
                <a:gd name="T27" fmla="*/ 90 h 112"/>
                <a:gd name="T28" fmla="*/ 108 w 141"/>
                <a:gd name="T29" fmla="*/ 106 h 112"/>
                <a:gd name="T30" fmla="*/ 114 w 141"/>
                <a:gd name="T31" fmla="*/ 112 h 112"/>
                <a:gd name="T32" fmla="*/ 135 w 141"/>
                <a:gd name="T33" fmla="*/ 112 h 112"/>
                <a:gd name="T34" fmla="*/ 141 w 141"/>
                <a:gd name="T35" fmla="*/ 106 h 112"/>
                <a:gd name="T36" fmla="*/ 141 w 141"/>
                <a:gd name="T37" fmla="*/ 90 h 112"/>
                <a:gd name="T38" fmla="*/ 141 w 141"/>
                <a:gd name="T39" fmla="*/ 41 h 112"/>
                <a:gd name="T40" fmla="*/ 35 w 141"/>
                <a:gd name="T41" fmla="*/ 10 h 112"/>
                <a:gd name="T42" fmla="*/ 106 w 141"/>
                <a:gd name="T43" fmla="*/ 10 h 112"/>
                <a:gd name="T44" fmla="*/ 118 w 141"/>
                <a:gd name="T45" fmla="*/ 32 h 112"/>
                <a:gd name="T46" fmla="*/ 24 w 141"/>
                <a:gd name="T47" fmla="*/ 32 h 112"/>
                <a:gd name="T48" fmla="*/ 35 w 141"/>
                <a:gd name="T49" fmla="*/ 10 h 112"/>
                <a:gd name="T50" fmla="*/ 41 w 141"/>
                <a:gd name="T51" fmla="*/ 79 h 112"/>
                <a:gd name="T52" fmla="*/ 13 w 141"/>
                <a:gd name="T53" fmla="*/ 79 h 112"/>
                <a:gd name="T54" fmla="*/ 13 w 141"/>
                <a:gd name="T55" fmla="*/ 64 h 112"/>
                <a:gd name="T56" fmla="*/ 41 w 141"/>
                <a:gd name="T57" fmla="*/ 64 h 112"/>
                <a:gd name="T58" fmla="*/ 41 w 141"/>
                <a:gd name="T59" fmla="*/ 79 h 112"/>
                <a:gd name="T60" fmla="*/ 129 w 141"/>
                <a:gd name="T61" fmla="*/ 79 h 112"/>
                <a:gd name="T62" fmla="*/ 100 w 141"/>
                <a:gd name="T63" fmla="*/ 79 h 112"/>
                <a:gd name="T64" fmla="*/ 100 w 141"/>
                <a:gd name="T65" fmla="*/ 64 h 112"/>
                <a:gd name="T66" fmla="*/ 129 w 141"/>
                <a:gd name="T67" fmla="*/ 64 h 112"/>
                <a:gd name="T68" fmla="*/ 129 w 141"/>
                <a:gd name="T69" fmla="*/ 7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1" h="112">
                  <a:moveTo>
                    <a:pt x="141" y="41"/>
                  </a:moveTo>
                  <a:cubicBezTo>
                    <a:pt x="127" y="26"/>
                    <a:pt x="127" y="26"/>
                    <a:pt x="127" y="26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0"/>
                    <a:pt x="3" y="112"/>
                    <a:pt x="7" y="112"/>
                  </a:cubicBezTo>
                  <a:cubicBezTo>
                    <a:pt x="27" y="112"/>
                    <a:pt x="27" y="112"/>
                    <a:pt x="27" y="112"/>
                  </a:cubicBezTo>
                  <a:cubicBezTo>
                    <a:pt x="31" y="112"/>
                    <a:pt x="34" y="110"/>
                    <a:pt x="34" y="106"/>
                  </a:cubicBezTo>
                  <a:cubicBezTo>
                    <a:pt x="34" y="90"/>
                    <a:pt x="34" y="90"/>
                    <a:pt x="34" y="90"/>
                  </a:cubicBezTo>
                  <a:cubicBezTo>
                    <a:pt x="108" y="90"/>
                    <a:pt x="108" y="90"/>
                    <a:pt x="108" y="90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08" y="110"/>
                    <a:pt x="111" y="112"/>
                    <a:pt x="114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8" y="112"/>
                    <a:pt x="141" y="110"/>
                    <a:pt x="141" y="106"/>
                  </a:cubicBezTo>
                  <a:cubicBezTo>
                    <a:pt x="141" y="90"/>
                    <a:pt x="141" y="90"/>
                    <a:pt x="141" y="90"/>
                  </a:cubicBezTo>
                  <a:lnTo>
                    <a:pt x="141" y="41"/>
                  </a:lnTo>
                  <a:close/>
                  <a:moveTo>
                    <a:pt x="35" y="10"/>
                  </a:moveTo>
                  <a:cubicBezTo>
                    <a:pt x="106" y="10"/>
                    <a:pt x="106" y="10"/>
                    <a:pt x="106" y="10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24" y="32"/>
                    <a:pt x="24" y="32"/>
                    <a:pt x="24" y="32"/>
                  </a:cubicBezTo>
                  <a:lnTo>
                    <a:pt x="35" y="10"/>
                  </a:lnTo>
                  <a:close/>
                  <a:moveTo>
                    <a:pt x="41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41" y="64"/>
                    <a:pt x="41" y="64"/>
                    <a:pt x="41" y="64"/>
                  </a:cubicBezTo>
                  <a:lnTo>
                    <a:pt x="41" y="79"/>
                  </a:lnTo>
                  <a:close/>
                  <a:moveTo>
                    <a:pt x="129" y="79"/>
                  </a:moveTo>
                  <a:cubicBezTo>
                    <a:pt x="100" y="79"/>
                    <a:pt x="100" y="79"/>
                    <a:pt x="100" y="79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29" y="64"/>
                    <a:pt x="129" y="64"/>
                    <a:pt x="129" y="64"/>
                  </a:cubicBezTo>
                  <a:lnTo>
                    <a:pt x="129" y="7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72" name="išḷïďè">
              <a:extLst>
                <a:ext uri="{FF2B5EF4-FFF2-40B4-BE49-F238E27FC236}">
                  <a16:creationId xmlns:a16="http://schemas.microsoft.com/office/drawing/2014/main" id="{263D0F9A-3162-4FCA-8C9D-EC3E7A95CC55}"/>
                </a:ext>
              </a:extLst>
            </p:cNvPr>
            <p:cNvGrpSpPr/>
            <p:nvPr/>
          </p:nvGrpSpPr>
          <p:grpSpPr>
            <a:xfrm>
              <a:off x="6452199" y="4080702"/>
              <a:ext cx="284691" cy="185057"/>
              <a:chOff x="7145338" y="3587750"/>
              <a:chExt cx="566738" cy="368300"/>
            </a:xfrm>
            <a:solidFill>
              <a:schemeClr val="accent6"/>
            </a:solidFill>
          </p:grpSpPr>
          <p:sp>
            <p:nvSpPr>
              <p:cNvPr id="2445" name="i$1îdê">
                <a:extLst>
                  <a:ext uri="{FF2B5EF4-FFF2-40B4-BE49-F238E27FC236}">
                    <a16:creationId xmlns:a16="http://schemas.microsoft.com/office/drawing/2014/main" id="{A1EACCC2-1C73-43AC-BED6-9A02394FE949}"/>
                  </a:ext>
                </a:extLst>
              </p:cNvPr>
              <p:cNvSpPr/>
              <p:nvPr/>
            </p:nvSpPr>
            <p:spPr bwMode="auto">
              <a:xfrm>
                <a:off x="7250113" y="3816350"/>
                <a:ext cx="153988" cy="139700"/>
              </a:xfrm>
              <a:custGeom>
                <a:avLst/>
                <a:gdLst>
                  <a:gd name="T0" fmla="*/ 33 w 41"/>
                  <a:gd name="T1" fmla="*/ 0 h 37"/>
                  <a:gd name="T2" fmla="*/ 15 w 41"/>
                  <a:gd name="T3" fmla="*/ 6 h 37"/>
                  <a:gd name="T4" fmla="*/ 10 w 41"/>
                  <a:gd name="T5" fmla="*/ 5 h 37"/>
                  <a:gd name="T6" fmla="*/ 10 w 41"/>
                  <a:gd name="T7" fmla="*/ 6 h 37"/>
                  <a:gd name="T8" fmla="*/ 6 w 41"/>
                  <a:gd name="T9" fmla="*/ 31 h 37"/>
                  <a:gd name="T10" fmla="*/ 32 w 41"/>
                  <a:gd name="T11" fmla="*/ 28 h 37"/>
                  <a:gd name="T12" fmla="*/ 35 w 41"/>
                  <a:gd name="T13" fmla="*/ 2 h 37"/>
                  <a:gd name="T14" fmla="*/ 33 w 41"/>
                  <a:gd name="T1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7">
                    <a:moveTo>
                      <a:pt x="33" y="0"/>
                    </a:moveTo>
                    <a:cubicBezTo>
                      <a:pt x="28" y="4"/>
                      <a:pt x="22" y="6"/>
                      <a:pt x="15" y="6"/>
                    </a:cubicBezTo>
                    <a:cubicBezTo>
                      <a:pt x="14" y="6"/>
                      <a:pt x="12" y="6"/>
                      <a:pt x="10" y="5"/>
                    </a:cubicBezTo>
                    <a:cubicBezTo>
                      <a:pt x="10" y="5"/>
                      <a:pt x="10" y="5"/>
                      <a:pt x="10" y="6"/>
                    </a:cubicBezTo>
                    <a:cubicBezTo>
                      <a:pt x="2" y="14"/>
                      <a:pt x="0" y="25"/>
                      <a:pt x="6" y="31"/>
                    </a:cubicBezTo>
                    <a:cubicBezTo>
                      <a:pt x="13" y="37"/>
                      <a:pt x="24" y="36"/>
                      <a:pt x="32" y="28"/>
                    </a:cubicBezTo>
                    <a:cubicBezTo>
                      <a:pt x="40" y="20"/>
                      <a:pt x="41" y="8"/>
                      <a:pt x="35" y="2"/>
                    </a:cubicBezTo>
                    <a:cubicBezTo>
                      <a:pt x="34" y="2"/>
                      <a:pt x="34" y="1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6" name="iṩľíḑé">
                <a:extLst>
                  <a:ext uri="{FF2B5EF4-FFF2-40B4-BE49-F238E27FC236}">
                    <a16:creationId xmlns:a16="http://schemas.microsoft.com/office/drawing/2014/main" id="{3B24933D-679F-468C-93D9-EFACD468CC4C}"/>
                  </a:ext>
                </a:extLst>
              </p:cNvPr>
              <p:cNvSpPr/>
              <p:nvPr/>
            </p:nvSpPr>
            <p:spPr bwMode="auto">
              <a:xfrm>
                <a:off x="7145338" y="3587750"/>
                <a:ext cx="266700" cy="236537"/>
              </a:xfrm>
              <a:custGeom>
                <a:avLst/>
                <a:gdLst>
                  <a:gd name="T0" fmla="*/ 16 w 71"/>
                  <a:gd name="T1" fmla="*/ 51 h 63"/>
                  <a:gd name="T2" fmla="*/ 42 w 71"/>
                  <a:gd name="T3" fmla="*/ 63 h 63"/>
                  <a:gd name="T4" fmla="*/ 43 w 71"/>
                  <a:gd name="T5" fmla="*/ 63 h 63"/>
                  <a:gd name="T6" fmla="*/ 56 w 71"/>
                  <a:gd name="T7" fmla="*/ 60 h 63"/>
                  <a:gd name="T8" fmla="*/ 60 w 71"/>
                  <a:gd name="T9" fmla="*/ 56 h 63"/>
                  <a:gd name="T10" fmla="*/ 55 w 71"/>
                  <a:gd name="T11" fmla="*/ 12 h 63"/>
                  <a:gd name="T12" fmla="*/ 28 w 71"/>
                  <a:gd name="T13" fmla="*/ 0 h 63"/>
                  <a:gd name="T14" fmla="*/ 11 w 71"/>
                  <a:gd name="T15" fmla="*/ 7 h 63"/>
                  <a:gd name="T16" fmla="*/ 16 w 71"/>
                  <a:gd name="T17" fmla="*/ 5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1" h="63">
                    <a:moveTo>
                      <a:pt x="16" y="51"/>
                    </a:moveTo>
                    <a:cubicBezTo>
                      <a:pt x="24" y="58"/>
                      <a:pt x="33" y="63"/>
                      <a:pt x="42" y="63"/>
                    </a:cubicBezTo>
                    <a:cubicBezTo>
                      <a:pt x="43" y="63"/>
                      <a:pt x="43" y="63"/>
                      <a:pt x="43" y="63"/>
                    </a:cubicBezTo>
                    <a:cubicBezTo>
                      <a:pt x="48" y="63"/>
                      <a:pt x="52" y="62"/>
                      <a:pt x="56" y="60"/>
                    </a:cubicBezTo>
                    <a:cubicBezTo>
                      <a:pt x="58" y="59"/>
                      <a:pt x="59" y="58"/>
                      <a:pt x="60" y="56"/>
                    </a:cubicBezTo>
                    <a:cubicBezTo>
                      <a:pt x="71" y="46"/>
                      <a:pt x="69" y="26"/>
                      <a:pt x="55" y="12"/>
                    </a:cubicBezTo>
                    <a:cubicBezTo>
                      <a:pt x="47" y="4"/>
                      <a:pt x="37" y="0"/>
                      <a:pt x="28" y="0"/>
                    </a:cubicBezTo>
                    <a:cubicBezTo>
                      <a:pt x="21" y="0"/>
                      <a:pt x="15" y="2"/>
                      <a:pt x="11" y="7"/>
                    </a:cubicBezTo>
                    <a:cubicBezTo>
                      <a:pt x="0" y="17"/>
                      <a:pt x="3" y="37"/>
                      <a:pt x="16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7" name="íŝḷíḍe">
                <a:extLst>
                  <a:ext uri="{FF2B5EF4-FFF2-40B4-BE49-F238E27FC236}">
                    <a16:creationId xmlns:a16="http://schemas.microsoft.com/office/drawing/2014/main" id="{19638E61-447F-4FDD-BC3B-82C2D5BC25A9}"/>
                  </a:ext>
                </a:extLst>
              </p:cNvPr>
              <p:cNvSpPr/>
              <p:nvPr/>
            </p:nvSpPr>
            <p:spPr bwMode="auto">
              <a:xfrm>
                <a:off x="7450138" y="3816350"/>
                <a:ext cx="157163" cy="139700"/>
              </a:xfrm>
              <a:custGeom>
                <a:avLst/>
                <a:gdLst>
                  <a:gd name="T0" fmla="*/ 35 w 42"/>
                  <a:gd name="T1" fmla="*/ 31 h 37"/>
                  <a:gd name="T2" fmla="*/ 32 w 42"/>
                  <a:gd name="T3" fmla="*/ 6 h 37"/>
                  <a:gd name="T4" fmla="*/ 32 w 42"/>
                  <a:gd name="T5" fmla="*/ 5 h 37"/>
                  <a:gd name="T6" fmla="*/ 26 w 42"/>
                  <a:gd name="T7" fmla="*/ 6 h 37"/>
                  <a:gd name="T8" fmla="*/ 9 w 42"/>
                  <a:gd name="T9" fmla="*/ 0 h 37"/>
                  <a:gd name="T10" fmla="*/ 7 w 42"/>
                  <a:gd name="T11" fmla="*/ 2 h 37"/>
                  <a:gd name="T12" fmla="*/ 10 w 42"/>
                  <a:gd name="T13" fmla="*/ 28 h 37"/>
                  <a:gd name="T14" fmla="*/ 35 w 42"/>
                  <a:gd name="T15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37">
                    <a:moveTo>
                      <a:pt x="35" y="31"/>
                    </a:moveTo>
                    <a:cubicBezTo>
                      <a:pt x="42" y="25"/>
                      <a:pt x="40" y="14"/>
                      <a:pt x="32" y="6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6"/>
                      <a:pt x="28" y="6"/>
                      <a:pt x="26" y="6"/>
                    </a:cubicBezTo>
                    <a:cubicBezTo>
                      <a:pt x="20" y="6"/>
                      <a:pt x="14" y="4"/>
                      <a:pt x="9" y="0"/>
                    </a:cubicBezTo>
                    <a:cubicBezTo>
                      <a:pt x="8" y="1"/>
                      <a:pt x="7" y="2"/>
                      <a:pt x="7" y="2"/>
                    </a:cubicBezTo>
                    <a:cubicBezTo>
                      <a:pt x="0" y="8"/>
                      <a:pt x="2" y="20"/>
                      <a:pt x="10" y="28"/>
                    </a:cubicBezTo>
                    <a:cubicBezTo>
                      <a:pt x="18" y="36"/>
                      <a:pt x="29" y="37"/>
                      <a:pt x="35" y="3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8" name="iṩḷïdè">
                <a:extLst>
                  <a:ext uri="{FF2B5EF4-FFF2-40B4-BE49-F238E27FC236}">
                    <a16:creationId xmlns:a16="http://schemas.microsoft.com/office/drawing/2014/main" id="{EBE0EDC9-9BDD-4A02-BD2C-4C8B67B89FE1}"/>
                  </a:ext>
                </a:extLst>
              </p:cNvPr>
              <p:cNvSpPr/>
              <p:nvPr/>
            </p:nvSpPr>
            <p:spPr bwMode="auto">
              <a:xfrm>
                <a:off x="7445376" y="3587750"/>
                <a:ext cx="266700" cy="236537"/>
              </a:xfrm>
              <a:custGeom>
                <a:avLst/>
                <a:gdLst>
                  <a:gd name="T0" fmla="*/ 60 w 71"/>
                  <a:gd name="T1" fmla="*/ 7 h 63"/>
                  <a:gd name="T2" fmla="*/ 43 w 71"/>
                  <a:gd name="T3" fmla="*/ 0 h 63"/>
                  <a:gd name="T4" fmla="*/ 16 w 71"/>
                  <a:gd name="T5" fmla="*/ 12 h 63"/>
                  <a:gd name="T6" fmla="*/ 10 w 71"/>
                  <a:gd name="T7" fmla="*/ 56 h 63"/>
                  <a:gd name="T8" fmla="*/ 15 w 71"/>
                  <a:gd name="T9" fmla="*/ 60 h 63"/>
                  <a:gd name="T10" fmla="*/ 27 w 71"/>
                  <a:gd name="T11" fmla="*/ 63 h 63"/>
                  <a:gd name="T12" fmla="*/ 29 w 71"/>
                  <a:gd name="T13" fmla="*/ 63 h 63"/>
                  <a:gd name="T14" fmla="*/ 55 w 71"/>
                  <a:gd name="T15" fmla="*/ 51 h 63"/>
                  <a:gd name="T16" fmla="*/ 60 w 71"/>
                  <a:gd name="T17" fmla="*/ 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1" h="63">
                    <a:moveTo>
                      <a:pt x="60" y="7"/>
                    </a:moveTo>
                    <a:cubicBezTo>
                      <a:pt x="56" y="2"/>
                      <a:pt x="50" y="0"/>
                      <a:pt x="43" y="0"/>
                    </a:cubicBezTo>
                    <a:cubicBezTo>
                      <a:pt x="34" y="0"/>
                      <a:pt x="24" y="4"/>
                      <a:pt x="16" y="12"/>
                    </a:cubicBezTo>
                    <a:cubicBezTo>
                      <a:pt x="2" y="26"/>
                      <a:pt x="0" y="46"/>
                      <a:pt x="10" y="56"/>
                    </a:cubicBezTo>
                    <a:cubicBezTo>
                      <a:pt x="12" y="58"/>
                      <a:pt x="13" y="59"/>
                      <a:pt x="15" y="60"/>
                    </a:cubicBezTo>
                    <a:cubicBezTo>
                      <a:pt x="18" y="62"/>
                      <a:pt x="23" y="63"/>
                      <a:pt x="27" y="63"/>
                    </a:cubicBezTo>
                    <a:cubicBezTo>
                      <a:pt x="28" y="63"/>
                      <a:pt x="28" y="63"/>
                      <a:pt x="29" y="63"/>
                    </a:cubicBezTo>
                    <a:cubicBezTo>
                      <a:pt x="37" y="63"/>
                      <a:pt x="47" y="58"/>
                      <a:pt x="55" y="51"/>
                    </a:cubicBezTo>
                    <a:cubicBezTo>
                      <a:pt x="68" y="37"/>
                      <a:pt x="71" y="17"/>
                      <a:pt x="60" y="7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9" name="iS1ïḍê">
                <a:extLst>
                  <a:ext uri="{FF2B5EF4-FFF2-40B4-BE49-F238E27FC236}">
                    <a16:creationId xmlns:a16="http://schemas.microsoft.com/office/drawing/2014/main" id="{58C3AEB1-60AB-4064-BC7F-248CA8CDF555}"/>
                  </a:ext>
                </a:extLst>
              </p:cNvPr>
              <p:cNvSpPr/>
              <p:nvPr/>
            </p:nvSpPr>
            <p:spPr bwMode="auto">
              <a:xfrm>
                <a:off x="7381876" y="3606800"/>
                <a:ext cx="93663" cy="333375"/>
              </a:xfrm>
              <a:custGeom>
                <a:avLst/>
                <a:gdLst>
                  <a:gd name="T0" fmla="*/ 23 w 25"/>
                  <a:gd name="T1" fmla="*/ 4 h 89"/>
                  <a:gd name="T2" fmla="*/ 20 w 25"/>
                  <a:gd name="T3" fmla="*/ 1 h 89"/>
                  <a:gd name="T4" fmla="*/ 14 w 25"/>
                  <a:gd name="T5" fmla="*/ 10 h 89"/>
                  <a:gd name="T6" fmla="*/ 12 w 25"/>
                  <a:gd name="T7" fmla="*/ 10 h 89"/>
                  <a:gd name="T8" fmla="*/ 11 w 25"/>
                  <a:gd name="T9" fmla="*/ 10 h 89"/>
                  <a:gd name="T10" fmla="*/ 5 w 25"/>
                  <a:gd name="T11" fmla="*/ 1 h 89"/>
                  <a:gd name="T12" fmla="*/ 2 w 25"/>
                  <a:gd name="T13" fmla="*/ 4 h 89"/>
                  <a:gd name="T14" fmla="*/ 8 w 25"/>
                  <a:gd name="T15" fmla="*/ 13 h 89"/>
                  <a:gd name="T16" fmla="*/ 7 w 25"/>
                  <a:gd name="T17" fmla="*/ 15 h 89"/>
                  <a:gd name="T18" fmla="*/ 7 w 25"/>
                  <a:gd name="T19" fmla="*/ 27 h 89"/>
                  <a:gd name="T20" fmla="*/ 7 w 25"/>
                  <a:gd name="T21" fmla="*/ 41 h 89"/>
                  <a:gd name="T22" fmla="*/ 7 w 25"/>
                  <a:gd name="T23" fmla="*/ 83 h 89"/>
                  <a:gd name="T24" fmla="*/ 12 w 25"/>
                  <a:gd name="T25" fmla="*/ 89 h 89"/>
                  <a:gd name="T26" fmla="*/ 18 w 25"/>
                  <a:gd name="T27" fmla="*/ 83 h 89"/>
                  <a:gd name="T28" fmla="*/ 18 w 25"/>
                  <a:gd name="T29" fmla="*/ 41 h 89"/>
                  <a:gd name="T30" fmla="*/ 18 w 25"/>
                  <a:gd name="T31" fmla="*/ 27 h 89"/>
                  <a:gd name="T32" fmla="*/ 18 w 25"/>
                  <a:gd name="T33" fmla="*/ 15 h 89"/>
                  <a:gd name="T34" fmla="*/ 17 w 25"/>
                  <a:gd name="T35" fmla="*/ 13 h 89"/>
                  <a:gd name="T36" fmla="*/ 23 w 25"/>
                  <a:gd name="T37" fmla="*/ 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89">
                    <a:moveTo>
                      <a:pt x="23" y="4"/>
                    </a:moveTo>
                    <a:cubicBezTo>
                      <a:pt x="25" y="2"/>
                      <a:pt x="22" y="0"/>
                      <a:pt x="20" y="1"/>
                    </a:cubicBezTo>
                    <a:cubicBezTo>
                      <a:pt x="18" y="4"/>
                      <a:pt x="16" y="7"/>
                      <a:pt x="14" y="10"/>
                    </a:cubicBezTo>
                    <a:cubicBezTo>
                      <a:pt x="14" y="10"/>
                      <a:pt x="13" y="10"/>
                      <a:pt x="12" y="10"/>
                    </a:cubicBezTo>
                    <a:cubicBezTo>
                      <a:pt x="12" y="10"/>
                      <a:pt x="11" y="10"/>
                      <a:pt x="11" y="10"/>
                    </a:cubicBezTo>
                    <a:cubicBezTo>
                      <a:pt x="9" y="7"/>
                      <a:pt x="7" y="4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ubicBezTo>
                      <a:pt x="4" y="7"/>
                      <a:pt x="6" y="9"/>
                      <a:pt x="8" y="13"/>
                    </a:cubicBezTo>
                    <a:cubicBezTo>
                      <a:pt x="7" y="13"/>
                      <a:pt x="7" y="14"/>
                      <a:pt x="7" y="15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83"/>
                      <a:pt x="7" y="83"/>
                      <a:pt x="7" y="83"/>
                    </a:cubicBezTo>
                    <a:cubicBezTo>
                      <a:pt x="7" y="86"/>
                      <a:pt x="9" y="89"/>
                      <a:pt x="12" y="89"/>
                    </a:cubicBezTo>
                    <a:cubicBezTo>
                      <a:pt x="15" y="89"/>
                      <a:pt x="18" y="86"/>
                      <a:pt x="18" y="83"/>
                    </a:cubicBezTo>
                    <a:cubicBezTo>
                      <a:pt x="18" y="41"/>
                      <a:pt x="18" y="41"/>
                      <a:pt x="18" y="41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4"/>
                      <a:pt x="18" y="13"/>
                      <a:pt x="17" y="13"/>
                    </a:cubicBezTo>
                    <a:cubicBezTo>
                      <a:pt x="19" y="9"/>
                      <a:pt x="20" y="7"/>
                      <a:pt x="23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73" name="îšľîḍé">
              <a:extLst>
                <a:ext uri="{FF2B5EF4-FFF2-40B4-BE49-F238E27FC236}">
                  <a16:creationId xmlns:a16="http://schemas.microsoft.com/office/drawing/2014/main" id="{9FDEFA72-79C4-473D-8EDE-0397003B3158}"/>
                </a:ext>
              </a:extLst>
            </p:cNvPr>
            <p:cNvGrpSpPr/>
            <p:nvPr/>
          </p:nvGrpSpPr>
          <p:grpSpPr>
            <a:xfrm>
              <a:off x="5409922" y="3630814"/>
              <a:ext cx="325360" cy="223344"/>
              <a:chOff x="5070476" y="2692400"/>
              <a:chExt cx="647700" cy="444500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2443" name="iṡḻiḑé">
                <a:extLst>
                  <a:ext uri="{FF2B5EF4-FFF2-40B4-BE49-F238E27FC236}">
                    <a16:creationId xmlns:a16="http://schemas.microsoft.com/office/drawing/2014/main" id="{6E4B4374-E2F9-4CA2-87FC-C1E785BB75A0}"/>
                  </a:ext>
                </a:extLst>
              </p:cNvPr>
              <p:cNvSpPr/>
              <p:nvPr/>
            </p:nvSpPr>
            <p:spPr bwMode="auto">
              <a:xfrm>
                <a:off x="5070476" y="3076575"/>
                <a:ext cx="647700" cy="60325"/>
              </a:xfrm>
              <a:custGeom>
                <a:avLst/>
                <a:gdLst>
                  <a:gd name="T0" fmla="*/ 408 w 408"/>
                  <a:gd name="T1" fmla="*/ 0 h 38"/>
                  <a:gd name="T2" fmla="*/ 0 w 408"/>
                  <a:gd name="T3" fmla="*/ 0 h 38"/>
                  <a:gd name="T4" fmla="*/ 0 w 408"/>
                  <a:gd name="T5" fmla="*/ 38 h 38"/>
                  <a:gd name="T6" fmla="*/ 408 w 408"/>
                  <a:gd name="T7" fmla="*/ 38 h 38"/>
                  <a:gd name="T8" fmla="*/ 408 w 408"/>
                  <a:gd name="T9" fmla="*/ 0 h 38"/>
                  <a:gd name="T10" fmla="*/ 389 w 408"/>
                  <a:gd name="T11" fmla="*/ 24 h 38"/>
                  <a:gd name="T12" fmla="*/ 355 w 408"/>
                  <a:gd name="T13" fmla="*/ 24 h 38"/>
                  <a:gd name="T14" fmla="*/ 355 w 408"/>
                  <a:gd name="T15" fmla="*/ 14 h 38"/>
                  <a:gd name="T16" fmla="*/ 389 w 408"/>
                  <a:gd name="T17" fmla="*/ 14 h 38"/>
                  <a:gd name="T18" fmla="*/ 389 w 408"/>
                  <a:gd name="T19" fmla="*/ 2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8" h="38">
                    <a:moveTo>
                      <a:pt x="408" y="0"/>
                    </a:moveTo>
                    <a:lnTo>
                      <a:pt x="0" y="0"/>
                    </a:lnTo>
                    <a:lnTo>
                      <a:pt x="0" y="38"/>
                    </a:lnTo>
                    <a:lnTo>
                      <a:pt x="408" y="38"/>
                    </a:lnTo>
                    <a:lnTo>
                      <a:pt x="408" y="0"/>
                    </a:lnTo>
                    <a:close/>
                    <a:moveTo>
                      <a:pt x="389" y="24"/>
                    </a:moveTo>
                    <a:lnTo>
                      <a:pt x="355" y="24"/>
                    </a:lnTo>
                    <a:lnTo>
                      <a:pt x="355" y="14"/>
                    </a:lnTo>
                    <a:lnTo>
                      <a:pt x="389" y="14"/>
                    </a:lnTo>
                    <a:lnTo>
                      <a:pt x="389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4" name="iṡḷîďè">
                <a:extLst>
                  <a:ext uri="{FF2B5EF4-FFF2-40B4-BE49-F238E27FC236}">
                    <a16:creationId xmlns:a16="http://schemas.microsoft.com/office/drawing/2014/main" id="{6CACE7C0-D2FD-4F46-AE14-E4B3680FB880}"/>
                  </a:ext>
                </a:extLst>
              </p:cNvPr>
              <p:cNvSpPr/>
              <p:nvPr/>
            </p:nvSpPr>
            <p:spPr bwMode="auto">
              <a:xfrm>
                <a:off x="5100638" y="2692400"/>
                <a:ext cx="587375" cy="365125"/>
              </a:xfrm>
              <a:custGeom>
                <a:avLst/>
                <a:gdLst>
                  <a:gd name="T0" fmla="*/ 370 w 370"/>
                  <a:gd name="T1" fmla="*/ 0 h 230"/>
                  <a:gd name="T2" fmla="*/ 0 w 370"/>
                  <a:gd name="T3" fmla="*/ 0 h 230"/>
                  <a:gd name="T4" fmla="*/ 0 w 370"/>
                  <a:gd name="T5" fmla="*/ 230 h 230"/>
                  <a:gd name="T6" fmla="*/ 370 w 370"/>
                  <a:gd name="T7" fmla="*/ 230 h 230"/>
                  <a:gd name="T8" fmla="*/ 370 w 370"/>
                  <a:gd name="T9" fmla="*/ 0 h 230"/>
                  <a:gd name="T10" fmla="*/ 329 w 370"/>
                  <a:gd name="T11" fmla="*/ 197 h 230"/>
                  <a:gd name="T12" fmla="*/ 41 w 370"/>
                  <a:gd name="T13" fmla="*/ 197 h 230"/>
                  <a:gd name="T14" fmla="*/ 41 w 370"/>
                  <a:gd name="T15" fmla="*/ 34 h 230"/>
                  <a:gd name="T16" fmla="*/ 329 w 370"/>
                  <a:gd name="T17" fmla="*/ 34 h 230"/>
                  <a:gd name="T18" fmla="*/ 329 w 370"/>
                  <a:gd name="T19" fmla="*/ 197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0" h="230">
                    <a:moveTo>
                      <a:pt x="370" y="0"/>
                    </a:moveTo>
                    <a:lnTo>
                      <a:pt x="0" y="0"/>
                    </a:lnTo>
                    <a:lnTo>
                      <a:pt x="0" y="230"/>
                    </a:lnTo>
                    <a:lnTo>
                      <a:pt x="370" y="230"/>
                    </a:lnTo>
                    <a:lnTo>
                      <a:pt x="370" y="0"/>
                    </a:lnTo>
                    <a:close/>
                    <a:moveTo>
                      <a:pt x="329" y="197"/>
                    </a:moveTo>
                    <a:lnTo>
                      <a:pt x="41" y="197"/>
                    </a:lnTo>
                    <a:lnTo>
                      <a:pt x="41" y="34"/>
                    </a:lnTo>
                    <a:lnTo>
                      <a:pt x="329" y="34"/>
                    </a:lnTo>
                    <a:lnTo>
                      <a:pt x="329" y="1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74" name="îṡľîḓè">
              <a:extLst>
                <a:ext uri="{FF2B5EF4-FFF2-40B4-BE49-F238E27FC236}">
                  <a16:creationId xmlns:a16="http://schemas.microsoft.com/office/drawing/2014/main" id="{B84D3129-3555-498B-8F6B-852A426C2E40}"/>
                </a:ext>
              </a:extLst>
            </p:cNvPr>
            <p:cNvSpPr/>
            <p:nvPr/>
          </p:nvSpPr>
          <p:spPr bwMode="auto">
            <a:xfrm>
              <a:off x="6274356" y="4307226"/>
              <a:ext cx="224880" cy="245678"/>
            </a:xfrm>
            <a:custGeom>
              <a:avLst/>
              <a:gdLst>
                <a:gd name="T0" fmla="*/ 147 w 282"/>
                <a:gd name="T1" fmla="*/ 0 h 308"/>
                <a:gd name="T2" fmla="*/ 145 w 282"/>
                <a:gd name="T3" fmla="*/ 2 h 308"/>
                <a:gd name="T4" fmla="*/ 3 w 282"/>
                <a:gd name="T5" fmla="*/ 218 h 308"/>
                <a:gd name="T6" fmla="*/ 0 w 282"/>
                <a:gd name="T7" fmla="*/ 218 h 308"/>
                <a:gd name="T8" fmla="*/ 3 w 282"/>
                <a:gd name="T9" fmla="*/ 220 h 308"/>
                <a:gd name="T10" fmla="*/ 133 w 282"/>
                <a:gd name="T11" fmla="*/ 308 h 308"/>
                <a:gd name="T12" fmla="*/ 135 w 282"/>
                <a:gd name="T13" fmla="*/ 308 h 308"/>
                <a:gd name="T14" fmla="*/ 135 w 282"/>
                <a:gd name="T15" fmla="*/ 308 h 308"/>
                <a:gd name="T16" fmla="*/ 280 w 282"/>
                <a:gd name="T17" fmla="*/ 92 h 308"/>
                <a:gd name="T18" fmla="*/ 282 w 282"/>
                <a:gd name="T19" fmla="*/ 90 h 308"/>
                <a:gd name="T20" fmla="*/ 280 w 282"/>
                <a:gd name="T21" fmla="*/ 90 h 308"/>
                <a:gd name="T22" fmla="*/ 249 w 282"/>
                <a:gd name="T23" fmla="*/ 68 h 308"/>
                <a:gd name="T24" fmla="*/ 263 w 282"/>
                <a:gd name="T25" fmla="*/ 47 h 308"/>
                <a:gd name="T26" fmla="*/ 263 w 282"/>
                <a:gd name="T27" fmla="*/ 45 h 308"/>
                <a:gd name="T28" fmla="*/ 263 w 282"/>
                <a:gd name="T29" fmla="*/ 45 h 308"/>
                <a:gd name="T30" fmla="*/ 197 w 282"/>
                <a:gd name="T31" fmla="*/ 0 h 308"/>
                <a:gd name="T32" fmla="*/ 195 w 282"/>
                <a:gd name="T33" fmla="*/ 0 h 308"/>
                <a:gd name="T34" fmla="*/ 195 w 282"/>
                <a:gd name="T35" fmla="*/ 0 h 308"/>
                <a:gd name="T36" fmla="*/ 180 w 282"/>
                <a:gd name="T37" fmla="*/ 24 h 308"/>
                <a:gd name="T38" fmla="*/ 147 w 282"/>
                <a:gd name="T39" fmla="*/ 2 h 308"/>
                <a:gd name="T40" fmla="*/ 147 w 282"/>
                <a:gd name="T41" fmla="*/ 0 h 308"/>
                <a:gd name="T42" fmla="*/ 171 w 282"/>
                <a:gd name="T43" fmla="*/ 211 h 308"/>
                <a:gd name="T44" fmla="*/ 76 w 282"/>
                <a:gd name="T45" fmla="*/ 147 h 308"/>
                <a:gd name="T46" fmla="*/ 109 w 282"/>
                <a:gd name="T47" fmla="*/ 97 h 308"/>
                <a:gd name="T48" fmla="*/ 206 w 282"/>
                <a:gd name="T49" fmla="*/ 161 h 308"/>
                <a:gd name="T50" fmla="*/ 171 w 282"/>
                <a:gd name="T51" fmla="*/ 211 h 308"/>
                <a:gd name="T52" fmla="*/ 128 w 282"/>
                <a:gd name="T53" fmla="*/ 274 h 308"/>
                <a:gd name="T54" fmla="*/ 34 w 282"/>
                <a:gd name="T55" fmla="*/ 211 h 308"/>
                <a:gd name="T56" fmla="*/ 67 w 282"/>
                <a:gd name="T57" fmla="*/ 161 h 308"/>
                <a:gd name="T58" fmla="*/ 164 w 282"/>
                <a:gd name="T59" fmla="*/ 225 h 308"/>
                <a:gd name="T60" fmla="*/ 128 w 282"/>
                <a:gd name="T61" fmla="*/ 27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2" h="308">
                  <a:moveTo>
                    <a:pt x="147" y="0"/>
                  </a:moveTo>
                  <a:lnTo>
                    <a:pt x="145" y="2"/>
                  </a:lnTo>
                  <a:lnTo>
                    <a:pt x="3" y="218"/>
                  </a:lnTo>
                  <a:lnTo>
                    <a:pt x="0" y="218"/>
                  </a:lnTo>
                  <a:lnTo>
                    <a:pt x="3" y="220"/>
                  </a:lnTo>
                  <a:lnTo>
                    <a:pt x="133" y="308"/>
                  </a:lnTo>
                  <a:lnTo>
                    <a:pt x="135" y="308"/>
                  </a:lnTo>
                  <a:lnTo>
                    <a:pt x="135" y="308"/>
                  </a:lnTo>
                  <a:lnTo>
                    <a:pt x="280" y="92"/>
                  </a:lnTo>
                  <a:lnTo>
                    <a:pt x="282" y="90"/>
                  </a:lnTo>
                  <a:lnTo>
                    <a:pt x="280" y="90"/>
                  </a:lnTo>
                  <a:lnTo>
                    <a:pt x="249" y="68"/>
                  </a:lnTo>
                  <a:lnTo>
                    <a:pt x="263" y="47"/>
                  </a:lnTo>
                  <a:lnTo>
                    <a:pt x="263" y="45"/>
                  </a:lnTo>
                  <a:lnTo>
                    <a:pt x="263" y="45"/>
                  </a:lnTo>
                  <a:lnTo>
                    <a:pt x="197" y="0"/>
                  </a:lnTo>
                  <a:lnTo>
                    <a:pt x="195" y="0"/>
                  </a:lnTo>
                  <a:lnTo>
                    <a:pt x="195" y="0"/>
                  </a:lnTo>
                  <a:lnTo>
                    <a:pt x="180" y="24"/>
                  </a:lnTo>
                  <a:lnTo>
                    <a:pt x="147" y="2"/>
                  </a:lnTo>
                  <a:lnTo>
                    <a:pt x="147" y="0"/>
                  </a:lnTo>
                  <a:close/>
                  <a:moveTo>
                    <a:pt x="171" y="211"/>
                  </a:moveTo>
                  <a:lnTo>
                    <a:pt x="76" y="147"/>
                  </a:lnTo>
                  <a:lnTo>
                    <a:pt x="109" y="97"/>
                  </a:lnTo>
                  <a:lnTo>
                    <a:pt x="206" y="161"/>
                  </a:lnTo>
                  <a:lnTo>
                    <a:pt x="171" y="211"/>
                  </a:lnTo>
                  <a:close/>
                  <a:moveTo>
                    <a:pt x="128" y="274"/>
                  </a:moveTo>
                  <a:lnTo>
                    <a:pt x="34" y="211"/>
                  </a:lnTo>
                  <a:lnTo>
                    <a:pt x="67" y="161"/>
                  </a:lnTo>
                  <a:lnTo>
                    <a:pt x="164" y="225"/>
                  </a:lnTo>
                  <a:lnTo>
                    <a:pt x="128" y="27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75" name="íṩľïḑe">
              <a:extLst>
                <a:ext uri="{FF2B5EF4-FFF2-40B4-BE49-F238E27FC236}">
                  <a16:creationId xmlns:a16="http://schemas.microsoft.com/office/drawing/2014/main" id="{10261548-DD4D-4590-9E4C-26421EF50D86}"/>
                </a:ext>
              </a:extLst>
            </p:cNvPr>
            <p:cNvGrpSpPr/>
            <p:nvPr/>
          </p:nvGrpSpPr>
          <p:grpSpPr>
            <a:xfrm>
              <a:off x="4700982" y="4326370"/>
              <a:ext cx="235246" cy="237702"/>
              <a:chOff x="3659188" y="4076700"/>
              <a:chExt cx="468313" cy="473075"/>
            </a:xfrm>
            <a:solidFill>
              <a:schemeClr val="accent1"/>
            </a:solidFill>
          </p:grpSpPr>
          <p:sp>
            <p:nvSpPr>
              <p:cNvPr id="2441" name="i$ľïḑê">
                <a:extLst>
                  <a:ext uri="{FF2B5EF4-FFF2-40B4-BE49-F238E27FC236}">
                    <a16:creationId xmlns:a16="http://schemas.microsoft.com/office/drawing/2014/main" id="{9FC5808A-9B92-4409-BCEB-7CC2103C0DFC}"/>
                  </a:ext>
                </a:extLst>
              </p:cNvPr>
              <p:cNvSpPr/>
              <p:nvPr/>
            </p:nvSpPr>
            <p:spPr bwMode="auto">
              <a:xfrm>
                <a:off x="3659188" y="4076700"/>
                <a:ext cx="225425" cy="473075"/>
              </a:xfrm>
              <a:custGeom>
                <a:avLst/>
                <a:gdLst>
                  <a:gd name="T0" fmla="*/ 1 w 60"/>
                  <a:gd name="T1" fmla="*/ 122 h 126"/>
                  <a:gd name="T2" fmla="*/ 30 w 60"/>
                  <a:gd name="T3" fmla="*/ 108 h 126"/>
                  <a:gd name="T4" fmla="*/ 59 w 60"/>
                  <a:gd name="T5" fmla="*/ 122 h 126"/>
                  <a:gd name="T6" fmla="*/ 60 w 60"/>
                  <a:gd name="T7" fmla="*/ 122 h 126"/>
                  <a:gd name="T8" fmla="*/ 60 w 60"/>
                  <a:gd name="T9" fmla="*/ 27 h 126"/>
                  <a:gd name="T10" fmla="*/ 59 w 60"/>
                  <a:gd name="T11" fmla="*/ 13 h 126"/>
                  <a:gd name="T12" fmla="*/ 30 w 60"/>
                  <a:gd name="T13" fmla="*/ 0 h 126"/>
                  <a:gd name="T14" fmla="*/ 1 w 60"/>
                  <a:gd name="T15" fmla="*/ 13 h 126"/>
                  <a:gd name="T16" fmla="*/ 0 w 60"/>
                  <a:gd name="T17" fmla="*/ 27 h 126"/>
                  <a:gd name="T18" fmla="*/ 0 w 60"/>
                  <a:gd name="T19" fmla="*/ 122 h 126"/>
                  <a:gd name="T20" fmla="*/ 1 w 60"/>
                  <a:gd name="T21" fmla="*/ 122 h 126"/>
                  <a:gd name="T22" fmla="*/ 9 w 60"/>
                  <a:gd name="T23" fmla="*/ 21 h 126"/>
                  <a:gd name="T24" fmla="*/ 30 w 60"/>
                  <a:gd name="T25" fmla="*/ 17 h 126"/>
                  <a:gd name="T26" fmla="*/ 50 w 60"/>
                  <a:gd name="T27" fmla="*/ 21 h 126"/>
                  <a:gd name="T28" fmla="*/ 51 w 60"/>
                  <a:gd name="T29" fmla="*/ 23 h 126"/>
                  <a:gd name="T30" fmla="*/ 50 w 60"/>
                  <a:gd name="T31" fmla="*/ 24 h 126"/>
                  <a:gd name="T32" fmla="*/ 49 w 60"/>
                  <a:gd name="T33" fmla="*/ 24 h 126"/>
                  <a:gd name="T34" fmla="*/ 45 w 60"/>
                  <a:gd name="T35" fmla="*/ 22 h 126"/>
                  <a:gd name="T36" fmla="*/ 30 w 60"/>
                  <a:gd name="T37" fmla="*/ 20 h 126"/>
                  <a:gd name="T38" fmla="*/ 15 w 60"/>
                  <a:gd name="T39" fmla="*/ 22 h 126"/>
                  <a:gd name="T40" fmla="*/ 11 w 60"/>
                  <a:gd name="T41" fmla="*/ 24 h 126"/>
                  <a:gd name="T42" fmla="*/ 9 w 60"/>
                  <a:gd name="T43" fmla="*/ 23 h 126"/>
                  <a:gd name="T44" fmla="*/ 9 w 60"/>
                  <a:gd name="T45" fmla="*/ 21 h 126"/>
                  <a:gd name="T46" fmla="*/ 9 w 60"/>
                  <a:gd name="T47" fmla="*/ 38 h 126"/>
                  <a:gd name="T48" fmla="*/ 30 w 60"/>
                  <a:gd name="T49" fmla="*/ 34 h 126"/>
                  <a:gd name="T50" fmla="*/ 50 w 60"/>
                  <a:gd name="T51" fmla="*/ 38 h 126"/>
                  <a:gd name="T52" fmla="*/ 51 w 60"/>
                  <a:gd name="T53" fmla="*/ 40 h 126"/>
                  <a:gd name="T54" fmla="*/ 50 w 60"/>
                  <a:gd name="T55" fmla="*/ 41 h 126"/>
                  <a:gd name="T56" fmla="*/ 49 w 60"/>
                  <a:gd name="T57" fmla="*/ 41 h 126"/>
                  <a:gd name="T58" fmla="*/ 45 w 60"/>
                  <a:gd name="T59" fmla="*/ 39 h 126"/>
                  <a:gd name="T60" fmla="*/ 30 w 60"/>
                  <a:gd name="T61" fmla="*/ 37 h 126"/>
                  <a:gd name="T62" fmla="*/ 15 w 60"/>
                  <a:gd name="T63" fmla="*/ 39 h 126"/>
                  <a:gd name="T64" fmla="*/ 11 w 60"/>
                  <a:gd name="T65" fmla="*/ 41 h 126"/>
                  <a:gd name="T66" fmla="*/ 9 w 60"/>
                  <a:gd name="T67" fmla="*/ 40 h 126"/>
                  <a:gd name="T68" fmla="*/ 9 w 60"/>
                  <a:gd name="T69" fmla="*/ 38 h 126"/>
                  <a:gd name="T70" fmla="*/ 9 w 60"/>
                  <a:gd name="T71" fmla="*/ 55 h 126"/>
                  <a:gd name="T72" fmla="*/ 30 w 60"/>
                  <a:gd name="T73" fmla="*/ 51 h 126"/>
                  <a:gd name="T74" fmla="*/ 50 w 60"/>
                  <a:gd name="T75" fmla="*/ 55 h 126"/>
                  <a:gd name="T76" fmla="*/ 51 w 60"/>
                  <a:gd name="T77" fmla="*/ 57 h 126"/>
                  <a:gd name="T78" fmla="*/ 50 w 60"/>
                  <a:gd name="T79" fmla="*/ 58 h 126"/>
                  <a:gd name="T80" fmla="*/ 49 w 60"/>
                  <a:gd name="T81" fmla="*/ 58 h 126"/>
                  <a:gd name="T82" fmla="*/ 45 w 60"/>
                  <a:gd name="T83" fmla="*/ 56 h 126"/>
                  <a:gd name="T84" fmla="*/ 30 w 60"/>
                  <a:gd name="T85" fmla="*/ 54 h 126"/>
                  <a:gd name="T86" fmla="*/ 15 w 60"/>
                  <a:gd name="T87" fmla="*/ 56 h 126"/>
                  <a:gd name="T88" fmla="*/ 11 w 60"/>
                  <a:gd name="T89" fmla="*/ 58 h 126"/>
                  <a:gd name="T90" fmla="*/ 9 w 60"/>
                  <a:gd name="T91" fmla="*/ 57 h 126"/>
                  <a:gd name="T92" fmla="*/ 9 w 60"/>
                  <a:gd name="T93" fmla="*/ 55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0" h="126">
                    <a:moveTo>
                      <a:pt x="1" y="122"/>
                    </a:moveTo>
                    <a:cubicBezTo>
                      <a:pt x="4" y="111"/>
                      <a:pt x="16" y="108"/>
                      <a:pt x="30" y="108"/>
                    </a:cubicBezTo>
                    <a:cubicBezTo>
                      <a:pt x="44" y="108"/>
                      <a:pt x="55" y="111"/>
                      <a:pt x="59" y="122"/>
                    </a:cubicBezTo>
                    <a:cubicBezTo>
                      <a:pt x="60" y="126"/>
                      <a:pt x="60" y="126"/>
                      <a:pt x="60" y="122"/>
                    </a:cubicBezTo>
                    <a:cubicBezTo>
                      <a:pt x="60" y="102"/>
                      <a:pt x="60" y="47"/>
                      <a:pt x="60" y="27"/>
                    </a:cubicBezTo>
                    <a:cubicBezTo>
                      <a:pt x="60" y="23"/>
                      <a:pt x="60" y="17"/>
                      <a:pt x="59" y="13"/>
                    </a:cubicBezTo>
                    <a:cubicBezTo>
                      <a:pt x="55" y="3"/>
                      <a:pt x="44" y="0"/>
                      <a:pt x="30" y="0"/>
                    </a:cubicBezTo>
                    <a:cubicBezTo>
                      <a:pt x="16" y="0"/>
                      <a:pt x="5" y="3"/>
                      <a:pt x="1" y="13"/>
                    </a:cubicBezTo>
                    <a:cubicBezTo>
                      <a:pt x="0" y="17"/>
                      <a:pt x="0" y="23"/>
                      <a:pt x="0" y="27"/>
                    </a:cubicBezTo>
                    <a:cubicBezTo>
                      <a:pt x="0" y="47"/>
                      <a:pt x="0" y="102"/>
                      <a:pt x="0" y="122"/>
                    </a:cubicBezTo>
                    <a:cubicBezTo>
                      <a:pt x="0" y="126"/>
                      <a:pt x="0" y="126"/>
                      <a:pt x="1" y="122"/>
                    </a:cubicBezTo>
                    <a:moveTo>
                      <a:pt x="9" y="21"/>
                    </a:moveTo>
                    <a:cubicBezTo>
                      <a:pt x="14" y="18"/>
                      <a:pt x="21" y="17"/>
                      <a:pt x="30" y="17"/>
                    </a:cubicBezTo>
                    <a:cubicBezTo>
                      <a:pt x="39" y="17"/>
                      <a:pt x="45" y="18"/>
                      <a:pt x="50" y="21"/>
                    </a:cubicBezTo>
                    <a:cubicBezTo>
                      <a:pt x="51" y="21"/>
                      <a:pt x="52" y="22"/>
                      <a:pt x="51" y="23"/>
                    </a:cubicBezTo>
                    <a:cubicBezTo>
                      <a:pt x="51" y="24"/>
                      <a:pt x="50" y="24"/>
                      <a:pt x="50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8" y="23"/>
                      <a:pt x="46" y="23"/>
                      <a:pt x="45" y="22"/>
                    </a:cubicBezTo>
                    <a:cubicBezTo>
                      <a:pt x="41" y="21"/>
                      <a:pt x="36" y="20"/>
                      <a:pt x="30" y="20"/>
                    </a:cubicBezTo>
                    <a:cubicBezTo>
                      <a:pt x="24" y="20"/>
                      <a:pt x="19" y="21"/>
                      <a:pt x="15" y="22"/>
                    </a:cubicBezTo>
                    <a:cubicBezTo>
                      <a:pt x="14" y="23"/>
                      <a:pt x="12" y="23"/>
                      <a:pt x="11" y="24"/>
                    </a:cubicBezTo>
                    <a:cubicBezTo>
                      <a:pt x="10" y="24"/>
                      <a:pt x="9" y="24"/>
                      <a:pt x="9" y="23"/>
                    </a:cubicBezTo>
                    <a:cubicBezTo>
                      <a:pt x="8" y="22"/>
                      <a:pt x="9" y="21"/>
                      <a:pt x="9" y="21"/>
                    </a:cubicBezTo>
                    <a:moveTo>
                      <a:pt x="9" y="38"/>
                    </a:moveTo>
                    <a:cubicBezTo>
                      <a:pt x="14" y="35"/>
                      <a:pt x="21" y="34"/>
                      <a:pt x="30" y="34"/>
                    </a:cubicBezTo>
                    <a:cubicBezTo>
                      <a:pt x="39" y="34"/>
                      <a:pt x="45" y="35"/>
                      <a:pt x="50" y="38"/>
                    </a:cubicBezTo>
                    <a:cubicBezTo>
                      <a:pt x="51" y="38"/>
                      <a:pt x="52" y="39"/>
                      <a:pt x="51" y="40"/>
                    </a:cubicBezTo>
                    <a:cubicBezTo>
                      <a:pt x="51" y="41"/>
                      <a:pt x="50" y="41"/>
                      <a:pt x="50" y="41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8" y="40"/>
                      <a:pt x="46" y="40"/>
                      <a:pt x="45" y="39"/>
                    </a:cubicBezTo>
                    <a:cubicBezTo>
                      <a:pt x="41" y="38"/>
                      <a:pt x="36" y="37"/>
                      <a:pt x="30" y="37"/>
                    </a:cubicBezTo>
                    <a:cubicBezTo>
                      <a:pt x="24" y="37"/>
                      <a:pt x="19" y="38"/>
                      <a:pt x="15" y="39"/>
                    </a:cubicBezTo>
                    <a:cubicBezTo>
                      <a:pt x="14" y="40"/>
                      <a:pt x="12" y="40"/>
                      <a:pt x="11" y="41"/>
                    </a:cubicBezTo>
                    <a:cubicBezTo>
                      <a:pt x="10" y="41"/>
                      <a:pt x="9" y="41"/>
                      <a:pt x="9" y="40"/>
                    </a:cubicBezTo>
                    <a:cubicBezTo>
                      <a:pt x="8" y="39"/>
                      <a:pt x="9" y="38"/>
                      <a:pt x="9" y="38"/>
                    </a:cubicBezTo>
                    <a:moveTo>
                      <a:pt x="9" y="55"/>
                    </a:moveTo>
                    <a:cubicBezTo>
                      <a:pt x="14" y="52"/>
                      <a:pt x="21" y="51"/>
                      <a:pt x="30" y="51"/>
                    </a:cubicBezTo>
                    <a:cubicBezTo>
                      <a:pt x="39" y="51"/>
                      <a:pt x="45" y="52"/>
                      <a:pt x="50" y="55"/>
                    </a:cubicBezTo>
                    <a:cubicBezTo>
                      <a:pt x="51" y="55"/>
                      <a:pt x="52" y="56"/>
                      <a:pt x="51" y="57"/>
                    </a:cubicBezTo>
                    <a:cubicBezTo>
                      <a:pt x="51" y="58"/>
                      <a:pt x="50" y="58"/>
                      <a:pt x="50" y="58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48" y="57"/>
                      <a:pt x="46" y="57"/>
                      <a:pt x="45" y="56"/>
                    </a:cubicBezTo>
                    <a:cubicBezTo>
                      <a:pt x="41" y="55"/>
                      <a:pt x="36" y="54"/>
                      <a:pt x="30" y="54"/>
                    </a:cubicBezTo>
                    <a:cubicBezTo>
                      <a:pt x="24" y="54"/>
                      <a:pt x="19" y="55"/>
                      <a:pt x="15" y="56"/>
                    </a:cubicBezTo>
                    <a:cubicBezTo>
                      <a:pt x="14" y="57"/>
                      <a:pt x="12" y="57"/>
                      <a:pt x="11" y="58"/>
                    </a:cubicBezTo>
                    <a:cubicBezTo>
                      <a:pt x="10" y="58"/>
                      <a:pt x="9" y="58"/>
                      <a:pt x="9" y="57"/>
                    </a:cubicBezTo>
                    <a:cubicBezTo>
                      <a:pt x="8" y="56"/>
                      <a:pt x="9" y="55"/>
                      <a:pt x="9" y="5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2" name="ï$1ïḑe">
                <a:extLst>
                  <a:ext uri="{FF2B5EF4-FFF2-40B4-BE49-F238E27FC236}">
                    <a16:creationId xmlns:a16="http://schemas.microsoft.com/office/drawing/2014/main" id="{FA830372-38ED-4119-8EC3-5E404F9E9F38}"/>
                  </a:ext>
                </a:extLst>
              </p:cNvPr>
              <p:cNvSpPr/>
              <p:nvPr/>
            </p:nvSpPr>
            <p:spPr bwMode="auto">
              <a:xfrm>
                <a:off x="3902076" y="4076700"/>
                <a:ext cx="225425" cy="473075"/>
              </a:xfrm>
              <a:custGeom>
                <a:avLst/>
                <a:gdLst>
                  <a:gd name="T0" fmla="*/ 59 w 60"/>
                  <a:gd name="T1" fmla="*/ 122 h 126"/>
                  <a:gd name="T2" fmla="*/ 60 w 60"/>
                  <a:gd name="T3" fmla="*/ 122 h 126"/>
                  <a:gd name="T4" fmla="*/ 60 w 60"/>
                  <a:gd name="T5" fmla="*/ 27 h 126"/>
                  <a:gd name="T6" fmla="*/ 59 w 60"/>
                  <a:gd name="T7" fmla="*/ 13 h 126"/>
                  <a:gd name="T8" fmla="*/ 30 w 60"/>
                  <a:gd name="T9" fmla="*/ 0 h 126"/>
                  <a:gd name="T10" fmla="*/ 1 w 60"/>
                  <a:gd name="T11" fmla="*/ 13 h 126"/>
                  <a:gd name="T12" fmla="*/ 0 w 60"/>
                  <a:gd name="T13" fmla="*/ 27 h 126"/>
                  <a:gd name="T14" fmla="*/ 0 w 60"/>
                  <a:gd name="T15" fmla="*/ 122 h 126"/>
                  <a:gd name="T16" fmla="*/ 1 w 60"/>
                  <a:gd name="T17" fmla="*/ 122 h 126"/>
                  <a:gd name="T18" fmla="*/ 30 w 60"/>
                  <a:gd name="T19" fmla="*/ 108 h 126"/>
                  <a:gd name="T20" fmla="*/ 59 w 60"/>
                  <a:gd name="T21" fmla="*/ 122 h 126"/>
                  <a:gd name="T22" fmla="*/ 51 w 60"/>
                  <a:gd name="T23" fmla="*/ 57 h 126"/>
                  <a:gd name="T24" fmla="*/ 50 w 60"/>
                  <a:gd name="T25" fmla="*/ 58 h 126"/>
                  <a:gd name="T26" fmla="*/ 49 w 60"/>
                  <a:gd name="T27" fmla="*/ 58 h 126"/>
                  <a:gd name="T28" fmla="*/ 45 w 60"/>
                  <a:gd name="T29" fmla="*/ 56 h 126"/>
                  <a:gd name="T30" fmla="*/ 30 w 60"/>
                  <a:gd name="T31" fmla="*/ 54 h 126"/>
                  <a:gd name="T32" fmla="*/ 15 w 60"/>
                  <a:gd name="T33" fmla="*/ 56 h 126"/>
                  <a:gd name="T34" fmla="*/ 11 w 60"/>
                  <a:gd name="T35" fmla="*/ 58 h 126"/>
                  <a:gd name="T36" fmla="*/ 9 w 60"/>
                  <a:gd name="T37" fmla="*/ 57 h 126"/>
                  <a:gd name="T38" fmla="*/ 10 w 60"/>
                  <a:gd name="T39" fmla="*/ 55 h 126"/>
                  <a:gd name="T40" fmla="*/ 30 w 60"/>
                  <a:gd name="T41" fmla="*/ 51 h 126"/>
                  <a:gd name="T42" fmla="*/ 51 w 60"/>
                  <a:gd name="T43" fmla="*/ 55 h 126"/>
                  <a:gd name="T44" fmla="*/ 51 w 60"/>
                  <a:gd name="T45" fmla="*/ 57 h 126"/>
                  <a:gd name="T46" fmla="*/ 51 w 60"/>
                  <a:gd name="T47" fmla="*/ 40 h 126"/>
                  <a:gd name="T48" fmla="*/ 50 w 60"/>
                  <a:gd name="T49" fmla="*/ 41 h 126"/>
                  <a:gd name="T50" fmla="*/ 49 w 60"/>
                  <a:gd name="T51" fmla="*/ 41 h 126"/>
                  <a:gd name="T52" fmla="*/ 45 w 60"/>
                  <a:gd name="T53" fmla="*/ 39 h 126"/>
                  <a:gd name="T54" fmla="*/ 30 w 60"/>
                  <a:gd name="T55" fmla="*/ 37 h 126"/>
                  <a:gd name="T56" fmla="*/ 15 w 60"/>
                  <a:gd name="T57" fmla="*/ 39 h 126"/>
                  <a:gd name="T58" fmla="*/ 11 w 60"/>
                  <a:gd name="T59" fmla="*/ 41 h 126"/>
                  <a:gd name="T60" fmla="*/ 9 w 60"/>
                  <a:gd name="T61" fmla="*/ 40 h 126"/>
                  <a:gd name="T62" fmla="*/ 10 w 60"/>
                  <a:gd name="T63" fmla="*/ 38 h 126"/>
                  <a:gd name="T64" fmla="*/ 30 w 60"/>
                  <a:gd name="T65" fmla="*/ 34 h 126"/>
                  <a:gd name="T66" fmla="*/ 51 w 60"/>
                  <a:gd name="T67" fmla="*/ 38 h 126"/>
                  <a:gd name="T68" fmla="*/ 51 w 60"/>
                  <a:gd name="T69" fmla="*/ 40 h 126"/>
                  <a:gd name="T70" fmla="*/ 51 w 60"/>
                  <a:gd name="T71" fmla="*/ 23 h 126"/>
                  <a:gd name="T72" fmla="*/ 50 w 60"/>
                  <a:gd name="T73" fmla="*/ 24 h 126"/>
                  <a:gd name="T74" fmla="*/ 49 w 60"/>
                  <a:gd name="T75" fmla="*/ 24 h 126"/>
                  <a:gd name="T76" fmla="*/ 45 w 60"/>
                  <a:gd name="T77" fmla="*/ 22 h 126"/>
                  <a:gd name="T78" fmla="*/ 30 w 60"/>
                  <a:gd name="T79" fmla="*/ 20 h 126"/>
                  <a:gd name="T80" fmla="*/ 15 w 60"/>
                  <a:gd name="T81" fmla="*/ 22 h 126"/>
                  <a:gd name="T82" fmla="*/ 11 w 60"/>
                  <a:gd name="T83" fmla="*/ 24 h 126"/>
                  <a:gd name="T84" fmla="*/ 9 w 60"/>
                  <a:gd name="T85" fmla="*/ 23 h 126"/>
                  <a:gd name="T86" fmla="*/ 10 w 60"/>
                  <a:gd name="T87" fmla="*/ 21 h 126"/>
                  <a:gd name="T88" fmla="*/ 30 w 60"/>
                  <a:gd name="T89" fmla="*/ 17 h 126"/>
                  <a:gd name="T90" fmla="*/ 51 w 60"/>
                  <a:gd name="T91" fmla="*/ 21 h 126"/>
                  <a:gd name="T92" fmla="*/ 51 w 60"/>
                  <a:gd name="T93" fmla="*/ 2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0" h="126">
                    <a:moveTo>
                      <a:pt x="59" y="122"/>
                    </a:moveTo>
                    <a:cubicBezTo>
                      <a:pt x="60" y="126"/>
                      <a:pt x="60" y="126"/>
                      <a:pt x="60" y="122"/>
                    </a:cubicBezTo>
                    <a:cubicBezTo>
                      <a:pt x="60" y="102"/>
                      <a:pt x="60" y="47"/>
                      <a:pt x="60" y="27"/>
                    </a:cubicBezTo>
                    <a:cubicBezTo>
                      <a:pt x="60" y="23"/>
                      <a:pt x="60" y="17"/>
                      <a:pt x="59" y="13"/>
                    </a:cubicBezTo>
                    <a:cubicBezTo>
                      <a:pt x="55" y="3"/>
                      <a:pt x="44" y="0"/>
                      <a:pt x="30" y="0"/>
                    </a:cubicBezTo>
                    <a:cubicBezTo>
                      <a:pt x="16" y="0"/>
                      <a:pt x="5" y="3"/>
                      <a:pt x="1" y="13"/>
                    </a:cubicBezTo>
                    <a:cubicBezTo>
                      <a:pt x="0" y="17"/>
                      <a:pt x="0" y="23"/>
                      <a:pt x="0" y="27"/>
                    </a:cubicBezTo>
                    <a:cubicBezTo>
                      <a:pt x="0" y="47"/>
                      <a:pt x="0" y="102"/>
                      <a:pt x="0" y="122"/>
                    </a:cubicBezTo>
                    <a:cubicBezTo>
                      <a:pt x="0" y="126"/>
                      <a:pt x="0" y="126"/>
                      <a:pt x="1" y="122"/>
                    </a:cubicBezTo>
                    <a:cubicBezTo>
                      <a:pt x="4" y="111"/>
                      <a:pt x="16" y="108"/>
                      <a:pt x="30" y="108"/>
                    </a:cubicBezTo>
                    <a:cubicBezTo>
                      <a:pt x="44" y="108"/>
                      <a:pt x="56" y="111"/>
                      <a:pt x="59" y="122"/>
                    </a:cubicBezTo>
                    <a:moveTo>
                      <a:pt x="51" y="57"/>
                    </a:moveTo>
                    <a:cubicBezTo>
                      <a:pt x="51" y="58"/>
                      <a:pt x="50" y="58"/>
                      <a:pt x="50" y="58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48" y="57"/>
                      <a:pt x="46" y="57"/>
                      <a:pt x="45" y="56"/>
                    </a:cubicBezTo>
                    <a:cubicBezTo>
                      <a:pt x="41" y="55"/>
                      <a:pt x="36" y="54"/>
                      <a:pt x="30" y="54"/>
                    </a:cubicBezTo>
                    <a:cubicBezTo>
                      <a:pt x="24" y="54"/>
                      <a:pt x="19" y="55"/>
                      <a:pt x="15" y="56"/>
                    </a:cubicBezTo>
                    <a:cubicBezTo>
                      <a:pt x="14" y="57"/>
                      <a:pt x="12" y="57"/>
                      <a:pt x="11" y="58"/>
                    </a:cubicBezTo>
                    <a:cubicBezTo>
                      <a:pt x="10" y="58"/>
                      <a:pt x="9" y="58"/>
                      <a:pt x="9" y="57"/>
                    </a:cubicBezTo>
                    <a:cubicBezTo>
                      <a:pt x="8" y="56"/>
                      <a:pt x="9" y="55"/>
                      <a:pt x="10" y="55"/>
                    </a:cubicBezTo>
                    <a:cubicBezTo>
                      <a:pt x="15" y="52"/>
                      <a:pt x="21" y="51"/>
                      <a:pt x="30" y="51"/>
                    </a:cubicBezTo>
                    <a:cubicBezTo>
                      <a:pt x="39" y="51"/>
                      <a:pt x="46" y="52"/>
                      <a:pt x="51" y="55"/>
                    </a:cubicBezTo>
                    <a:cubicBezTo>
                      <a:pt x="51" y="55"/>
                      <a:pt x="52" y="56"/>
                      <a:pt x="51" y="57"/>
                    </a:cubicBezTo>
                    <a:moveTo>
                      <a:pt x="51" y="40"/>
                    </a:moveTo>
                    <a:cubicBezTo>
                      <a:pt x="51" y="41"/>
                      <a:pt x="50" y="41"/>
                      <a:pt x="50" y="41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8" y="40"/>
                      <a:pt x="46" y="40"/>
                      <a:pt x="45" y="39"/>
                    </a:cubicBezTo>
                    <a:cubicBezTo>
                      <a:pt x="41" y="38"/>
                      <a:pt x="36" y="37"/>
                      <a:pt x="30" y="37"/>
                    </a:cubicBezTo>
                    <a:cubicBezTo>
                      <a:pt x="24" y="37"/>
                      <a:pt x="19" y="38"/>
                      <a:pt x="15" y="39"/>
                    </a:cubicBezTo>
                    <a:cubicBezTo>
                      <a:pt x="14" y="40"/>
                      <a:pt x="12" y="40"/>
                      <a:pt x="11" y="41"/>
                    </a:cubicBezTo>
                    <a:cubicBezTo>
                      <a:pt x="10" y="41"/>
                      <a:pt x="9" y="41"/>
                      <a:pt x="9" y="40"/>
                    </a:cubicBezTo>
                    <a:cubicBezTo>
                      <a:pt x="8" y="39"/>
                      <a:pt x="9" y="38"/>
                      <a:pt x="10" y="38"/>
                    </a:cubicBezTo>
                    <a:cubicBezTo>
                      <a:pt x="15" y="35"/>
                      <a:pt x="21" y="34"/>
                      <a:pt x="30" y="34"/>
                    </a:cubicBezTo>
                    <a:cubicBezTo>
                      <a:pt x="39" y="34"/>
                      <a:pt x="46" y="35"/>
                      <a:pt x="51" y="38"/>
                    </a:cubicBezTo>
                    <a:cubicBezTo>
                      <a:pt x="51" y="38"/>
                      <a:pt x="52" y="39"/>
                      <a:pt x="51" y="40"/>
                    </a:cubicBezTo>
                    <a:moveTo>
                      <a:pt x="51" y="23"/>
                    </a:moveTo>
                    <a:cubicBezTo>
                      <a:pt x="51" y="24"/>
                      <a:pt x="50" y="24"/>
                      <a:pt x="50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8" y="23"/>
                      <a:pt x="46" y="23"/>
                      <a:pt x="45" y="22"/>
                    </a:cubicBezTo>
                    <a:cubicBezTo>
                      <a:pt x="41" y="21"/>
                      <a:pt x="36" y="20"/>
                      <a:pt x="30" y="20"/>
                    </a:cubicBezTo>
                    <a:cubicBezTo>
                      <a:pt x="24" y="20"/>
                      <a:pt x="19" y="21"/>
                      <a:pt x="15" y="22"/>
                    </a:cubicBezTo>
                    <a:cubicBezTo>
                      <a:pt x="14" y="23"/>
                      <a:pt x="12" y="23"/>
                      <a:pt x="11" y="24"/>
                    </a:cubicBezTo>
                    <a:cubicBezTo>
                      <a:pt x="10" y="24"/>
                      <a:pt x="9" y="24"/>
                      <a:pt x="9" y="23"/>
                    </a:cubicBezTo>
                    <a:cubicBezTo>
                      <a:pt x="8" y="22"/>
                      <a:pt x="9" y="21"/>
                      <a:pt x="10" y="21"/>
                    </a:cubicBezTo>
                    <a:cubicBezTo>
                      <a:pt x="15" y="18"/>
                      <a:pt x="21" y="17"/>
                      <a:pt x="30" y="17"/>
                    </a:cubicBezTo>
                    <a:cubicBezTo>
                      <a:pt x="39" y="17"/>
                      <a:pt x="46" y="18"/>
                      <a:pt x="51" y="21"/>
                    </a:cubicBezTo>
                    <a:cubicBezTo>
                      <a:pt x="51" y="21"/>
                      <a:pt x="52" y="22"/>
                      <a:pt x="51" y="2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76" name="î$ļîde">
              <a:extLst>
                <a:ext uri="{FF2B5EF4-FFF2-40B4-BE49-F238E27FC236}">
                  <a16:creationId xmlns:a16="http://schemas.microsoft.com/office/drawing/2014/main" id="{7A3BCAA7-33DF-4DF3-BB9F-1E44FF2BF69C}"/>
                </a:ext>
              </a:extLst>
            </p:cNvPr>
            <p:cNvGrpSpPr/>
            <p:nvPr/>
          </p:nvGrpSpPr>
          <p:grpSpPr>
            <a:xfrm>
              <a:off x="5642778" y="3238373"/>
              <a:ext cx="181020" cy="196225"/>
              <a:chOff x="5534026" y="1911350"/>
              <a:chExt cx="360362" cy="390525"/>
            </a:xfrm>
            <a:solidFill>
              <a:schemeClr val="accent1"/>
            </a:solidFill>
          </p:grpSpPr>
          <p:sp>
            <p:nvSpPr>
              <p:cNvPr id="2439" name="ïṡ1îḋe">
                <a:extLst>
                  <a:ext uri="{FF2B5EF4-FFF2-40B4-BE49-F238E27FC236}">
                    <a16:creationId xmlns:a16="http://schemas.microsoft.com/office/drawing/2014/main" id="{FCBB9C2F-A6B7-4AD6-9060-B1E7C65C3DC6}"/>
                  </a:ext>
                </a:extLst>
              </p:cNvPr>
              <p:cNvSpPr/>
              <p:nvPr/>
            </p:nvSpPr>
            <p:spPr bwMode="auto">
              <a:xfrm>
                <a:off x="5534026" y="1911350"/>
                <a:ext cx="344488" cy="206375"/>
              </a:xfrm>
              <a:custGeom>
                <a:avLst/>
                <a:gdLst>
                  <a:gd name="T0" fmla="*/ 26 w 92"/>
                  <a:gd name="T1" fmla="*/ 30 h 55"/>
                  <a:gd name="T2" fmla="*/ 65 w 92"/>
                  <a:gd name="T3" fmla="*/ 25 h 55"/>
                  <a:gd name="T4" fmla="*/ 56 w 92"/>
                  <a:gd name="T5" fmla="*/ 34 h 55"/>
                  <a:gd name="T6" fmla="*/ 59 w 92"/>
                  <a:gd name="T7" fmla="*/ 41 h 55"/>
                  <a:gd name="T8" fmla="*/ 81 w 92"/>
                  <a:gd name="T9" fmla="*/ 41 h 55"/>
                  <a:gd name="T10" fmla="*/ 83 w 92"/>
                  <a:gd name="T11" fmla="*/ 41 h 55"/>
                  <a:gd name="T12" fmla="*/ 85 w 92"/>
                  <a:gd name="T13" fmla="*/ 41 h 55"/>
                  <a:gd name="T14" fmla="*/ 90 w 92"/>
                  <a:gd name="T15" fmla="*/ 41 h 55"/>
                  <a:gd name="T16" fmla="*/ 92 w 92"/>
                  <a:gd name="T17" fmla="*/ 38 h 55"/>
                  <a:gd name="T18" fmla="*/ 92 w 92"/>
                  <a:gd name="T19" fmla="*/ 7 h 55"/>
                  <a:gd name="T20" fmla="*/ 86 w 92"/>
                  <a:gd name="T21" fmla="*/ 5 h 55"/>
                  <a:gd name="T22" fmla="*/ 77 w 92"/>
                  <a:gd name="T23" fmla="*/ 14 h 55"/>
                  <a:gd name="T24" fmla="*/ 14 w 92"/>
                  <a:gd name="T25" fmla="*/ 19 h 55"/>
                  <a:gd name="T26" fmla="*/ 0 w 92"/>
                  <a:gd name="T27" fmla="*/ 55 h 55"/>
                  <a:gd name="T28" fmla="*/ 17 w 92"/>
                  <a:gd name="T29" fmla="*/ 55 h 55"/>
                  <a:gd name="T30" fmla="*/ 26 w 92"/>
                  <a:gd name="T31" fmla="*/ 3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2" h="55">
                    <a:moveTo>
                      <a:pt x="26" y="30"/>
                    </a:moveTo>
                    <a:cubicBezTo>
                      <a:pt x="36" y="19"/>
                      <a:pt x="53" y="18"/>
                      <a:pt x="65" y="25"/>
                    </a:cubicBezTo>
                    <a:cubicBezTo>
                      <a:pt x="61" y="29"/>
                      <a:pt x="56" y="34"/>
                      <a:pt x="56" y="34"/>
                    </a:cubicBezTo>
                    <a:cubicBezTo>
                      <a:pt x="53" y="38"/>
                      <a:pt x="57" y="41"/>
                      <a:pt x="59" y="41"/>
                    </a:cubicBezTo>
                    <a:cubicBezTo>
                      <a:pt x="81" y="41"/>
                      <a:pt x="81" y="41"/>
                      <a:pt x="81" y="41"/>
                    </a:cubicBezTo>
                    <a:cubicBezTo>
                      <a:pt x="82" y="41"/>
                      <a:pt x="83" y="41"/>
                      <a:pt x="83" y="41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91" y="41"/>
                      <a:pt x="92" y="40"/>
                      <a:pt x="92" y="38"/>
                    </a:cubicBezTo>
                    <a:cubicBezTo>
                      <a:pt x="92" y="7"/>
                      <a:pt x="92" y="7"/>
                      <a:pt x="92" y="7"/>
                    </a:cubicBezTo>
                    <a:cubicBezTo>
                      <a:pt x="92" y="5"/>
                      <a:pt x="89" y="2"/>
                      <a:pt x="86" y="5"/>
                    </a:cubicBezTo>
                    <a:cubicBezTo>
                      <a:pt x="86" y="5"/>
                      <a:pt x="80" y="10"/>
                      <a:pt x="77" y="14"/>
                    </a:cubicBezTo>
                    <a:cubicBezTo>
                      <a:pt x="58" y="0"/>
                      <a:pt x="31" y="2"/>
                      <a:pt x="14" y="19"/>
                    </a:cubicBezTo>
                    <a:cubicBezTo>
                      <a:pt x="5" y="29"/>
                      <a:pt x="0" y="42"/>
                      <a:pt x="0" y="55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6" y="46"/>
                      <a:pt x="19" y="37"/>
                      <a:pt x="26" y="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0" name="ïślide">
                <a:extLst>
                  <a:ext uri="{FF2B5EF4-FFF2-40B4-BE49-F238E27FC236}">
                    <a16:creationId xmlns:a16="http://schemas.microsoft.com/office/drawing/2014/main" id="{4365986E-ECE2-4D92-8F7C-BFAA9DC89CA8}"/>
                  </a:ext>
                </a:extLst>
              </p:cNvPr>
              <p:cNvSpPr/>
              <p:nvPr/>
            </p:nvSpPr>
            <p:spPr bwMode="auto">
              <a:xfrm>
                <a:off x="5548313" y="2095500"/>
                <a:ext cx="346075" cy="206375"/>
              </a:xfrm>
              <a:custGeom>
                <a:avLst/>
                <a:gdLst>
                  <a:gd name="T0" fmla="*/ 75 w 92"/>
                  <a:gd name="T1" fmla="*/ 0 h 55"/>
                  <a:gd name="T2" fmla="*/ 66 w 92"/>
                  <a:gd name="T3" fmla="*/ 25 h 55"/>
                  <a:gd name="T4" fmla="*/ 27 w 92"/>
                  <a:gd name="T5" fmla="*/ 30 h 55"/>
                  <a:gd name="T6" fmla="*/ 36 w 92"/>
                  <a:gd name="T7" fmla="*/ 21 h 55"/>
                  <a:gd name="T8" fmla="*/ 33 w 92"/>
                  <a:gd name="T9" fmla="*/ 14 h 55"/>
                  <a:gd name="T10" fmla="*/ 11 w 92"/>
                  <a:gd name="T11" fmla="*/ 14 h 55"/>
                  <a:gd name="T12" fmla="*/ 8 w 92"/>
                  <a:gd name="T13" fmla="*/ 14 h 55"/>
                  <a:gd name="T14" fmla="*/ 6 w 92"/>
                  <a:gd name="T15" fmla="*/ 14 h 55"/>
                  <a:gd name="T16" fmla="*/ 2 w 92"/>
                  <a:gd name="T17" fmla="*/ 14 h 55"/>
                  <a:gd name="T18" fmla="*/ 0 w 92"/>
                  <a:gd name="T19" fmla="*/ 17 h 55"/>
                  <a:gd name="T20" fmla="*/ 0 w 92"/>
                  <a:gd name="T21" fmla="*/ 48 h 55"/>
                  <a:gd name="T22" fmla="*/ 6 w 92"/>
                  <a:gd name="T23" fmla="*/ 50 h 55"/>
                  <a:gd name="T24" fmla="*/ 15 w 92"/>
                  <a:gd name="T25" fmla="*/ 41 h 55"/>
                  <a:gd name="T26" fmla="*/ 77 w 92"/>
                  <a:gd name="T27" fmla="*/ 36 h 55"/>
                  <a:gd name="T28" fmla="*/ 91 w 92"/>
                  <a:gd name="T29" fmla="*/ 0 h 55"/>
                  <a:gd name="T30" fmla="*/ 75 w 92"/>
                  <a:gd name="T3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2" h="55">
                    <a:moveTo>
                      <a:pt x="75" y="0"/>
                    </a:moveTo>
                    <a:cubicBezTo>
                      <a:pt x="76" y="9"/>
                      <a:pt x="73" y="18"/>
                      <a:pt x="66" y="25"/>
                    </a:cubicBezTo>
                    <a:cubicBezTo>
                      <a:pt x="55" y="36"/>
                      <a:pt x="39" y="37"/>
                      <a:pt x="27" y="30"/>
                    </a:cubicBezTo>
                    <a:cubicBezTo>
                      <a:pt x="31" y="26"/>
                      <a:pt x="36" y="21"/>
                      <a:pt x="36" y="21"/>
                    </a:cubicBezTo>
                    <a:cubicBezTo>
                      <a:pt x="39" y="17"/>
                      <a:pt x="35" y="14"/>
                      <a:pt x="33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9" y="14"/>
                      <a:pt x="8" y="14"/>
                      <a:pt x="8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1" y="14"/>
                      <a:pt x="0" y="15"/>
                      <a:pt x="0" y="1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50"/>
                      <a:pt x="3" y="53"/>
                      <a:pt x="6" y="50"/>
                    </a:cubicBezTo>
                    <a:cubicBezTo>
                      <a:pt x="6" y="50"/>
                      <a:pt x="11" y="45"/>
                      <a:pt x="15" y="41"/>
                    </a:cubicBezTo>
                    <a:cubicBezTo>
                      <a:pt x="34" y="55"/>
                      <a:pt x="60" y="53"/>
                      <a:pt x="77" y="36"/>
                    </a:cubicBezTo>
                    <a:cubicBezTo>
                      <a:pt x="87" y="26"/>
                      <a:pt x="92" y="13"/>
                      <a:pt x="91" y="0"/>
                    </a:cubicBezTo>
                    <a:cubicBezTo>
                      <a:pt x="75" y="0"/>
                      <a:pt x="75" y="0"/>
                      <a:pt x="7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77" name="íṩļídé">
              <a:extLst>
                <a:ext uri="{FF2B5EF4-FFF2-40B4-BE49-F238E27FC236}">
                  <a16:creationId xmlns:a16="http://schemas.microsoft.com/office/drawing/2014/main" id="{0E21CE1D-0B90-4872-BEDC-C3BDF3082C89}"/>
                </a:ext>
              </a:extLst>
            </p:cNvPr>
            <p:cNvSpPr/>
            <p:nvPr/>
          </p:nvSpPr>
          <p:spPr bwMode="auto">
            <a:xfrm>
              <a:off x="6399555" y="3684257"/>
              <a:ext cx="346891" cy="307895"/>
            </a:xfrm>
            <a:custGeom>
              <a:avLst/>
              <a:gdLst>
                <a:gd name="T0" fmla="*/ 162 w 184"/>
                <a:gd name="T1" fmla="*/ 0 h 163"/>
                <a:gd name="T2" fmla="*/ 21 w 184"/>
                <a:gd name="T3" fmla="*/ 0 h 163"/>
                <a:gd name="T4" fmla="*/ 0 w 184"/>
                <a:gd name="T5" fmla="*/ 21 h 163"/>
                <a:gd name="T6" fmla="*/ 0 w 184"/>
                <a:gd name="T7" fmla="*/ 97 h 163"/>
                <a:gd name="T8" fmla="*/ 21 w 184"/>
                <a:gd name="T9" fmla="*/ 119 h 163"/>
                <a:gd name="T10" fmla="*/ 32 w 184"/>
                <a:gd name="T11" fmla="*/ 119 h 163"/>
                <a:gd name="T12" fmla="*/ 32 w 184"/>
                <a:gd name="T13" fmla="*/ 157 h 163"/>
                <a:gd name="T14" fmla="*/ 34 w 184"/>
                <a:gd name="T15" fmla="*/ 161 h 163"/>
                <a:gd name="T16" fmla="*/ 42 w 184"/>
                <a:gd name="T17" fmla="*/ 161 h 163"/>
                <a:gd name="T18" fmla="*/ 86 w 184"/>
                <a:gd name="T19" fmla="*/ 119 h 163"/>
                <a:gd name="T20" fmla="*/ 162 w 184"/>
                <a:gd name="T21" fmla="*/ 119 h 163"/>
                <a:gd name="T22" fmla="*/ 184 w 184"/>
                <a:gd name="T23" fmla="*/ 97 h 163"/>
                <a:gd name="T24" fmla="*/ 184 w 184"/>
                <a:gd name="T25" fmla="*/ 21 h 163"/>
                <a:gd name="T26" fmla="*/ 162 w 184"/>
                <a:gd name="T27" fmla="*/ 0 h 163"/>
                <a:gd name="T28" fmla="*/ 38 w 184"/>
                <a:gd name="T29" fmla="*/ 32 h 163"/>
                <a:gd name="T30" fmla="*/ 124 w 184"/>
                <a:gd name="T31" fmla="*/ 32 h 163"/>
                <a:gd name="T32" fmla="*/ 130 w 184"/>
                <a:gd name="T33" fmla="*/ 38 h 163"/>
                <a:gd name="T34" fmla="*/ 124 w 184"/>
                <a:gd name="T35" fmla="*/ 43 h 163"/>
                <a:gd name="T36" fmla="*/ 38 w 184"/>
                <a:gd name="T37" fmla="*/ 43 h 163"/>
                <a:gd name="T38" fmla="*/ 32 w 184"/>
                <a:gd name="T39" fmla="*/ 38 h 163"/>
                <a:gd name="T40" fmla="*/ 38 w 184"/>
                <a:gd name="T41" fmla="*/ 32 h 163"/>
                <a:gd name="T42" fmla="*/ 81 w 184"/>
                <a:gd name="T43" fmla="*/ 86 h 163"/>
                <a:gd name="T44" fmla="*/ 38 w 184"/>
                <a:gd name="T45" fmla="*/ 86 h 163"/>
                <a:gd name="T46" fmla="*/ 32 w 184"/>
                <a:gd name="T47" fmla="*/ 81 h 163"/>
                <a:gd name="T48" fmla="*/ 38 w 184"/>
                <a:gd name="T49" fmla="*/ 76 h 163"/>
                <a:gd name="T50" fmla="*/ 81 w 184"/>
                <a:gd name="T51" fmla="*/ 76 h 163"/>
                <a:gd name="T52" fmla="*/ 86 w 184"/>
                <a:gd name="T53" fmla="*/ 81 h 163"/>
                <a:gd name="T54" fmla="*/ 81 w 184"/>
                <a:gd name="T55" fmla="*/ 86 h 163"/>
                <a:gd name="T56" fmla="*/ 146 w 184"/>
                <a:gd name="T57" fmla="*/ 65 h 163"/>
                <a:gd name="T58" fmla="*/ 38 w 184"/>
                <a:gd name="T59" fmla="*/ 65 h 163"/>
                <a:gd name="T60" fmla="*/ 32 w 184"/>
                <a:gd name="T61" fmla="*/ 59 h 163"/>
                <a:gd name="T62" fmla="*/ 38 w 184"/>
                <a:gd name="T63" fmla="*/ 54 h 163"/>
                <a:gd name="T64" fmla="*/ 146 w 184"/>
                <a:gd name="T65" fmla="*/ 54 h 163"/>
                <a:gd name="T66" fmla="*/ 151 w 184"/>
                <a:gd name="T67" fmla="*/ 59 h 163"/>
                <a:gd name="T68" fmla="*/ 146 w 184"/>
                <a:gd name="T69" fmla="*/ 6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4" h="163">
                  <a:moveTo>
                    <a:pt x="162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9"/>
                    <a:pt x="9" y="119"/>
                    <a:pt x="21" y="119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8"/>
                    <a:pt x="33" y="160"/>
                    <a:pt x="34" y="161"/>
                  </a:cubicBezTo>
                  <a:cubicBezTo>
                    <a:pt x="36" y="163"/>
                    <a:pt x="39" y="163"/>
                    <a:pt x="42" y="161"/>
                  </a:cubicBezTo>
                  <a:cubicBezTo>
                    <a:pt x="86" y="119"/>
                    <a:pt x="86" y="119"/>
                    <a:pt x="86" y="119"/>
                  </a:cubicBezTo>
                  <a:cubicBezTo>
                    <a:pt x="162" y="119"/>
                    <a:pt x="162" y="119"/>
                    <a:pt x="162" y="119"/>
                  </a:cubicBezTo>
                  <a:cubicBezTo>
                    <a:pt x="174" y="119"/>
                    <a:pt x="184" y="109"/>
                    <a:pt x="184" y="97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9"/>
                    <a:pt x="174" y="0"/>
                    <a:pt x="162" y="0"/>
                  </a:cubicBezTo>
                  <a:moveTo>
                    <a:pt x="38" y="32"/>
                  </a:moveTo>
                  <a:cubicBezTo>
                    <a:pt x="124" y="32"/>
                    <a:pt x="124" y="32"/>
                    <a:pt x="124" y="32"/>
                  </a:cubicBezTo>
                  <a:cubicBezTo>
                    <a:pt x="127" y="32"/>
                    <a:pt x="130" y="35"/>
                    <a:pt x="130" y="38"/>
                  </a:cubicBezTo>
                  <a:cubicBezTo>
                    <a:pt x="130" y="41"/>
                    <a:pt x="127" y="43"/>
                    <a:pt x="124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5" y="43"/>
                    <a:pt x="32" y="41"/>
                    <a:pt x="32" y="38"/>
                  </a:cubicBezTo>
                  <a:cubicBezTo>
                    <a:pt x="32" y="35"/>
                    <a:pt x="35" y="32"/>
                    <a:pt x="38" y="32"/>
                  </a:cubicBezTo>
                  <a:moveTo>
                    <a:pt x="81" y="86"/>
                  </a:moveTo>
                  <a:cubicBezTo>
                    <a:pt x="38" y="86"/>
                    <a:pt x="38" y="86"/>
                    <a:pt x="38" y="86"/>
                  </a:cubicBezTo>
                  <a:cubicBezTo>
                    <a:pt x="35" y="86"/>
                    <a:pt x="32" y="84"/>
                    <a:pt x="32" y="81"/>
                  </a:cubicBezTo>
                  <a:cubicBezTo>
                    <a:pt x="32" y="78"/>
                    <a:pt x="35" y="76"/>
                    <a:pt x="38" y="76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4" y="76"/>
                    <a:pt x="86" y="78"/>
                    <a:pt x="86" y="81"/>
                  </a:cubicBezTo>
                  <a:cubicBezTo>
                    <a:pt x="86" y="84"/>
                    <a:pt x="84" y="86"/>
                    <a:pt x="81" y="86"/>
                  </a:cubicBezTo>
                  <a:moveTo>
                    <a:pt x="146" y="65"/>
                  </a:moveTo>
                  <a:cubicBezTo>
                    <a:pt x="38" y="65"/>
                    <a:pt x="38" y="65"/>
                    <a:pt x="38" y="65"/>
                  </a:cubicBezTo>
                  <a:cubicBezTo>
                    <a:pt x="35" y="65"/>
                    <a:pt x="32" y="62"/>
                    <a:pt x="32" y="59"/>
                  </a:cubicBezTo>
                  <a:cubicBezTo>
                    <a:pt x="32" y="56"/>
                    <a:pt x="35" y="54"/>
                    <a:pt x="38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9" y="54"/>
                    <a:pt x="151" y="56"/>
                    <a:pt x="151" y="59"/>
                  </a:cubicBezTo>
                  <a:cubicBezTo>
                    <a:pt x="151" y="62"/>
                    <a:pt x="149" y="65"/>
                    <a:pt x="146" y="65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78" name="ïṣľiḍê">
              <a:extLst>
                <a:ext uri="{FF2B5EF4-FFF2-40B4-BE49-F238E27FC236}">
                  <a16:creationId xmlns:a16="http://schemas.microsoft.com/office/drawing/2014/main" id="{DD55E612-0A03-40D7-B799-4602B50A47D2}"/>
                </a:ext>
              </a:extLst>
            </p:cNvPr>
            <p:cNvGrpSpPr/>
            <p:nvPr/>
          </p:nvGrpSpPr>
          <p:grpSpPr>
            <a:xfrm>
              <a:off x="7048644" y="4418081"/>
              <a:ext cx="243220" cy="213770"/>
              <a:chOff x="8332788" y="4259263"/>
              <a:chExt cx="484188" cy="425449"/>
            </a:xfrm>
            <a:solidFill>
              <a:schemeClr val="accent5"/>
            </a:solidFill>
          </p:grpSpPr>
          <p:sp>
            <p:nvSpPr>
              <p:cNvPr id="2436" name="ïŝlîḓe">
                <a:extLst>
                  <a:ext uri="{FF2B5EF4-FFF2-40B4-BE49-F238E27FC236}">
                    <a16:creationId xmlns:a16="http://schemas.microsoft.com/office/drawing/2014/main" id="{E4B7B6B8-56A6-4200-8DDD-8C5BD3E0547B}"/>
                  </a:ext>
                </a:extLst>
              </p:cNvPr>
              <p:cNvSpPr/>
              <p:nvPr/>
            </p:nvSpPr>
            <p:spPr bwMode="auto">
              <a:xfrm>
                <a:off x="8569326" y="4552950"/>
                <a:ext cx="131763" cy="131762"/>
              </a:xfrm>
              <a:custGeom>
                <a:avLst/>
                <a:gdLst>
                  <a:gd name="T0" fmla="*/ 13 w 35"/>
                  <a:gd name="T1" fmla="*/ 3 h 35"/>
                  <a:gd name="T2" fmla="*/ 33 w 35"/>
                  <a:gd name="T3" fmla="*/ 13 h 35"/>
                  <a:gd name="T4" fmla="*/ 23 w 35"/>
                  <a:gd name="T5" fmla="*/ 33 h 35"/>
                  <a:gd name="T6" fmla="*/ 3 w 35"/>
                  <a:gd name="T7" fmla="*/ 23 h 35"/>
                  <a:gd name="T8" fmla="*/ 13 w 35"/>
                  <a:gd name="T9" fmla="*/ 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5">
                    <a:moveTo>
                      <a:pt x="13" y="3"/>
                    </a:moveTo>
                    <a:cubicBezTo>
                      <a:pt x="21" y="0"/>
                      <a:pt x="30" y="5"/>
                      <a:pt x="33" y="13"/>
                    </a:cubicBezTo>
                    <a:cubicBezTo>
                      <a:pt x="35" y="21"/>
                      <a:pt x="31" y="30"/>
                      <a:pt x="23" y="33"/>
                    </a:cubicBezTo>
                    <a:cubicBezTo>
                      <a:pt x="15" y="35"/>
                      <a:pt x="6" y="31"/>
                      <a:pt x="3" y="23"/>
                    </a:cubicBezTo>
                    <a:cubicBezTo>
                      <a:pt x="0" y="15"/>
                      <a:pt x="5" y="6"/>
                      <a:pt x="13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7" name="îśḻidè">
                <a:extLst>
                  <a:ext uri="{FF2B5EF4-FFF2-40B4-BE49-F238E27FC236}">
                    <a16:creationId xmlns:a16="http://schemas.microsoft.com/office/drawing/2014/main" id="{E98C2889-5FC7-42EF-A9B2-B67036F5040E}"/>
                  </a:ext>
                </a:extLst>
              </p:cNvPr>
              <p:cNvSpPr/>
              <p:nvPr/>
            </p:nvSpPr>
            <p:spPr bwMode="auto">
              <a:xfrm>
                <a:off x="8445501" y="4395788"/>
                <a:ext cx="315913" cy="217487"/>
              </a:xfrm>
              <a:custGeom>
                <a:avLst/>
                <a:gdLst>
                  <a:gd name="T0" fmla="*/ 74 w 84"/>
                  <a:gd name="T1" fmla="*/ 12 h 58"/>
                  <a:gd name="T2" fmla="*/ 73 w 84"/>
                  <a:gd name="T3" fmla="*/ 12 h 58"/>
                  <a:gd name="T4" fmla="*/ 72 w 84"/>
                  <a:gd name="T5" fmla="*/ 11 h 58"/>
                  <a:gd name="T6" fmla="*/ 72 w 84"/>
                  <a:gd name="T7" fmla="*/ 11 h 58"/>
                  <a:gd name="T8" fmla="*/ 6 w 84"/>
                  <a:gd name="T9" fmla="*/ 36 h 58"/>
                  <a:gd name="T10" fmla="*/ 4 w 84"/>
                  <a:gd name="T11" fmla="*/ 38 h 58"/>
                  <a:gd name="T12" fmla="*/ 2 w 84"/>
                  <a:gd name="T13" fmla="*/ 42 h 58"/>
                  <a:gd name="T14" fmla="*/ 7 w 84"/>
                  <a:gd name="T15" fmla="*/ 56 h 58"/>
                  <a:gd name="T16" fmla="*/ 20 w 84"/>
                  <a:gd name="T17" fmla="*/ 51 h 58"/>
                  <a:gd name="T18" fmla="*/ 23 w 84"/>
                  <a:gd name="T19" fmla="*/ 44 h 58"/>
                  <a:gd name="T20" fmla="*/ 65 w 84"/>
                  <a:gd name="T21" fmla="*/ 30 h 58"/>
                  <a:gd name="T22" fmla="*/ 70 w 84"/>
                  <a:gd name="T23" fmla="*/ 32 h 58"/>
                  <a:gd name="T24" fmla="*/ 83 w 84"/>
                  <a:gd name="T25" fmla="*/ 27 h 58"/>
                  <a:gd name="T26" fmla="*/ 84 w 84"/>
                  <a:gd name="T27" fmla="*/ 20 h 58"/>
                  <a:gd name="T28" fmla="*/ 79 w 84"/>
                  <a:gd name="T29" fmla="*/ 14 h 58"/>
                  <a:gd name="T30" fmla="*/ 74 w 84"/>
                  <a:gd name="T31" fmla="*/ 1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58">
                    <a:moveTo>
                      <a:pt x="74" y="12"/>
                    </a:moveTo>
                    <a:cubicBezTo>
                      <a:pt x="74" y="12"/>
                      <a:pt x="73" y="12"/>
                      <a:pt x="73" y="12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46" y="0"/>
                      <a:pt x="18" y="11"/>
                      <a:pt x="6" y="36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0" y="47"/>
                      <a:pt x="2" y="53"/>
                      <a:pt x="7" y="56"/>
                    </a:cubicBezTo>
                    <a:cubicBezTo>
                      <a:pt x="12" y="58"/>
                      <a:pt x="18" y="56"/>
                      <a:pt x="20" y="5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31" y="29"/>
                      <a:pt x="50" y="22"/>
                      <a:pt x="65" y="30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75" y="34"/>
                      <a:pt x="81" y="32"/>
                      <a:pt x="83" y="27"/>
                    </a:cubicBezTo>
                    <a:cubicBezTo>
                      <a:pt x="84" y="25"/>
                      <a:pt x="84" y="22"/>
                      <a:pt x="84" y="20"/>
                    </a:cubicBezTo>
                    <a:cubicBezTo>
                      <a:pt x="83" y="18"/>
                      <a:pt x="81" y="16"/>
                      <a:pt x="79" y="14"/>
                    </a:cubicBezTo>
                    <a:lnTo>
                      <a:pt x="74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8" name="íṩḻîḓé">
                <a:extLst>
                  <a:ext uri="{FF2B5EF4-FFF2-40B4-BE49-F238E27FC236}">
                    <a16:creationId xmlns:a16="http://schemas.microsoft.com/office/drawing/2014/main" id="{D8894D0A-D068-47F7-87A5-37CFB6AFEDCA}"/>
                  </a:ext>
                </a:extLst>
              </p:cNvPr>
              <p:cNvSpPr/>
              <p:nvPr/>
            </p:nvSpPr>
            <p:spPr bwMode="auto">
              <a:xfrm>
                <a:off x="8332788" y="4259263"/>
                <a:ext cx="484188" cy="296862"/>
              </a:xfrm>
              <a:custGeom>
                <a:avLst/>
                <a:gdLst>
                  <a:gd name="T0" fmla="*/ 123 w 129"/>
                  <a:gd name="T1" fmla="*/ 21 h 79"/>
                  <a:gd name="T2" fmla="*/ 119 w 129"/>
                  <a:gd name="T3" fmla="*/ 19 h 79"/>
                  <a:gd name="T4" fmla="*/ 118 w 129"/>
                  <a:gd name="T5" fmla="*/ 19 h 79"/>
                  <a:gd name="T6" fmla="*/ 115 w 129"/>
                  <a:gd name="T7" fmla="*/ 17 h 79"/>
                  <a:gd name="T8" fmla="*/ 113 w 129"/>
                  <a:gd name="T9" fmla="*/ 17 h 79"/>
                  <a:gd name="T10" fmla="*/ 6 w 129"/>
                  <a:gd name="T11" fmla="*/ 57 h 79"/>
                  <a:gd name="T12" fmla="*/ 5 w 129"/>
                  <a:gd name="T13" fmla="*/ 57 h 79"/>
                  <a:gd name="T14" fmla="*/ 2 w 129"/>
                  <a:gd name="T15" fmla="*/ 65 h 79"/>
                  <a:gd name="T16" fmla="*/ 6 w 129"/>
                  <a:gd name="T17" fmla="*/ 77 h 79"/>
                  <a:gd name="T18" fmla="*/ 18 w 129"/>
                  <a:gd name="T19" fmla="*/ 73 h 79"/>
                  <a:gd name="T20" fmla="*/ 22 w 129"/>
                  <a:gd name="T21" fmla="*/ 65 h 79"/>
                  <a:gd name="T22" fmla="*/ 22 w 129"/>
                  <a:gd name="T23" fmla="*/ 65 h 79"/>
                  <a:gd name="T24" fmla="*/ 109 w 129"/>
                  <a:gd name="T25" fmla="*/ 34 h 79"/>
                  <a:gd name="T26" fmla="*/ 115 w 129"/>
                  <a:gd name="T27" fmla="*/ 37 h 79"/>
                  <a:gd name="T28" fmla="*/ 127 w 129"/>
                  <a:gd name="T29" fmla="*/ 33 h 79"/>
                  <a:gd name="T30" fmla="*/ 123 w 129"/>
                  <a:gd name="T31" fmla="*/ 21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9" h="79">
                    <a:moveTo>
                      <a:pt x="123" y="21"/>
                    </a:moveTo>
                    <a:cubicBezTo>
                      <a:pt x="119" y="19"/>
                      <a:pt x="119" y="19"/>
                      <a:pt x="119" y="19"/>
                    </a:cubicBezTo>
                    <a:cubicBezTo>
                      <a:pt x="118" y="19"/>
                      <a:pt x="118" y="19"/>
                      <a:pt x="118" y="19"/>
                    </a:cubicBezTo>
                    <a:cubicBezTo>
                      <a:pt x="115" y="17"/>
                      <a:pt x="115" y="17"/>
                      <a:pt x="115" y="17"/>
                    </a:cubicBezTo>
                    <a:cubicBezTo>
                      <a:pt x="115" y="17"/>
                      <a:pt x="114" y="17"/>
                      <a:pt x="113" y="17"/>
                    </a:cubicBezTo>
                    <a:cubicBezTo>
                      <a:pt x="73" y="0"/>
                      <a:pt x="26" y="18"/>
                      <a:pt x="6" y="57"/>
                    </a:cubicBezTo>
                    <a:cubicBezTo>
                      <a:pt x="6" y="57"/>
                      <a:pt x="6" y="57"/>
                      <a:pt x="5" y="57"/>
                    </a:cubicBezTo>
                    <a:cubicBezTo>
                      <a:pt x="2" y="65"/>
                      <a:pt x="2" y="65"/>
                      <a:pt x="2" y="65"/>
                    </a:cubicBezTo>
                    <a:cubicBezTo>
                      <a:pt x="0" y="69"/>
                      <a:pt x="2" y="75"/>
                      <a:pt x="6" y="77"/>
                    </a:cubicBezTo>
                    <a:cubicBezTo>
                      <a:pt x="10" y="79"/>
                      <a:pt x="16" y="77"/>
                      <a:pt x="18" y="73"/>
                    </a:cubicBezTo>
                    <a:cubicBezTo>
                      <a:pt x="22" y="65"/>
                      <a:pt x="22" y="65"/>
                      <a:pt x="22" y="65"/>
                    </a:cubicBezTo>
                    <a:cubicBezTo>
                      <a:pt x="22" y="65"/>
                      <a:pt x="22" y="65"/>
                      <a:pt x="22" y="65"/>
                    </a:cubicBezTo>
                    <a:cubicBezTo>
                      <a:pt x="38" y="33"/>
                      <a:pt x="76" y="20"/>
                      <a:pt x="109" y="34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9" y="39"/>
                      <a:pt x="125" y="37"/>
                      <a:pt x="127" y="33"/>
                    </a:cubicBezTo>
                    <a:cubicBezTo>
                      <a:pt x="129" y="29"/>
                      <a:pt x="127" y="23"/>
                      <a:pt x="123" y="2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79" name="ís1iḓè">
              <a:extLst>
                <a:ext uri="{FF2B5EF4-FFF2-40B4-BE49-F238E27FC236}">
                  <a16:creationId xmlns:a16="http://schemas.microsoft.com/office/drawing/2014/main" id="{BA93E806-44BE-43A9-A57D-3B2CFBD3F277}"/>
                </a:ext>
              </a:extLst>
            </p:cNvPr>
            <p:cNvSpPr/>
            <p:nvPr/>
          </p:nvSpPr>
          <p:spPr bwMode="auto">
            <a:xfrm>
              <a:off x="7135600" y="3468890"/>
              <a:ext cx="215312" cy="200211"/>
            </a:xfrm>
            <a:custGeom>
              <a:avLst/>
              <a:gdLst>
                <a:gd name="T0" fmla="*/ 107 w 114"/>
                <a:gd name="T1" fmla="*/ 55 h 106"/>
                <a:gd name="T2" fmla="*/ 59 w 114"/>
                <a:gd name="T3" fmla="*/ 38 h 106"/>
                <a:gd name="T4" fmla="*/ 57 w 114"/>
                <a:gd name="T5" fmla="*/ 43 h 106"/>
                <a:gd name="T6" fmla="*/ 56 w 114"/>
                <a:gd name="T7" fmla="*/ 38 h 106"/>
                <a:gd name="T8" fmla="*/ 6 w 114"/>
                <a:gd name="T9" fmla="*/ 34 h 106"/>
                <a:gd name="T10" fmla="*/ 44 w 114"/>
                <a:gd name="T11" fmla="*/ 106 h 106"/>
                <a:gd name="T12" fmla="*/ 44 w 114"/>
                <a:gd name="T13" fmla="*/ 106 h 106"/>
                <a:gd name="T14" fmla="*/ 44 w 114"/>
                <a:gd name="T15" fmla="*/ 106 h 106"/>
                <a:gd name="T16" fmla="*/ 44 w 114"/>
                <a:gd name="T17" fmla="*/ 106 h 106"/>
                <a:gd name="T18" fmla="*/ 44 w 114"/>
                <a:gd name="T19" fmla="*/ 106 h 106"/>
                <a:gd name="T20" fmla="*/ 107 w 114"/>
                <a:gd name="T21" fmla="*/ 5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4" h="106">
                  <a:moveTo>
                    <a:pt x="107" y="55"/>
                  </a:moveTo>
                  <a:cubicBezTo>
                    <a:pt x="114" y="21"/>
                    <a:pt x="73" y="8"/>
                    <a:pt x="59" y="38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5" y="5"/>
                    <a:pt x="13" y="0"/>
                    <a:pt x="6" y="34"/>
                  </a:cubicBezTo>
                  <a:cubicBezTo>
                    <a:pt x="0" y="61"/>
                    <a:pt x="30" y="86"/>
                    <a:pt x="44" y="106"/>
                  </a:cubicBezTo>
                  <a:cubicBezTo>
                    <a:pt x="44" y="106"/>
                    <a:pt x="44" y="106"/>
                    <a:pt x="44" y="106"/>
                  </a:cubicBezTo>
                  <a:cubicBezTo>
                    <a:pt x="44" y="106"/>
                    <a:pt x="44" y="106"/>
                    <a:pt x="44" y="106"/>
                  </a:cubicBezTo>
                  <a:cubicBezTo>
                    <a:pt x="44" y="106"/>
                    <a:pt x="44" y="106"/>
                    <a:pt x="44" y="106"/>
                  </a:cubicBezTo>
                  <a:cubicBezTo>
                    <a:pt x="44" y="106"/>
                    <a:pt x="44" y="106"/>
                    <a:pt x="44" y="106"/>
                  </a:cubicBezTo>
                  <a:cubicBezTo>
                    <a:pt x="64" y="93"/>
                    <a:pt x="101" y="82"/>
                    <a:pt x="107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0" name="íS1iḍe">
              <a:extLst>
                <a:ext uri="{FF2B5EF4-FFF2-40B4-BE49-F238E27FC236}">
                  <a16:creationId xmlns:a16="http://schemas.microsoft.com/office/drawing/2014/main" id="{12A79214-FECB-4CAE-93B9-0DE3733F3C1B}"/>
                </a:ext>
              </a:extLst>
            </p:cNvPr>
            <p:cNvSpPr/>
            <p:nvPr/>
          </p:nvSpPr>
          <p:spPr bwMode="auto">
            <a:xfrm>
              <a:off x="4900351" y="4844847"/>
              <a:ext cx="256779" cy="217760"/>
            </a:xfrm>
            <a:custGeom>
              <a:avLst/>
              <a:gdLst>
                <a:gd name="T0" fmla="*/ 2 w 136"/>
                <a:gd name="T1" fmla="*/ 32 h 115"/>
                <a:gd name="T2" fmla="*/ 0 w 136"/>
                <a:gd name="T3" fmla="*/ 35 h 115"/>
                <a:gd name="T4" fmla="*/ 2 w 136"/>
                <a:gd name="T5" fmla="*/ 39 h 115"/>
                <a:gd name="T6" fmla="*/ 14 w 136"/>
                <a:gd name="T7" fmla="*/ 51 h 115"/>
                <a:gd name="T8" fmla="*/ 78 w 136"/>
                <a:gd name="T9" fmla="*/ 115 h 115"/>
                <a:gd name="T10" fmla="*/ 136 w 136"/>
                <a:gd name="T11" fmla="*/ 56 h 115"/>
                <a:gd name="T12" fmla="*/ 123 w 136"/>
                <a:gd name="T13" fmla="*/ 63 h 115"/>
                <a:gd name="T14" fmla="*/ 90 w 136"/>
                <a:gd name="T15" fmla="*/ 46 h 115"/>
                <a:gd name="T16" fmla="*/ 90 w 136"/>
                <a:gd name="T17" fmla="*/ 40 h 115"/>
                <a:gd name="T18" fmla="*/ 56 w 136"/>
                <a:gd name="T19" fmla="*/ 0 h 115"/>
                <a:gd name="T20" fmla="*/ 19 w 136"/>
                <a:gd name="T21" fmla="*/ 24 h 115"/>
                <a:gd name="T22" fmla="*/ 2 w 136"/>
                <a:gd name="T23" fmla="*/ 32 h 115"/>
                <a:gd name="T24" fmla="*/ 35 w 136"/>
                <a:gd name="T25" fmla="*/ 39 h 115"/>
                <a:gd name="T26" fmla="*/ 29 w 136"/>
                <a:gd name="T27" fmla="*/ 33 h 115"/>
                <a:gd name="T28" fmla="*/ 35 w 136"/>
                <a:gd name="T29" fmla="*/ 27 h 115"/>
                <a:gd name="T30" fmla="*/ 41 w 136"/>
                <a:gd name="T31" fmla="*/ 33 h 115"/>
                <a:gd name="T32" fmla="*/ 35 w 136"/>
                <a:gd name="T33" fmla="*/ 3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6" h="115">
                  <a:moveTo>
                    <a:pt x="2" y="32"/>
                  </a:moveTo>
                  <a:cubicBezTo>
                    <a:pt x="1" y="33"/>
                    <a:pt x="0" y="34"/>
                    <a:pt x="0" y="35"/>
                  </a:cubicBezTo>
                  <a:cubicBezTo>
                    <a:pt x="0" y="37"/>
                    <a:pt x="1" y="38"/>
                    <a:pt x="2" y="39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90"/>
                    <a:pt x="40" y="115"/>
                    <a:pt x="78" y="115"/>
                  </a:cubicBezTo>
                  <a:cubicBezTo>
                    <a:pt x="110" y="115"/>
                    <a:pt x="136" y="80"/>
                    <a:pt x="136" y="56"/>
                  </a:cubicBezTo>
                  <a:cubicBezTo>
                    <a:pt x="136" y="45"/>
                    <a:pt x="132" y="58"/>
                    <a:pt x="123" y="63"/>
                  </a:cubicBezTo>
                  <a:cubicBezTo>
                    <a:pt x="114" y="68"/>
                    <a:pt x="89" y="72"/>
                    <a:pt x="90" y="46"/>
                  </a:cubicBezTo>
                  <a:cubicBezTo>
                    <a:pt x="90" y="44"/>
                    <a:pt x="90" y="42"/>
                    <a:pt x="90" y="40"/>
                  </a:cubicBezTo>
                  <a:cubicBezTo>
                    <a:pt x="90" y="19"/>
                    <a:pt x="77" y="0"/>
                    <a:pt x="56" y="0"/>
                  </a:cubicBezTo>
                  <a:cubicBezTo>
                    <a:pt x="36" y="0"/>
                    <a:pt x="22" y="11"/>
                    <a:pt x="19" y="24"/>
                  </a:cubicBezTo>
                  <a:cubicBezTo>
                    <a:pt x="2" y="32"/>
                    <a:pt x="2" y="32"/>
                    <a:pt x="2" y="32"/>
                  </a:cubicBezTo>
                  <a:moveTo>
                    <a:pt x="35" y="39"/>
                  </a:moveTo>
                  <a:cubicBezTo>
                    <a:pt x="32" y="39"/>
                    <a:pt x="29" y="36"/>
                    <a:pt x="29" y="33"/>
                  </a:cubicBezTo>
                  <a:cubicBezTo>
                    <a:pt x="29" y="30"/>
                    <a:pt x="32" y="27"/>
                    <a:pt x="35" y="27"/>
                  </a:cubicBezTo>
                  <a:cubicBezTo>
                    <a:pt x="38" y="27"/>
                    <a:pt x="41" y="30"/>
                    <a:pt x="41" y="33"/>
                  </a:cubicBezTo>
                  <a:cubicBezTo>
                    <a:pt x="41" y="36"/>
                    <a:pt x="38" y="39"/>
                    <a:pt x="35" y="3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1" name="íṥ1íďê">
              <a:extLst>
                <a:ext uri="{FF2B5EF4-FFF2-40B4-BE49-F238E27FC236}">
                  <a16:creationId xmlns:a16="http://schemas.microsoft.com/office/drawing/2014/main" id="{329C2AE2-66E8-4D15-8B83-226DEBC21D58}"/>
                </a:ext>
              </a:extLst>
            </p:cNvPr>
            <p:cNvSpPr/>
            <p:nvPr/>
          </p:nvSpPr>
          <p:spPr bwMode="auto">
            <a:xfrm>
              <a:off x="5672281" y="4339133"/>
              <a:ext cx="179426" cy="252856"/>
            </a:xfrm>
            <a:custGeom>
              <a:avLst/>
              <a:gdLst>
                <a:gd name="T0" fmla="*/ 47 w 95"/>
                <a:gd name="T1" fmla="*/ 0 h 134"/>
                <a:gd name="T2" fmla="*/ 0 w 95"/>
                <a:gd name="T3" fmla="*/ 47 h 134"/>
                <a:gd name="T4" fmla="*/ 47 w 95"/>
                <a:gd name="T5" fmla="*/ 134 h 134"/>
                <a:gd name="T6" fmla="*/ 95 w 95"/>
                <a:gd name="T7" fmla="*/ 47 h 134"/>
                <a:gd name="T8" fmla="*/ 47 w 95"/>
                <a:gd name="T9" fmla="*/ 0 h 134"/>
                <a:gd name="T10" fmla="*/ 47 w 95"/>
                <a:gd name="T11" fmla="*/ 55 h 134"/>
                <a:gd name="T12" fmla="*/ 32 w 95"/>
                <a:gd name="T13" fmla="*/ 40 h 134"/>
                <a:gd name="T14" fmla="*/ 47 w 95"/>
                <a:gd name="T15" fmla="*/ 25 h 134"/>
                <a:gd name="T16" fmla="*/ 62 w 95"/>
                <a:gd name="T17" fmla="*/ 40 h 134"/>
                <a:gd name="T18" fmla="*/ 47 w 95"/>
                <a:gd name="T19" fmla="*/ 5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34">
                  <a:moveTo>
                    <a:pt x="47" y="0"/>
                  </a:moveTo>
                  <a:cubicBezTo>
                    <a:pt x="21" y="0"/>
                    <a:pt x="0" y="21"/>
                    <a:pt x="0" y="47"/>
                  </a:cubicBezTo>
                  <a:cubicBezTo>
                    <a:pt x="0" y="73"/>
                    <a:pt x="47" y="134"/>
                    <a:pt x="47" y="134"/>
                  </a:cubicBezTo>
                  <a:cubicBezTo>
                    <a:pt x="47" y="134"/>
                    <a:pt x="95" y="73"/>
                    <a:pt x="95" y="47"/>
                  </a:cubicBezTo>
                  <a:cubicBezTo>
                    <a:pt x="95" y="21"/>
                    <a:pt x="73" y="0"/>
                    <a:pt x="47" y="0"/>
                  </a:cubicBezTo>
                  <a:close/>
                  <a:moveTo>
                    <a:pt x="47" y="55"/>
                  </a:moveTo>
                  <a:cubicBezTo>
                    <a:pt x="39" y="55"/>
                    <a:pt x="32" y="48"/>
                    <a:pt x="32" y="40"/>
                  </a:cubicBezTo>
                  <a:cubicBezTo>
                    <a:pt x="32" y="32"/>
                    <a:pt x="39" y="25"/>
                    <a:pt x="47" y="25"/>
                  </a:cubicBezTo>
                  <a:cubicBezTo>
                    <a:pt x="55" y="25"/>
                    <a:pt x="62" y="32"/>
                    <a:pt x="62" y="40"/>
                  </a:cubicBezTo>
                  <a:cubicBezTo>
                    <a:pt x="62" y="48"/>
                    <a:pt x="55" y="55"/>
                    <a:pt x="47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2" name="ïṡļïďe">
              <a:extLst>
                <a:ext uri="{FF2B5EF4-FFF2-40B4-BE49-F238E27FC236}">
                  <a16:creationId xmlns:a16="http://schemas.microsoft.com/office/drawing/2014/main" id="{D99C8FED-5F90-459D-951B-5CC9F4EDF635}"/>
                </a:ext>
              </a:extLst>
            </p:cNvPr>
            <p:cNvSpPr/>
            <p:nvPr/>
          </p:nvSpPr>
          <p:spPr bwMode="auto">
            <a:xfrm>
              <a:off x="6359683" y="3376362"/>
              <a:ext cx="133971" cy="190639"/>
            </a:xfrm>
            <a:custGeom>
              <a:avLst/>
              <a:gdLst>
                <a:gd name="T0" fmla="*/ 36 w 71"/>
                <a:gd name="T1" fmla="*/ 0 h 101"/>
                <a:gd name="T2" fmla="*/ 0 w 71"/>
                <a:gd name="T3" fmla="*/ 36 h 101"/>
                <a:gd name="T4" fmla="*/ 36 w 71"/>
                <a:gd name="T5" fmla="*/ 101 h 101"/>
                <a:gd name="T6" fmla="*/ 71 w 71"/>
                <a:gd name="T7" fmla="*/ 36 h 101"/>
                <a:gd name="T8" fmla="*/ 36 w 71"/>
                <a:gd name="T9" fmla="*/ 0 h 101"/>
                <a:gd name="T10" fmla="*/ 36 w 71"/>
                <a:gd name="T11" fmla="*/ 41 h 101"/>
                <a:gd name="T12" fmla="*/ 25 w 71"/>
                <a:gd name="T13" fmla="*/ 30 h 101"/>
                <a:gd name="T14" fmla="*/ 36 w 71"/>
                <a:gd name="T15" fmla="*/ 19 h 101"/>
                <a:gd name="T16" fmla="*/ 47 w 71"/>
                <a:gd name="T17" fmla="*/ 30 h 101"/>
                <a:gd name="T18" fmla="*/ 36 w 71"/>
                <a:gd name="T19" fmla="*/ 4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101">
                  <a:moveTo>
                    <a:pt x="36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55"/>
                    <a:pt x="36" y="101"/>
                    <a:pt x="36" y="101"/>
                  </a:cubicBezTo>
                  <a:cubicBezTo>
                    <a:pt x="36" y="101"/>
                    <a:pt x="71" y="55"/>
                    <a:pt x="71" y="36"/>
                  </a:cubicBezTo>
                  <a:cubicBezTo>
                    <a:pt x="71" y="16"/>
                    <a:pt x="55" y="0"/>
                    <a:pt x="36" y="0"/>
                  </a:cubicBezTo>
                  <a:close/>
                  <a:moveTo>
                    <a:pt x="36" y="41"/>
                  </a:moveTo>
                  <a:cubicBezTo>
                    <a:pt x="30" y="41"/>
                    <a:pt x="25" y="37"/>
                    <a:pt x="25" y="30"/>
                  </a:cubicBezTo>
                  <a:cubicBezTo>
                    <a:pt x="25" y="24"/>
                    <a:pt x="30" y="19"/>
                    <a:pt x="36" y="19"/>
                  </a:cubicBezTo>
                  <a:cubicBezTo>
                    <a:pt x="42" y="19"/>
                    <a:pt x="47" y="24"/>
                    <a:pt x="47" y="30"/>
                  </a:cubicBezTo>
                  <a:cubicBezTo>
                    <a:pt x="47" y="37"/>
                    <a:pt x="42" y="41"/>
                    <a:pt x="3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83" name="îš1ïḍè">
              <a:extLst>
                <a:ext uri="{FF2B5EF4-FFF2-40B4-BE49-F238E27FC236}">
                  <a16:creationId xmlns:a16="http://schemas.microsoft.com/office/drawing/2014/main" id="{AF24C6BE-8155-41AD-956A-F5166ED98BAC}"/>
                </a:ext>
              </a:extLst>
            </p:cNvPr>
            <p:cNvGrpSpPr/>
            <p:nvPr/>
          </p:nvGrpSpPr>
          <p:grpSpPr>
            <a:xfrm>
              <a:off x="5413985" y="5015585"/>
              <a:ext cx="302242" cy="342998"/>
              <a:chOff x="5078413" y="5448300"/>
              <a:chExt cx="601663" cy="682625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2428" name="íṧ1ïḑé">
                <a:extLst>
                  <a:ext uri="{FF2B5EF4-FFF2-40B4-BE49-F238E27FC236}">
                    <a16:creationId xmlns:a16="http://schemas.microsoft.com/office/drawing/2014/main" id="{9703752A-08F2-4C6A-9D7A-F1A5034FDC36}"/>
                  </a:ext>
                </a:extLst>
              </p:cNvPr>
              <p:cNvSpPr/>
              <p:nvPr/>
            </p:nvSpPr>
            <p:spPr bwMode="auto">
              <a:xfrm>
                <a:off x="5364163" y="5635625"/>
                <a:ext cx="44450" cy="85725"/>
              </a:xfrm>
              <a:custGeom>
                <a:avLst/>
                <a:gdLst>
                  <a:gd name="T0" fmla="*/ 6 w 12"/>
                  <a:gd name="T1" fmla="*/ 18 h 23"/>
                  <a:gd name="T2" fmla="*/ 1 w 12"/>
                  <a:gd name="T3" fmla="*/ 10 h 23"/>
                  <a:gd name="T4" fmla="*/ 1 w 12"/>
                  <a:gd name="T5" fmla="*/ 16 h 23"/>
                  <a:gd name="T6" fmla="*/ 2 w 12"/>
                  <a:gd name="T7" fmla="*/ 23 h 23"/>
                  <a:gd name="T8" fmla="*/ 6 w 12"/>
                  <a:gd name="T9" fmla="*/ 1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3">
                    <a:moveTo>
                      <a:pt x="6" y="18"/>
                    </a:moveTo>
                    <a:cubicBezTo>
                      <a:pt x="12" y="5"/>
                      <a:pt x="1" y="0"/>
                      <a:pt x="1" y="10"/>
                    </a:cubicBezTo>
                    <a:cubicBezTo>
                      <a:pt x="0" y="12"/>
                      <a:pt x="0" y="14"/>
                      <a:pt x="1" y="16"/>
                    </a:cubicBezTo>
                    <a:cubicBezTo>
                      <a:pt x="1" y="18"/>
                      <a:pt x="1" y="21"/>
                      <a:pt x="2" y="23"/>
                    </a:cubicBezTo>
                    <a:cubicBezTo>
                      <a:pt x="4" y="22"/>
                      <a:pt x="5" y="20"/>
                      <a:pt x="6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9" name="iṧḷïde">
                <a:extLst>
                  <a:ext uri="{FF2B5EF4-FFF2-40B4-BE49-F238E27FC236}">
                    <a16:creationId xmlns:a16="http://schemas.microsoft.com/office/drawing/2014/main" id="{FE215BA7-8414-4AE5-B97D-171166C3F439}"/>
                  </a:ext>
                </a:extLst>
              </p:cNvPr>
              <p:cNvSpPr/>
              <p:nvPr/>
            </p:nvSpPr>
            <p:spPr bwMode="auto">
              <a:xfrm>
                <a:off x="5262563" y="5691188"/>
                <a:ext cx="30163" cy="38100"/>
              </a:xfrm>
              <a:custGeom>
                <a:avLst/>
                <a:gdLst>
                  <a:gd name="T0" fmla="*/ 4 w 8"/>
                  <a:gd name="T1" fmla="*/ 8 h 10"/>
                  <a:gd name="T2" fmla="*/ 8 w 8"/>
                  <a:gd name="T3" fmla="*/ 10 h 10"/>
                  <a:gd name="T4" fmla="*/ 1 w 8"/>
                  <a:gd name="T5" fmla="*/ 0 h 10"/>
                  <a:gd name="T6" fmla="*/ 4 w 8"/>
                  <a:gd name="T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0">
                    <a:moveTo>
                      <a:pt x="4" y="8"/>
                    </a:moveTo>
                    <a:cubicBezTo>
                      <a:pt x="5" y="9"/>
                      <a:pt x="6" y="9"/>
                      <a:pt x="8" y="10"/>
                    </a:cubicBezTo>
                    <a:cubicBezTo>
                      <a:pt x="6" y="6"/>
                      <a:pt x="4" y="2"/>
                      <a:pt x="1" y="0"/>
                    </a:cubicBezTo>
                    <a:cubicBezTo>
                      <a:pt x="0" y="4"/>
                      <a:pt x="1" y="6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0" name="îṧḻïḋé">
                <a:extLst>
                  <a:ext uri="{FF2B5EF4-FFF2-40B4-BE49-F238E27FC236}">
                    <a16:creationId xmlns:a16="http://schemas.microsoft.com/office/drawing/2014/main" id="{47546234-A417-4B0B-8003-AC23951E2761}"/>
                  </a:ext>
                </a:extLst>
              </p:cNvPr>
              <p:cNvSpPr/>
              <p:nvPr/>
            </p:nvSpPr>
            <p:spPr bwMode="auto">
              <a:xfrm>
                <a:off x="5432426" y="5740400"/>
                <a:ext cx="71438" cy="52387"/>
              </a:xfrm>
              <a:custGeom>
                <a:avLst/>
                <a:gdLst>
                  <a:gd name="T0" fmla="*/ 6 w 19"/>
                  <a:gd name="T1" fmla="*/ 14 h 14"/>
                  <a:gd name="T2" fmla="*/ 12 w 19"/>
                  <a:gd name="T3" fmla="*/ 12 h 14"/>
                  <a:gd name="T4" fmla="*/ 13 w 19"/>
                  <a:gd name="T5" fmla="*/ 1 h 14"/>
                  <a:gd name="T6" fmla="*/ 0 w 19"/>
                  <a:gd name="T7" fmla="*/ 13 h 14"/>
                  <a:gd name="T8" fmla="*/ 6 w 19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4">
                    <a:moveTo>
                      <a:pt x="6" y="14"/>
                    </a:moveTo>
                    <a:cubicBezTo>
                      <a:pt x="8" y="14"/>
                      <a:pt x="10" y="13"/>
                      <a:pt x="12" y="12"/>
                    </a:cubicBezTo>
                    <a:cubicBezTo>
                      <a:pt x="19" y="8"/>
                      <a:pt x="19" y="4"/>
                      <a:pt x="13" y="1"/>
                    </a:cubicBezTo>
                    <a:cubicBezTo>
                      <a:pt x="8" y="0"/>
                      <a:pt x="3" y="6"/>
                      <a:pt x="0" y="13"/>
                    </a:cubicBezTo>
                    <a:cubicBezTo>
                      <a:pt x="2" y="14"/>
                      <a:pt x="4" y="14"/>
                      <a:pt x="6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1" name="ïṡḻïḑé">
                <a:extLst>
                  <a:ext uri="{FF2B5EF4-FFF2-40B4-BE49-F238E27FC236}">
                    <a16:creationId xmlns:a16="http://schemas.microsoft.com/office/drawing/2014/main" id="{8A03F0B8-1C0B-45A1-8692-D0D7478B5FFE}"/>
                  </a:ext>
                </a:extLst>
              </p:cNvPr>
              <p:cNvSpPr/>
              <p:nvPr/>
            </p:nvSpPr>
            <p:spPr bwMode="auto">
              <a:xfrm>
                <a:off x="5326063" y="5751513"/>
                <a:ext cx="87313" cy="214312"/>
              </a:xfrm>
              <a:custGeom>
                <a:avLst/>
                <a:gdLst>
                  <a:gd name="T0" fmla="*/ 23 w 23"/>
                  <a:gd name="T1" fmla="*/ 13 h 57"/>
                  <a:gd name="T2" fmla="*/ 13 w 23"/>
                  <a:gd name="T3" fmla="*/ 7 h 57"/>
                  <a:gd name="T4" fmla="*/ 9 w 23"/>
                  <a:gd name="T5" fmla="*/ 0 h 57"/>
                  <a:gd name="T6" fmla="*/ 0 w 23"/>
                  <a:gd name="T7" fmla="*/ 2 h 57"/>
                  <a:gd name="T8" fmla="*/ 8 w 23"/>
                  <a:gd name="T9" fmla="*/ 55 h 57"/>
                  <a:gd name="T10" fmla="*/ 7 w 23"/>
                  <a:gd name="T11" fmla="*/ 57 h 57"/>
                  <a:gd name="T12" fmla="*/ 14 w 23"/>
                  <a:gd name="T13" fmla="*/ 57 h 57"/>
                  <a:gd name="T14" fmla="*/ 23 w 23"/>
                  <a:gd name="T15" fmla="*/ 57 h 57"/>
                  <a:gd name="T16" fmla="*/ 23 w 23"/>
                  <a:gd name="T17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57">
                    <a:moveTo>
                      <a:pt x="23" y="13"/>
                    </a:moveTo>
                    <a:cubicBezTo>
                      <a:pt x="19" y="12"/>
                      <a:pt x="15" y="9"/>
                      <a:pt x="13" y="7"/>
                    </a:cubicBezTo>
                    <a:cubicBezTo>
                      <a:pt x="12" y="5"/>
                      <a:pt x="10" y="3"/>
                      <a:pt x="9" y="0"/>
                    </a:cubicBezTo>
                    <a:cubicBezTo>
                      <a:pt x="6" y="1"/>
                      <a:pt x="3" y="2"/>
                      <a:pt x="0" y="2"/>
                    </a:cubicBezTo>
                    <a:cubicBezTo>
                      <a:pt x="5" y="19"/>
                      <a:pt x="6" y="37"/>
                      <a:pt x="8" y="55"/>
                    </a:cubicBezTo>
                    <a:cubicBezTo>
                      <a:pt x="8" y="55"/>
                      <a:pt x="7" y="56"/>
                      <a:pt x="7" y="57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18" y="42"/>
                      <a:pt x="18" y="27"/>
                      <a:pt x="2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2" name="íşļiďè">
                <a:extLst>
                  <a:ext uri="{FF2B5EF4-FFF2-40B4-BE49-F238E27FC236}">
                    <a16:creationId xmlns:a16="http://schemas.microsoft.com/office/drawing/2014/main" id="{04FBB55A-641A-4151-9F48-7367E64C5717}"/>
                  </a:ext>
                </a:extLst>
              </p:cNvPr>
              <p:cNvSpPr/>
              <p:nvPr/>
            </p:nvSpPr>
            <p:spPr bwMode="auto">
              <a:xfrm>
                <a:off x="5078413" y="5448300"/>
                <a:ext cx="601663" cy="522287"/>
              </a:xfrm>
              <a:custGeom>
                <a:avLst/>
                <a:gdLst>
                  <a:gd name="T0" fmla="*/ 121 w 160"/>
                  <a:gd name="T1" fmla="*/ 15 h 139"/>
                  <a:gd name="T2" fmla="*/ 80 w 160"/>
                  <a:gd name="T3" fmla="*/ 0 h 139"/>
                  <a:gd name="T4" fmla="*/ 39 w 160"/>
                  <a:gd name="T5" fmla="*/ 15 h 139"/>
                  <a:gd name="T6" fmla="*/ 32 w 160"/>
                  <a:gd name="T7" fmla="*/ 99 h 139"/>
                  <a:gd name="T8" fmla="*/ 43 w 160"/>
                  <a:gd name="T9" fmla="*/ 128 h 139"/>
                  <a:gd name="T10" fmla="*/ 48 w 160"/>
                  <a:gd name="T11" fmla="*/ 138 h 139"/>
                  <a:gd name="T12" fmla="*/ 68 w 160"/>
                  <a:gd name="T13" fmla="*/ 138 h 139"/>
                  <a:gd name="T14" fmla="*/ 60 w 160"/>
                  <a:gd name="T15" fmla="*/ 84 h 139"/>
                  <a:gd name="T16" fmla="*/ 59 w 160"/>
                  <a:gd name="T17" fmla="*/ 83 h 139"/>
                  <a:gd name="T18" fmla="*/ 51 w 160"/>
                  <a:gd name="T19" fmla="*/ 80 h 139"/>
                  <a:gd name="T20" fmla="*/ 42 w 160"/>
                  <a:gd name="T21" fmla="*/ 66 h 139"/>
                  <a:gd name="T22" fmla="*/ 63 w 160"/>
                  <a:gd name="T23" fmla="*/ 74 h 139"/>
                  <a:gd name="T24" fmla="*/ 64 w 160"/>
                  <a:gd name="T25" fmla="*/ 77 h 139"/>
                  <a:gd name="T26" fmla="*/ 73 w 160"/>
                  <a:gd name="T27" fmla="*/ 76 h 139"/>
                  <a:gd name="T28" fmla="*/ 78 w 160"/>
                  <a:gd name="T29" fmla="*/ 48 h 139"/>
                  <a:gd name="T30" fmla="*/ 89 w 160"/>
                  <a:gd name="T31" fmla="*/ 59 h 139"/>
                  <a:gd name="T32" fmla="*/ 80 w 160"/>
                  <a:gd name="T33" fmla="*/ 77 h 139"/>
                  <a:gd name="T34" fmla="*/ 82 w 160"/>
                  <a:gd name="T35" fmla="*/ 80 h 139"/>
                  <a:gd name="T36" fmla="*/ 91 w 160"/>
                  <a:gd name="T37" fmla="*/ 89 h 139"/>
                  <a:gd name="T38" fmla="*/ 94 w 160"/>
                  <a:gd name="T39" fmla="*/ 83 h 139"/>
                  <a:gd name="T40" fmla="*/ 109 w 160"/>
                  <a:gd name="T41" fmla="*/ 73 h 139"/>
                  <a:gd name="T42" fmla="*/ 117 w 160"/>
                  <a:gd name="T43" fmla="*/ 85 h 139"/>
                  <a:gd name="T44" fmla="*/ 93 w 160"/>
                  <a:gd name="T45" fmla="*/ 96 h 139"/>
                  <a:gd name="T46" fmla="*/ 91 w 160"/>
                  <a:gd name="T47" fmla="*/ 101 h 139"/>
                  <a:gd name="T48" fmla="*/ 95 w 160"/>
                  <a:gd name="T49" fmla="*/ 136 h 139"/>
                  <a:gd name="T50" fmla="*/ 95 w 160"/>
                  <a:gd name="T51" fmla="*/ 138 h 139"/>
                  <a:gd name="T52" fmla="*/ 112 w 160"/>
                  <a:gd name="T53" fmla="*/ 138 h 139"/>
                  <a:gd name="T54" fmla="*/ 117 w 160"/>
                  <a:gd name="T55" fmla="*/ 128 h 139"/>
                  <a:gd name="T56" fmla="*/ 128 w 160"/>
                  <a:gd name="T57" fmla="*/ 99 h 139"/>
                  <a:gd name="T58" fmla="*/ 121 w 160"/>
                  <a:gd name="T59" fmla="*/ 1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0" h="139">
                    <a:moveTo>
                      <a:pt x="121" y="15"/>
                    </a:moveTo>
                    <a:cubicBezTo>
                      <a:pt x="113" y="8"/>
                      <a:pt x="103" y="0"/>
                      <a:pt x="80" y="0"/>
                    </a:cubicBezTo>
                    <a:cubicBezTo>
                      <a:pt x="57" y="0"/>
                      <a:pt x="47" y="8"/>
                      <a:pt x="39" y="15"/>
                    </a:cubicBezTo>
                    <a:cubicBezTo>
                      <a:pt x="0" y="54"/>
                      <a:pt x="30" y="94"/>
                      <a:pt x="32" y="99"/>
                    </a:cubicBezTo>
                    <a:cubicBezTo>
                      <a:pt x="35" y="103"/>
                      <a:pt x="42" y="118"/>
                      <a:pt x="43" y="128"/>
                    </a:cubicBezTo>
                    <a:cubicBezTo>
                      <a:pt x="44" y="139"/>
                      <a:pt x="48" y="138"/>
                      <a:pt x="48" y="138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7" y="120"/>
                      <a:pt x="66" y="101"/>
                      <a:pt x="60" y="84"/>
                    </a:cubicBezTo>
                    <a:cubicBezTo>
                      <a:pt x="60" y="84"/>
                      <a:pt x="60" y="83"/>
                      <a:pt x="59" y="83"/>
                    </a:cubicBezTo>
                    <a:cubicBezTo>
                      <a:pt x="57" y="82"/>
                      <a:pt x="54" y="81"/>
                      <a:pt x="51" y="80"/>
                    </a:cubicBezTo>
                    <a:cubicBezTo>
                      <a:pt x="47" y="77"/>
                      <a:pt x="40" y="72"/>
                      <a:pt x="42" y="66"/>
                    </a:cubicBezTo>
                    <a:cubicBezTo>
                      <a:pt x="48" y="48"/>
                      <a:pt x="59" y="65"/>
                      <a:pt x="63" y="74"/>
                    </a:cubicBezTo>
                    <a:cubicBezTo>
                      <a:pt x="63" y="75"/>
                      <a:pt x="63" y="76"/>
                      <a:pt x="64" y="77"/>
                    </a:cubicBezTo>
                    <a:cubicBezTo>
                      <a:pt x="67" y="78"/>
                      <a:pt x="70" y="77"/>
                      <a:pt x="73" y="76"/>
                    </a:cubicBezTo>
                    <a:cubicBezTo>
                      <a:pt x="70" y="66"/>
                      <a:pt x="68" y="52"/>
                      <a:pt x="78" y="48"/>
                    </a:cubicBezTo>
                    <a:cubicBezTo>
                      <a:pt x="84" y="46"/>
                      <a:pt x="89" y="54"/>
                      <a:pt x="89" y="59"/>
                    </a:cubicBezTo>
                    <a:cubicBezTo>
                      <a:pt x="89" y="66"/>
                      <a:pt x="85" y="73"/>
                      <a:pt x="80" y="77"/>
                    </a:cubicBezTo>
                    <a:cubicBezTo>
                      <a:pt x="80" y="78"/>
                      <a:pt x="81" y="79"/>
                      <a:pt x="82" y="80"/>
                    </a:cubicBezTo>
                    <a:cubicBezTo>
                      <a:pt x="84" y="84"/>
                      <a:pt x="87" y="87"/>
                      <a:pt x="91" y="89"/>
                    </a:cubicBezTo>
                    <a:cubicBezTo>
                      <a:pt x="92" y="87"/>
                      <a:pt x="93" y="85"/>
                      <a:pt x="94" y="83"/>
                    </a:cubicBezTo>
                    <a:cubicBezTo>
                      <a:pt x="97" y="79"/>
                      <a:pt x="103" y="72"/>
                      <a:pt x="109" y="73"/>
                    </a:cubicBezTo>
                    <a:cubicBezTo>
                      <a:pt x="114" y="74"/>
                      <a:pt x="119" y="80"/>
                      <a:pt x="117" y="85"/>
                    </a:cubicBezTo>
                    <a:cubicBezTo>
                      <a:pt x="114" y="97"/>
                      <a:pt x="103" y="99"/>
                      <a:pt x="93" y="96"/>
                    </a:cubicBezTo>
                    <a:cubicBezTo>
                      <a:pt x="92" y="98"/>
                      <a:pt x="91" y="100"/>
                      <a:pt x="91" y="101"/>
                    </a:cubicBezTo>
                    <a:cubicBezTo>
                      <a:pt x="90" y="113"/>
                      <a:pt x="91" y="125"/>
                      <a:pt x="95" y="136"/>
                    </a:cubicBezTo>
                    <a:cubicBezTo>
                      <a:pt x="95" y="136"/>
                      <a:pt x="95" y="137"/>
                      <a:pt x="95" y="138"/>
                    </a:cubicBezTo>
                    <a:cubicBezTo>
                      <a:pt x="112" y="138"/>
                      <a:pt x="112" y="138"/>
                      <a:pt x="112" y="138"/>
                    </a:cubicBezTo>
                    <a:cubicBezTo>
                      <a:pt x="112" y="138"/>
                      <a:pt x="116" y="139"/>
                      <a:pt x="117" y="128"/>
                    </a:cubicBezTo>
                    <a:cubicBezTo>
                      <a:pt x="118" y="118"/>
                      <a:pt x="125" y="103"/>
                      <a:pt x="128" y="99"/>
                    </a:cubicBezTo>
                    <a:cubicBezTo>
                      <a:pt x="130" y="94"/>
                      <a:pt x="160" y="54"/>
                      <a:pt x="121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3" name="ïśliḓê">
                <a:extLst>
                  <a:ext uri="{FF2B5EF4-FFF2-40B4-BE49-F238E27FC236}">
                    <a16:creationId xmlns:a16="http://schemas.microsoft.com/office/drawing/2014/main" id="{1280627A-096B-419D-9228-2B3A9AB80CB6}"/>
                  </a:ext>
                </a:extLst>
              </p:cNvPr>
              <p:cNvSpPr/>
              <p:nvPr/>
            </p:nvSpPr>
            <p:spPr bwMode="auto">
              <a:xfrm>
                <a:off x="5251451" y="5988050"/>
                <a:ext cx="263525" cy="46037"/>
              </a:xfrm>
              <a:custGeom>
                <a:avLst/>
                <a:gdLst>
                  <a:gd name="T0" fmla="*/ 64 w 70"/>
                  <a:gd name="T1" fmla="*/ 0 h 12"/>
                  <a:gd name="T2" fmla="*/ 6 w 70"/>
                  <a:gd name="T3" fmla="*/ 0 h 12"/>
                  <a:gd name="T4" fmla="*/ 0 w 70"/>
                  <a:gd name="T5" fmla="*/ 6 h 12"/>
                  <a:gd name="T6" fmla="*/ 6 w 70"/>
                  <a:gd name="T7" fmla="*/ 12 h 12"/>
                  <a:gd name="T8" fmla="*/ 64 w 70"/>
                  <a:gd name="T9" fmla="*/ 12 h 12"/>
                  <a:gd name="T10" fmla="*/ 70 w 70"/>
                  <a:gd name="T11" fmla="*/ 6 h 12"/>
                  <a:gd name="T12" fmla="*/ 64 w 70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12">
                    <a:moveTo>
                      <a:pt x="6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  <a:cubicBezTo>
                      <a:pt x="64" y="12"/>
                      <a:pt x="64" y="12"/>
                      <a:pt x="64" y="12"/>
                    </a:cubicBezTo>
                    <a:cubicBezTo>
                      <a:pt x="67" y="12"/>
                      <a:pt x="70" y="10"/>
                      <a:pt x="70" y="6"/>
                    </a:cubicBezTo>
                    <a:cubicBezTo>
                      <a:pt x="70" y="3"/>
                      <a:pt x="67" y="0"/>
                      <a:pt x="6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4" name="íṩľîdé">
                <a:extLst>
                  <a:ext uri="{FF2B5EF4-FFF2-40B4-BE49-F238E27FC236}">
                    <a16:creationId xmlns:a16="http://schemas.microsoft.com/office/drawing/2014/main" id="{3AFDEAD5-0832-4151-B04D-137E2A2431D1}"/>
                  </a:ext>
                </a:extLst>
              </p:cNvPr>
              <p:cNvSpPr/>
              <p:nvPr/>
            </p:nvSpPr>
            <p:spPr bwMode="auto">
              <a:xfrm>
                <a:off x="5259388" y="6045200"/>
                <a:ext cx="247650" cy="41275"/>
              </a:xfrm>
              <a:custGeom>
                <a:avLst/>
                <a:gdLst>
                  <a:gd name="T0" fmla="*/ 61 w 66"/>
                  <a:gd name="T1" fmla="*/ 0 h 11"/>
                  <a:gd name="T2" fmla="*/ 6 w 66"/>
                  <a:gd name="T3" fmla="*/ 0 h 11"/>
                  <a:gd name="T4" fmla="*/ 0 w 66"/>
                  <a:gd name="T5" fmla="*/ 6 h 11"/>
                  <a:gd name="T6" fmla="*/ 6 w 66"/>
                  <a:gd name="T7" fmla="*/ 11 h 11"/>
                  <a:gd name="T8" fmla="*/ 61 w 66"/>
                  <a:gd name="T9" fmla="*/ 11 h 11"/>
                  <a:gd name="T10" fmla="*/ 66 w 66"/>
                  <a:gd name="T11" fmla="*/ 6 h 11"/>
                  <a:gd name="T12" fmla="*/ 61 w 66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11">
                    <a:moveTo>
                      <a:pt x="61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1"/>
                      <a:pt x="6" y="11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4" y="11"/>
                      <a:pt x="66" y="9"/>
                      <a:pt x="66" y="6"/>
                    </a:cubicBezTo>
                    <a:cubicBezTo>
                      <a:pt x="66" y="3"/>
                      <a:pt x="64" y="0"/>
                      <a:pt x="6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5" name="íṩļiḓe">
                <a:extLst>
                  <a:ext uri="{FF2B5EF4-FFF2-40B4-BE49-F238E27FC236}">
                    <a16:creationId xmlns:a16="http://schemas.microsoft.com/office/drawing/2014/main" id="{B197A2E8-0991-453A-BA5C-CAD8E0FF8379}"/>
                  </a:ext>
                </a:extLst>
              </p:cNvPr>
              <p:cNvSpPr/>
              <p:nvPr/>
            </p:nvSpPr>
            <p:spPr bwMode="auto">
              <a:xfrm>
                <a:off x="5314951" y="6097588"/>
                <a:ext cx="136525" cy="33337"/>
              </a:xfrm>
              <a:custGeom>
                <a:avLst/>
                <a:gdLst>
                  <a:gd name="T0" fmla="*/ 32 w 36"/>
                  <a:gd name="T1" fmla="*/ 0 h 9"/>
                  <a:gd name="T2" fmla="*/ 4 w 36"/>
                  <a:gd name="T3" fmla="*/ 0 h 9"/>
                  <a:gd name="T4" fmla="*/ 0 w 36"/>
                  <a:gd name="T5" fmla="*/ 4 h 9"/>
                  <a:gd name="T6" fmla="*/ 4 w 36"/>
                  <a:gd name="T7" fmla="*/ 9 h 9"/>
                  <a:gd name="T8" fmla="*/ 32 w 36"/>
                  <a:gd name="T9" fmla="*/ 9 h 9"/>
                  <a:gd name="T10" fmla="*/ 36 w 36"/>
                  <a:gd name="T11" fmla="*/ 4 h 9"/>
                  <a:gd name="T12" fmla="*/ 32 w 36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9">
                    <a:moveTo>
                      <a:pt x="3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4" y="9"/>
                      <a:pt x="36" y="7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84" name="ïş1ïďé">
              <a:extLst>
                <a:ext uri="{FF2B5EF4-FFF2-40B4-BE49-F238E27FC236}">
                  <a16:creationId xmlns:a16="http://schemas.microsoft.com/office/drawing/2014/main" id="{C9FBB686-2ADF-455F-926E-C97C643B5B9F}"/>
                </a:ext>
              </a:extLst>
            </p:cNvPr>
            <p:cNvSpPr/>
            <p:nvPr/>
          </p:nvSpPr>
          <p:spPr bwMode="auto">
            <a:xfrm>
              <a:off x="5506413" y="2879422"/>
              <a:ext cx="205742" cy="268013"/>
            </a:xfrm>
            <a:custGeom>
              <a:avLst/>
              <a:gdLst>
                <a:gd name="T0" fmla="*/ 253 w 258"/>
                <a:gd name="T1" fmla="*/ 303 h 336"/>
                <a:gd name="T2" fmla="*/ 142 w 258"/>
                <a:gd name="T3" fmla="*/ 254 h 336"/>
                <a:gd name="T4" fmla="*/ 232 w 258"/>
                <a:gd name="T5" fmla="*/ 43 h 336"/>
                <a:gd name="T6" fmla="*/ 97 w 258"/>
                <a:gd name="T7" fmla="*/ 235 h 336"/>
                <a:gd name="T8" fmla="*/ 0 w 258"/>
                <a:gd name="T9" fmla="*/ 190 h 336"/>
                <a:gd name="T10" fmla="*/ 258 w 258"/>
                <a:gd name="T11" fmla="*/ 0 h 336"/>
                <a:gd name="T12" fmla="*/ 253 w 258"/>
                <a:gd name="T13" fmla="*/ 303 h 336"/>
                <a:gd name="T14" fmla="*/ 109 w 258"/>
                <a:gd name="T15" fmla="*/ 336 h 336"/>
                <a:gd name="T16" fmla="*/ 92 w 258"/>
                <a:gd name="T17" fmla="*/ 263 h 336"/>
                <a:gd name="T18" fmla="*/ 154 w 258"/>
                <a:gd name="T19" fmla="*/ 287 h 336"/>
                <a:gd name="T20" fmla="*/ 109 w 258"/>
                <a:gd name="T21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336">
                  <a:moveTo>
                    <a:pt x="253" y="303"/>
                  </a:moveTo>
                  <a:lnTo>
                    <a:pt x="142" y="254"/>
                  </a:lnTo>
                  <a:lnTo>
                    <a:pt x="232" y="43"/>
                  </a:lnTo>
                  <a:lnTo>
                    <a:pt x="97" y="235"/>
                  </a:lnTo>
                  <a:lnTo>
                    <a:pt x="0" y="190"/>
                  </a:lnTo>
                  <a:lnTo>
                    <a:pt x="258" y="0"/>
                  </a:lnTo>
                  <a:lnTo>
                    <a:pt x="253" y="303"/>
                  </a:lnTo>
                  <a:close/>
                  <a:moveTo>
                    <a:pt x="109" y="336"/>
                  </a:moveTo>
                  <a:lnTo>
                    <a:pt x="92" y="263"/>
                  </a:lnTo>
                  <a:lnTo>
                    <a:pt x="154" y="287"/>
                  </a:lnTo>
                  <a:lnTo>
                    <a:pt x="109" y="33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85" name="íşḻîḑè">
              <a:extLst>
                <a:ext uri="{FF2B5EF4-FFF2-40B4-BE49-F238E27FC236}">
                  <a16:creationId xmlns:a16="http://schemas.microsoft.com/office/drawing/2014/main" id="{1DA851C2-3EF1-4FF2-B15D-1BF67AD1DC21}"/>
                </a:ext>
              </a:extLst>
            </p:cNvPr>
            <p:cNvGrpSpPr/>
            <p:nvPr/>
          </p:nvGrpSpPr>
          <p:grpSpPr>
            <a:xfrm>
              <a:off x="6593336" y="2699952"/>
              <a:ext cx="274323" cy="279978"/>
              <a:chOff x="7426326" y="839788"/>
              <a:chExt cx="546100" cy="557212"/>
            </a:xfrm>
            <a:solidFill>
              <a:schemeClr val="accent2"/>
            </a:solidFill>
          </p:grpSpPr>
          <p:sp>
            <p:nvSpPr>
              <p:cNvPr id="2426" name="iṥ1îḍé">
                <a:extLst>
                  <a:ext uri="{FF2B5EF4-FFF2-40B4-BE49-F238E27FC236}">
                    <a16:creationId xmlns:a16="http://schemas.microsoft.com/office/drawing/2014/main" id="{08929910-E7FA-4651-8647-1C83BEDA255F}"/>
                  </a:ext>
                </a:extLst>
              </p:cNvPr>
              <p:cNvSpPr/>
              <p:nvPr/>
            </p:nvSpPr>
            <p:spPr bwMode="auto">
              <a:xfrm>
                <a:off x="7426326" y="1017588"/>
                <a:ext cx="381000" cy="379412"/>
              </a:xfrm>
              <a:custGeom>
                <a:avLst/>
                <a:gdLst>
                  <a:gd name="T0" fmla="*/ 15 w 101"/>
                  <a:gd name="T1" fmla="*/ 76 h 101"/>
                  <a:gd name="T2" fmla="*/ 9 w 101"/>
                  <a:gd name="T3" fmla="*/ 81 h 101"/>
                  <a:gd name="T4" fmla="*/ 21 w 101"/>
                  <a:gd name="T5" fmla="*/ 92 h 101"/>
                  <a:gd name="T6" fmla="*/ 26 w 101"/>
                  <a:gd name="T7" fmla="*/ 87 h 101"/>
                  <a:gd name="T8" fmla="*/ 43 w 101"/>
                  <a:gd name="T9" fmla="*/ 93 h 101"/>
                  <a:gd name="T10" fmla="*/ 43 w 101"/>
                  <a:gd name="T11" fmla="*/ 101 h 101"/>
                  <a:gd name="T12" fmla="*/ 59 w 101"/>
                  <a:gd name="T13" fmla="*/ 101 h 101"/>
                  <a:gd name="T14" fmla="*/ 59 w 101"/>
                  <a:gd name="T15" fmla="*/ 93 h 101"/>
                  <a:gd name="T16" fmla="*/ 75 w 101"/>
                  <a:gd name="T17" fmla="*/ 86 h 101"/>
                  <a:gd name="T18" fmla="*/ 81 w 101"/>
                  <a:gd name="T19" fmla="*/ 91 h 101"/>
                  <a:gd name="T20" fmla="*/ 92 w 101"/>
                  <a:gd name="T21" fmla="*/ 80 h 101"/>
                  <a:gd name="T22" fmla="*/ 87 w 101"/>
                  <a:gd name="T23" fmla="*/ 75 h 101"/>
                  <a:gd name="T24" fmla="*/ 93 w 101"/>
                  <a:gd name="T25" fmla="*/ 58 h 101"/>
                  <a:gd name="T26" fmla="*/ 101 w 101"/>
                  <a:gd name="T27" fmla="*/ 58 h 101"/>
                  <a:gd name="T28" fmla="*/ 101 w 101"/>
                  <a:gd name="T29" fmla="*/ 42 h 101"/>
                  <a:gd name="T30" fmla="*/ 93 w 101"/>
                  <a:gd name="T31" fmla="*/ 42 h 101"/>
                  <a:gd name="T32" fmla="*/ 86 w 101"/>
                  <a:gd name="T33" fmla="*/ 25 h 101"/>
                  <a:gd name="T34" fmla="*/ 91 w 101"/>
                  <a:gd name="T35" fmla="*/ 20 h 101"/>
                  <a:gd name="T36" fmla="*/ 80 w 101"/>
                  <a:gd name="T37" fmla="*/ 9 h 101"/>
                  <a:gd name="T38" fmla="*/ 74 w 101"/>
                  <a:gd name="T39" fmla="*/ 14 h 101"/>
                  <a:gd name="T40" fmla="*/ 58 w 101"/>
                  <a:gd name="T41" fmla="*/ 7 h 101"/>
                  <a:gd name="T42" fmla="*/ 57 w 101"/>
                  <a:gd name="T43" fmla="*/ 0 h 101"/>
                  <a:gd name="T44" fmla="*/ 41 w 101"/>
                  <a:gd name="T45" fmla="*/ 0 h 101"/>
                  <a:gd name="T46" fmla="*/ 42 w 101"/>
                  <a:gd name="T47" fmla="*/ 8 h 101"/>
                  <a:gd name="T48" fmla="*/ 25 w 101"/>
                  <a:gd name="T49" fmla="*/ 15 h 101"/>
                  <a:gd name="T50" fmla="*/ 20 w 101"/>
                  <a:gd name="T51" fmla="*/ 10 h 101"/>
                  <a:gd name="T52" fmla="*/ 8 w 101"/>
                  <a:gd name="T53" fmla="*/ 21 h 101"/>
                  <a:gd name="T54" fmla="*/ 14 w 101"/>
                  <a:gd name="T55" fmla="*/ 26 h 101"/>
                  <a:gd name="T56" fmla="*/ 7 w 101"/>
                  <a:gd name="T57" fmla="*/ 43 h 101"/>
                  <a:gd name="T58" fmla="*/ 0 w 101"/>
                  <a:gd name="T59" fmla="*/ 43 h 101"/>
                  <a:gd name="T60" fmla="*/ 0 w 101"/>
                  <a:gd name="T61" fmla="*/ 59 h 101"/>
                  <a:gd name="T62" fmla="*/ 7 w 101"/>
                  <a:gd name="T63" fmla="*/ 59 h 101"/>
                  <a:gd name="T64" fmla="*/ 15 w 101"/>
                  <a:gd name="T65" fmla="*/ 76 h 101"/>
                  <a:gd name="T66" fmla="*/ 50 w 101"/>
                  <a:gd name="T67" fmla="*/ 18 h 101"/>
                  <a:gd name="T68" fmla="*/ 82 w 101"/>
                  <a:gd name="T69" fmla="*/ 50 h 101"/>
                  <a:gd name="T70" fmla="*/ 51 w 101"/>
                  <a:gd name="T71" fmla="*/ 83 h 101"/>
                  <a:gd name="T72" fmla="*/ 18 w 101"/>
                  <a:gd name="T73" fmla="*/ 51 h 101"/>
                  <a:gd name="T74" fmla="*/ 50 w 101"/>
                  <a:gd name="T75" fmla="*/ 1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1" h="101">
                    <a:moveTo>
                      <a:pt x="15" y="76"/>
                    </a:moveTo>
                    <a:cubicBezTo>
                      <a:pt x="9" y="81"/>
                      <a:pt x="9" y="81"/>
                      <a:pt x="9" y="81"/>
                    </a:cubicBezTo>
                    <a:cubicBezTo>
                      <a:pt x="21" y="92"/>
                      <a:pt x="21" y="92"/>
                      <a:pt x="21" y="92"/>
                    </a:cubicBezTo>
                    <a:cubicBezTo>
                      <a:pt x="26" y="87"/>
                      <a:pt x="26" y="87"/>
                      <a:pt x="26" y="87"/>
                    </a:cubicBezTo>
                    <a:cubicBezTo>
                      <a:pt x="31" y="90"/>
                      <a:pt x="37" y="92"/>
                      <a:pt x="43" y="93"/>
                    </a:cubicBezTo>
                    <a:cubicBezTo>
                      <a:pt x="43" y="101"/>
                      <a:pt x="43" y="101"/>
                      <a:pt x="43" y="101"/>
                    </a:cubicBezTo>
                    <a:cubicBezTo>
                      <a:pt x="59" y="101"/>
                      <a:pt x="59" y="101"/>
                      <a:pt x="59" y="101"/>
                    </a:cubicBezTo>
                    <a:cubicBezTo>
                      <a:pt x="59" y="93"/>
                      <a:pt x="59" y="93"/>
                      <a:pt x="59" y="93"/>
                    </a:cubicBezTo>
                    <a:cubicBezTo>
                      <a:pt x="65" y="92"/>
                      <a:pt x="71" y="90"/>
                      <a:pt x="75" y="86"/>
                    </a:cubicBezTo>
                    <a:cubicBezTo>
                      <a:pt x="81" y="91"/>
                      <a:pt x="81" y="91"/>
                      <a:pt x="81" y="91"/>
                    </a:cubicBezTo>
                    <a:cubicBezTo>
                      <a:pt x="92" y="80"/>
                      <a:pt x="92" y="80"/>
                      <a:pt x="92" y="80"/>
                    </a:cubicBezTo>
                    <a:cubicBezTo>
                      <a:pt x="87" y="75"/>
                      <a:pt x="87" y="75"/>
                      <a:pt x="87" y="75"/>
                    </a:cubicBezTo>
                    <a:cubicBezTo>
                      <a:pt x="90" y="70"/>
                      <a:pt x="92" y="64"/>
                      <a:pt x="93" y="58"/>
                    </a:cubicBezTo>
                    <a:cubicBezTo>
                      <a:pt x="101" y="58"/>
                      <a:pt x="101" y="58"/>
                      <a:pt x="101" y="58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93" y="42"/>
                      <a:pt x="93" y="42"/>
                      <a:pt x="93" y="42"/>
                    </a:cubicBezTo>
                    <a:cubicBezTo>
                      <a:pt x="92" y="36"/>
                      <a:pt x="89" y="30"/>
                      <a:pt x="86" y="25"/>
                    </a:cubicBezTo>
                    <a:cubicBezTo>
                      <a:pt x="91" y="20"/>
                      <a:pt x="91" y="20"/>
                      <a:pt x="91" y="20"/>
                    </a:cubicBezTo>
                    <a:cubicBezTo>
                      <a:pt x="80" y="9"/>
                      <a:pt x="80" y="9"/>
                      <a:pt x="80" y="9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69" y="11"/>
                      <a:pt x="64" y="8"/>
                      <a:pt x="58" y="7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35" y="9"/>
                      <a:pt x="30" y="11"/>
                      <a:pt x="25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0" y="31"/>
                      <a:pt x="8" y="37"/>
                      <a:pt x="7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9" y="65"/>
                      <a:pt x="11" y="71"/>
                      <a:pt x="15" y="76"/>
                    </a:cubicBezTo>
                    <a:moveTo>
                      <a:pt x="50" y="18"/>
                    </a:moveTo>
                    <a:cubicBezTo>
                      <a:pt x="68" y="18"/>
                      <a:pt x="82" y="32"/>
                      <a:pt x="82" y="50"/>
                    </a:cubicBezTo>
                    <a:cubicBezTo>
                      <a:pt x="83" y="68"/>
                      <a:pt x="68" y="82"/>
                      <a:pt x="51" y="83"/>
                    </a:cubicBezTo>
                    <a:cubicBezTo>
                      <a:pt x="33" y="83"/>
                      <a:pt x="18" y="69"/>
                      <a:pt x="18" y="51"/>
                    </a:cubicBezTo>
                    <a:cubicBezTo>
                      <a:pt x="18" y="33"/>
                      <a:pt x="32" y="18"/>
                      <a:pt x="50" y="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7" name="isḻidé">
                <a:extLst>
                  <a:ext uri="{FF2B5EF4-FFF2-40B4-BE49-F238E27FC236}">
                    <a16:creationId xmlns:a16="http://schemas.microsoft.com/office/drawing/2014/main" id="{A27C723E-2CD9-44F2-808E-5DDF09E63AFE}"/>
                  </a:ext>
                </a:extLst>
              </p:cNvPr>
              <p:cNvSpPr/>
              <p:nvPr/>
            </p:nvSpPr>
            <p:spPr bwMode="auto">
              <a:xfrm>
                <a:off x="7712076" y="839788"/>
                <a:ext cx="260350" cy="260350"/>
              </a:xfrm>
              <a:custGeom>
                <a:avLst/>
                <a:gdLst>
                  <a:gd name="T0" fmla="*/ 64 w 69"/>
                  <a:gd name="T1" fmla="*/ 29 h 69"/>
                  <a:gd name="T2" fmla="*/ 69 w 69"/>
                  <a:gd name="T3" fmla="*/ 26 h 69"/>
                  <a:gd name="T4" fmla="*/ 63 w 69"/>
                  <a:gd name="T5" fmla="*/ 15 h 69"/>
                  <a:gd name="T6" fmla="*/ 59 w 69"/>
                  <a:gd name="T7" fmla="*/ 17 h 69"/>
                  <a:gd name="T8" fmla="*/ 51 w 69"/>
                  <a:gd name="T9" fmla="*/ 10 h 69"/>
                  <a:gd name="T10" fmla="*/ 53 w 69"/>
                  <a:gd name="T11" fmla="*/ 5 h 69"/>
                  <a:gd name="T12" fmla="*/ 41 w 69"/>
                  <a:gd name="T13" fmla="*/ 0 h 69"/>
                  <a:gd name="T14" fmla="*/ 39 w 69"/>
                  <a:gd name="T15" fmla="*/ 5 h 69"/>
                  <a:gd name="T16" fmla="*/ 29 w 69"/>
                  <a:gd name="T17" fmla="*/ 5 h 69"/>
                  <a:gd name="T18" fmla="*/ 27 w 69"/>
                  <a:gd name="T19" fmla="*/ 1 h 69"/>
                  <a:gd name="T20" fmla="*/ 15 w 69"/>
                  <a:gd name="T21" fmla="*/ 6 h 69"/>
                  <a:gd name="T22" fmla="*/ 17 w 69"/>
                  <a:gd name="T23" fmla="*/ 10 h 69"/>
                  <a:gd name="T24" fmla="*/ 10 w 69"/>
                  <a:gd name="T25" fmla="*/ 18 h 69"/>
                  <a:gd name="T26" fmla="*/ 5 w 69"/>
                  <a:gd name="T27" fmla="*/ 16 h 69"/>
                  <a:gd name="T28" fmla="*/ 0 w 69"/>
                  <a:gd name="T29" fmla="*/ 28 h 69"/>
                  <a:gd name="T30" fmla="*/ 5 w 69"/>
                  <a:gd name="T31" fmla="*/ 30 h 69"/>
                  <a:gd name="T32" fmla="*/ 5 w 69"/>
                  <a:gd name="T33" fmla="*/ 40 h 69"/>
                  <a:gd name="T34" fmla="*/ 1 w 69"/>
                  <a:gd name="T35" fmla="*/ 43 h 69"/>
                  <a:gd name="T36" fmla="*/ 6 w 69"/>
                  <a:gd name="T37" fmla="*/ 54 h 69"/>
                  <a:gd name="T38" fmla="*/ 11 w 69"/>
                  <a:gd name="T39" fmla="*/ 52 h 69"/>
                  <a:gd name="T40" fmla="*/ 18 w 69"/>
                  <a:gd name="T41" fmla="*/ 59 h 69"/>
                  <a:gd name="T42" fmla="*/ 16 w 69"/>
                  <a:gd name="T43" fmla="*/ 64 h 69"/>
                  <a:gd name="T44" fmla="*/ 28 w 69"/>
                  <a:gd name="T45" fmla="*/ 69 h 69"/>
                  <a:gd name="T46" fmla="*/ 30 w 69"/>
                  <a:gd name="T47" fmla="*/ 64 h 69"/>
                  <a:gd name="T48" fmla="*/ 41 w 69"/>
                  <a:gd name="T49" fmla="*/ 64 h 69"/>
                  <a:gd name="T50" fmla="*/ 43 w 69"/>
                  <a:gd name="T51" fmla="*/ 68 h 69"/>
                  <a:gd name="T52" fmla="*/ 54 w 69"/>
                  <a:gd name="T53" fmla="*/ 63 h 69"/>
                  <a:gd name="T54" fmla="*/ 52 w 69"/>
                  <a:gd name="T55" fmla="*/ 58 h 69"/>
                  <a:gd name="T56" fmla="*/ 59 w 69"/>
                  <a:gd name="T57" fmla="*/ 51 h 69"/>
                  <a:gd name="T58" fmla="*/ 64 w 69"/>
                  <a:gd name="T59" fmla="*/ 53 h 69"/>
                  <a:gd name="T60" fmla="*/ 69 w 69"/>
                  <a:gd name="T61" fmla="*/ 41 h 69"/>
                  <a:gd name="T62" fmla="*/ 64 w 69"/>
                  <a:gd name="T63" fmla="*/ 39 h 69"/>
                  <a:gd name="T64" fmla="*/ 64 w 69"/>
                  <a:gd name="T65" fmla="*/ 29 h 69"/>
                  <a:gd name="T66" fmla="*/ 43 w 69"/>
                  <a:gd name="T67" fmla="*/ 53 h 69"/>
                  <a:gd name="T68" fmla="*/ 35 w 69"/>
                  <a:gd name="T69" fmla="*/ 54 h 69"/>
                  <a:gd name="T70" fmla="*/ 16 w 69"/>
                  <a:gd name="T71" fmla="*/ 43 h 69"/>
                  <a:gd name="T72" fmla="*/ 26 w 69"/>
                  <a:gd name="T73" fmla="*/ 16 h 69"/>
                  <a:gd name="T74" fmla="*/ 34 w 69"/>
                  <a:gd name="T75" fmla="*/ 14 h 69"/>
                  <a:gd name="T76" fmla="*/ 53 w 69"/>
                  <a:gd name="T77" fmla="*/ 26 h 69"/>
                  <a:gd name="T78" fmla="*/ 43 w 69"/>
                  <a:gd name="T79" fmla="*/ 5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69">
                    <a:moveTo>
                      <a:pt x="64" y="29"/>
                    </a:moveTo>
                    <a:cubicBezTo>
                      <a:pt x="69" y="26"/>
                      <a:pt x="69" y="26"/>
                      <a:pt x="69" y="26"/>
                    </a:cubicBezTo>
                    <a:cubicBezTo>
                      <a:pt x="63" y="15"/>
                      <a:pt x="63" y="15"/>
                      <a:pt x="63" y="15"/>
                    </a:cubicBezTo>
                    <a:cubicBezTo>
                      <a:pt x="59" y="17"/>
                      <a:pt x="59" y="17"/>
                      <a:pt x="59" y="17"/>
                    </a:cubicBezTo>
                    <a:cubicBezTo>
                      <a:pt x="57" y="14"/>
                      <a:pt x="54" y="12"/>
                      <a:pt x="51" y="10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6" y="4"/>
                      <a:pt x="32" y="5"/>
                      <a:pt x="29" y="5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4" y="13"/>
                      <a:pt x="12" y="15"/>
                      <a:pt x="10" y="18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3"/>
                      <a:pt x="5" y="37"/>
                      <a:pt x="5" y="40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3" y="55"/>
                      <a:pt x="15" y="57"/>
                      <a:pt x="18" y="59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28" y="69"/>
                      <a:pt x="28" y="69"/>
                      <a:pt x="28" y="69"/>
                    </a:cubicBezTo>
                    <a:cubicBezTo>
                      <a:pt x="30" y="64"/>
                      <a:pt x="30" y="64"/>
                      <a:pt x="30" y="64"/>
                    </a:cubicBezTo>
                    <a:cubicBezTo>
                      <a:pt x="34" y="64"/>
                      <a:pt x="37" y="64"/>
                      <a:pt x="41" y="64"/>
                    </a:cubicBezTo>
                    <a:cubicBezTo>
                      <a:pt x="43" y="68"/>
                      <a:pt x="43" y="68"/>
                      <a:pt x="43" y="68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2" y="58"/>
                      <a:pt x="52" y="58"/>
                      <a:pt x="52" y="58"/>
                    </a:cubicBezTo>
                    <a:cubicBezTo>
                      <a:pt x="55" y="56"/>
                      <a:pt x="58" y="54"/>
                      <a:pt x="59" y="51"/>
                    </a:cubicBezTo>
                    <a:cubicBezTo>
                      <a:pt x="64" y="53"/>
                      <a:pt x="64" y="53"/>
                      <a:pt x="64" y="53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4" y="32"/>
                      <a:pt x="64" y="29"/>
                    </a:cubicBezTo>
                    <a:moveTo>
                      <a:pt x="43" y="53"/>
                    </a:moveTo>
                    <a:cubicBezTo>
                      <a:pt x="40" y="54"/>
                      <a:pt x="38" y="54"/>
                      <a:pt x="35" y="54"/>
                    </a:cubicBezTo>
                    <a:cubicBezTo>
                      <a:pt x="27" y="55"/>
                      <a:pt x="20" y="50"/>
                      <a:pt x="16" y="43"/>
                    </a:cubicBezTo>
                    <a:cubicBezTo>
                      <a:pt x="12" y="33"/>
                      <a:pt x="16" y="21"/>
                      <a:pt x="26" y="16"/>
                    </a:cubicBezTo>
                    <a:cubicBezTo>
                      <a:pt x="29" y="15"/>
                      <a:pt x="32" y="15"/>
                      <a:pt x="34" y="14"/>
                    </a:cubicBezTo>
                    <a:cubicBezTo>
                      <a:pt x="42" y="14"/>
                      <a:pt x="50" y="19"/>
                      <a:pt x="53" y="26"/>
                    </a:cubicBezTo>
                    <a:cubicBezTo>
                      <a:pt x="57" y="36"/>
                      <a:pt x="53" y="48"/>
                      <a:pt x="43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86" name="ïṣḻiḍê">
              <a:extLst>
                <a:ext uri="{FF2B5EF4-FFF2-40B4-BE49-F238E27FC236}">
                  <a16:creationId xmlns:a16="http://schemas.microsoft.com/office/drawing/2014/main" id="{169A16EE-9BB2-4BF7-B98B-A3CF6EBF3EDF}"/>
                </a:ext>
              </a:extLst>
            </p:cNvPr>
            <p:cNvSpPr/>
            <p:nvPr/>
          </p:nvSpPr>
          <p:spPr bwMode="auto">
            <a:xfrm>
              <a:off x="6488071" y="5026712"/>
              <a:ext cx="207337" cy="244880"/>
            </a:xfrm>
            <a:custGeom>
              <a:avLst/>
              <a:gdLst>
                <a:gd name="T0" fmla="*/ 71 w 110"/>
                <a:gd name="T1" fmla="*/ 112 h 130"/>
                <a:gd name="T2" fmla="*/ 102 w 110"/>
                <a:gd name="T3" fmla="*/ 55 h 130"/>
                <a:gd name="T4" fmla="*/ 91 w 110"/>
                <a:gd name="T5" fmla="*/ 13 h 130"/>
                <a:gd name="T6" fmla="*/ 80 w 110"/>
                <a:gd name="T7" fmla="*/ 7 h 130"/>
                <a:gd name="T8" fmla="*/ 41 w 110"/>
                <a:gd name="T9" fmla="*/ 22 h 130"/>
                <a:gd name="T10" fmla="*/ 7 w 110"/>
                <a:gd name="T11" fmla="*/ 87 h 130"/>
                <a:gd name="T12" fmla="*/ 17 w 110"/>
                <a:gd name="T13" fmla="*/ 123 h 130"/>
                <a:gd name="T14" fmla="*/ 18 w 110"/>
                <a:gd name="T15" fmla="*/ 123 h 130"/>
                <a:gd name="T16" fmla="*/ 54 w 110"/>
                <a:gd name="T17" fmla="*/ 113 h 130"/>
                <a:gd name="T18" fmla="*/ 78 w 110"/>
                <a:gd name="T19" fmla="*/ 68 h 130"/>
                <a:gd name="T20" fmla="*/ 70 w 110"/>
                <a:gd name="T21" fmla="*/ 42 h 130"/>
                <a:gd name="T22" fmla="*/ 69 w 110"/>
                <a:gd name="T23" fmla="*/ 41 h 130"/>
                <a:gd name="T24" fmla="*/ 44 w 110"/>
                <a:gd name="T25" fmla="*/ 50 h 130"/>
                <a:gd name="T26" fmla="*/ 24 w 110"/>
                <a:gd name="T27" fmla="*/ 87 h 130"/>
                <a:gd name="T28" fmla="*/ 33 w 110"/>
                <a:gd name="T29" fmla="*/ 92 h 130"/>
                <a:gd name="T30" fmla="*/ 53 w 110"/>
                <a:gd name="T31" fmla="*/ 54 h 130"/>
                <a:gd name="T32" fmla="*/ 64 w 110"/>
                <a:gd name="T33" fmla="*/ 50 h 130"/>
                <a:gd name="T34" fmla="*/ 66 w 110"/>
                <a:gd name="T35" fmla="*/ 51 h 130"/>
                <a:gd name="T36" fmla="*/ 69 w 110"/>
                <a:gd name="T37" fmla="*/ 63 h 130"/>
                <a:gd name="T38" fmla="*/ 45 w 110"/>
                <a:gd name="T39" fmla="*/ 107 h 130"/>
                <a:gd name="T40" fmla="*/ 23 w 110"/>
                <a:gd name="T41" fmla="*/ 114 h 130"/>
                <a:gd name="T42" fmla="*/ 14 w 110"/>
                <a:gd name="T43" fmla="*/ 103 h 130"/>
                <a:gd name="T44" fmla="*/ 18 w 110"/>
                <a:gd name="T45" fmla="*/ 87 h 130"/>
                <a:gd name="T46" fmla="*/ 50 w 110"/>
                <a:gd name="T47" fmla="*/ 27 h 130"/>
                <a:gd name="T48" fmla="*/ 75 w 110"/>
                <a:gd name="T49" fmla="*/ 16 h 130"/>
                <a:gd name="T50" fmla="*/ 87 w 110"/>
                <a:gd name="T51" fmla="*/ 22 h 130"/>
                <a:gd name="T52" fmla="*/ 93 w 110"/>
                <a:gd name="T53" fmla="*/ 50 h 130"/>
                <a:gd name="T54" fmla="*/ 62 w 110"/>
                <a:gd name="T55" fmla="*/ 108 h 130"/>
                <a:gd name="T56" fmla="*/ 71 w 110"/>
                <a:gd name="T57" fmla="*/ 11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130">
                  <a:moveTo>
                    <a:pt x="71" y="112"/>
                  </a:moveTo>
                  <a:cubicBezTo>
                    <a:pt x="102" y="55"/>
                    <a:pt x="102" y="55"/>
                    <a:pt x="102" y="55"/>
                  </a:cubicBezTo>
                  <a:cubicBezTo>
                    <a:pt x="110" y="38"/>
                    <a:pt x="106" y="21"/>
                    <a:pt x="91" y="13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66" y="0"/>
                    <a:pt x="50" y="6"/>
                    <a:pt x="41" y="22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0" y="100"/>
                    <a:pt x="5" y="116"/>
                    <a:pt x="17" y="123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31" y="130"/>
                    <a:pt x="47" y="125"/>
                    <a:pt x="54" y="113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83" y="58"/>
                    <a:pt x="79" y="47"/>
                    <a:pt x="70" y="42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0" y="36"/>
                    <a:pt x="49" y="40"/>
                    <a:pt x="44" y="50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0"/>
                    <a:pt x="59" y="47"/>
                    <a:pt x="64" y="50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70" y="53"/>
                    <a:pt x="71" y="58"/>
                    <a:pt x="69" y="63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41" y="115"/>
                    <a:pt x="31" y="119"/>
                    <a:pt x="23" y="114"/>
                  </a:cubicBezTo>
                  <a:cubicBezTo>
                    <a:pt x="18" y="112"/>
                    <a:pt x="15" y="108"/>
                    <a:pt x="14" y="103"/>
                  </a:cubicBezTo>
                  <a:cubicBezTo>
                    <a:pt x="13" y="99"/>
                    <a:pt x="14" y="94"/>
                    <a:pt x="18" y="8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7" y="13"/>
                    <a:pt x="68" y="12"/>
                    <a:pt x="75" y="1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98" y="28"/>
                    <a:pt x="98" y="40"/>
                    <a:pt x="93" y="50"/>
                  </a:cubicBezTo>
                  <a:cubicBezTo>
                    <a:pt x="62" y="108"/>
                    <a:pt x="62" y="108"/>
                    <a:pt x="62" y="108"/>
                  </a:cubicBezTo>
                  <a:lnTo>
                    <a:pt x="71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87" name="ïṥľïḍé">
              <a:extLst>
                <a:ext uri="{FF2B5EF4-FFF2-40B4-BE49-F238E27FC236}">
                  <a16:creationId xmlns:a16="http://schemas.microsoft.com/office/drawing/2014/main" id="{704E42F5-9505-416A-8E49-2DE8D6D1E966}"/>
                </a:ext>
              </a:extLst>
            </p:cNvPr>
            <p:cNvGrpSpPr/>
            <p:nvPr/>
          </p:nvGrpSpPr>
          <p:grpSpPr>
            <a:xfrm>
              <a:off x="4806253" y="3448151"/>
              <a:ext cx="188995" cy="260036"/>
              <a:chOff x="3868738" y="2328863"/>
              <a:chExt cx="376238" cy="517525"/>
            </a:xfrm>
            <a:solidFill>
              <a:schemeClr val="accent1"/>
            </a:solidFill>
          </p:grpSpPr>
          <p:sp>
            <p:nvSpPr>
              <p:cNvPr id="2424" name="íṩľíḍe">
                <a:extLst>
                  <a:ext uri="{FF2B5EF4-FFF2-40B4-BE49-F238E27FC236}">
                    <a16:creationId xmlns:a16="http://schemas.microsoft.com/office/drawing/2014/main" id="{B6CEB5E5-5D96-41BC-B7AF-BA1723B5C4DF}"/>
                  </a:ext>
                </a:extLst>
              </p:cNvPr>
              <p:cNvSpPr/>
              <p:nvPr/>
            </p:nvSpPr>
            <p:spPr bwMode="auto">
              <a:xfrm>
                <a:off x="3868738" y="2328863"/>
                <a:ext cx="180975" cy="517525"/>
              </a:xfrm>
              <a:custGeom>
                <a:avLst/>
                <a:gdLst>
                  <a:gd name="T0" fmla="*/ 6 w 48"/>
                  <a:gd name="T1" fmla="*/ 16 h 138"/>
                  <a:gd name="T2" fmla="*/ 1 w 48"/>
                  <a:gd name="T3" fmla="*/ 34 h 138"/>
                  <a:gd name="T4" fmla="*/ 4 w 48"/>
                  <a:gd name="T5" fmla="*/ 48 h 138"/>
                  <a:gd name="T6" fmla="*/ 17 w 48"/>
                  <a:gd name="T7" fmla="*/ 63 h 138"/>
                  <a:gd name="T8" fmla="*/ 17 w 48"/>
                  <a:gd name="T9" fmla="*/ 138 h 138"/>
                  <a:gd name="T10" fmla="*/ 30 w 48"/>
                  <a:gd name="T11" fmla="*/ 138 h 138"/>
                  <a:gd name="T12" fmla="*/ 30 w 48"/>
                  <a:gd name="T13" fmla="*/ 63 h 138"/>
                  <a:gd name="T14" fmla="*/ 44 w 48"/>
                  <a:gd name="T15" fmla="*/ 48 h 138"/>
                  <a:gd name="T16" fmla="*/ 47 w 48"/>
                  <a:gd name="T17" fmla="*/ 34 h 138"/>
                  <a:gd name="T18" fmla="*/ 42 w 48"/>
                  <a:gd name="T19" fmla="*/ 16 h 138"/>
                  <a:gd name="T20" fmla="*/ 32 w 48"/>
                  <a:gd name="T21" fmla="*/ 0 h 138"/>
                  <a:gd name="T22" fmla="*/ 35 w 48"/>
                  <a:gd name="T23" fmla="*/ 33 h 138"/>
                  <a:gd name="T24" fmla="*/ 31 w 48"/>
                  <a:gd name="T25" fmla="*/ 33 h 138"/>
                  <a:gd name="T26" fmla="*/ 27 w 48"/>
                  <a:gd name="T27" fmla="*/ 0 h 138"/>
                  <a:gd name="T28" fmla="*/ 24 w 48"/>
                  <a:gd name="T29" fmla="*/ 0 h 138"/>
                  <a:gd name="T30" fmla="*/ 20 w 48"/>
                  <a:gd name="T31" fmla="*/ 0 h 138"/>
                  <a:gd name="T32" fmla="*/ 17 w 48"/>
                  <a:gd name="T33" fmla="*/ 33 h 138"/>
                  <a:gd name="T34" fmla="*/ 13 w 48"/>
                  <a:gd name="T35" fmla="*/ 33 h 138"/>
                  <a:gd name="T36" fmla="*/ 16 w 48"/>
                  <a:gd name="T37" fmla="*/ 0 h 138"/>
                  <a:gd name="T38" fmla="*/ 6 w 48"/>
                  <a:gd name="T39" fmla="*/ 1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138">
                    <a:moveTo>
                      <a:pt x="6" y="16"/>
                    </a:moveTo>
                    <a:cubicBezTo>
                      <a:pt x="4" y="22"/>
                      <a:pt x="1" y="28"/>
                      <a:pt x="1" y="34"/>
                    </a:cubicBezTo>
                    <a:cubicBezTo>
                      <a:pt x="0" y="39"/>
                      <a:pt x="1" y="43"/>
                      <a:pt x="4" y="48"/>
                    </a:cubicBezTo>
                    <a:cubicBezTo>
                      <a:pt x="7" y="53"/>
                      <a:pt x="12" y="60"/>
                      <a:pt x="17" y="63"/>
                    </a:cubicBezTo>
                    <a:cubicBezTo>
                      <a:pt x="17" y="138"/>
                      <a:pt x="17" y="138"/>
                      <a:pt x="17" y="138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36" y="60"/>
                      <a:pt x="41" y="53"/>
                      <a:pt x="44" y="48"/>
                    </a:cubicBezTo>
                    <a:cubicBezTo>
                      <a:pt x="46" y="43"/>
                      <a:pt x="48" y="39"/>
                      <a:pt x="47" y="34"/>
                    </a:cubicBezTo>
                    <a:cubicBezTo>
                      <a:pt x="46" y="28"/>
                      <a:pt x="44" y="22"/>
                      <a:pt x="42" y="16"/>
                    </a:cubicBezTo>
                    <a:cubicBezTo>
                      <a:pt x="41" y="12"/>
                      <a:pt x="37" y="1"/>
                      <a:pt x="32" y="0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0" y="1"/>
                      <a:pt x="7" y="12"/>
                      <a:pt x="6" y="1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5" name="ïṡ1íḋê">
                <a:extLst>
                  <a:ext uri="{FF2B5EF4-FFF2-40B4-BE49-F238E27FC236}">
                    <a16:creationId xmlns:a16="http://schemas.microsoft.com/office/drawing/2014/main" id="{46ED19C8-D889-491C-B6CC-AAFF7415A1AC}"/>
                  </a:ext>
                </a:extLst>
              </p:cNvPr>
              <p:cNvSpPr/>
              <p:nvPr/>
            </p:nvSpPr>
            <p:spPr bwMode="auto">
              <a:xfrm>
                <a:off x="4127501" y="2328863"/>
                <a:ext cx="117475" cy="517525"/>
              </a:xfrm>
              <a:custGeom>
                <a:avLst/>
                <a:gdLst>
                  <a:gd name="T0" fmla="*/ 0 w 31"/>
                  <a:gd name="T1" fmla="*/ 39 h 138"/>
                  <a:gd name="T2" fmla="*/ 18 w 31"/>
                  <a:gd name="T3" fmla="*/ 77 h 138"/>
                  <a:gd name="T4" fmla="*/ 18 w 31"/>
                  <a:gd name="T5" fmla="*/ 138 h 138"/>
                  <a:gd name="T6" fmla="*/ 31 w 31"/>
                  <a:gd name="T7" fmla="*/ 138 h 138"/>
                  <a:gd name="T8" fmla="*/ 31 w 31"/>
                  <a:gd name="T9" fmla="*/ 0 h 138"/>
                  <a:gd name="T10" fmla="*/ 18 w 31"/>
                  <a:gd name="T11" fmla="*/ 0 h 138"/>
                  <a:gd name="T12" fmla="*/ 0 w 31"/>
                  <a:gd name="T13" fmla="*/ 3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138">
                    <a:moveTo>
                      <a:pt x="0" y="39"/>
                    </a:moveTo>
                    <a:cubicBezTo>
                      <a:pt x="0" y="73"/>
                      <a:pt x="14" y="77"/>
                      <a:pt x="18" y="77"/>
                    </a:cubicBezTo>
                    <a:cubicBezTo>
                      <a:pt x="18" y="138"/>
                      <a:pt x="18" y="138"/>
                      <a:pt x="18" y="138"/>
                    </a:cubicBezTo>
                    <a:cubicBezTo>
                      <a:pt x="31" y="138"/>
                      <a:pt x="31" y="138"/>
                      <a:pt x="31" y="138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0" y="0"/>
                      <a:pt x="0" y="3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88" name="is1ídé">
              <a:extLst>
                <a:ext uri="{FF2B5EF4-FFF2-40B4-BE49-F238E27FC236}">
                  <a16:creationId xmlns:a16="http://schemas.microsoft.com/office/drawing/2014/main" id="{429EC0FD-3621-4064-B770-9070BDE07B38}"/>
                </a:ext>
              </a:extLst>
            </p:cNvPr>
            <p:cNvGrpSpPr/>
            <p:nvPr/>
          </p:nvGrpSpPr>
          <p:grpSpPr>
            <a:xfrm>
              <a:off x="6352505" y="2991094"/>
              <a:ext cx="244817" cy="237702"/>
              <a:chOff x="6946901" y="1419225"/>
              <a:chExt cx="487363" cy="473075"/>
            </a:xfrm>
            <a:solidFill>
              <a:schemeClr val="accent1"/>
            </a:solidFill>
          </p:grpSpPr>
          <p:sp>
            <p:nvSpPr>
              <p:cNvPr id="2419" name="íşľîďè">
                <a:extLst>
                  <a:ext uri="{FF2B5EF4-FFF2-40B4-BE49-F238E27FC236}">
                    <a16:creationId xmlns:a16="http://schemas.microsoft.com/office/drawing/2014/main" id="{E60A14E0-B966-4F15-9371-6CB3F9DB7838}"/>
                  </a:ext>
                </a:extLst>
              </p:cNvPr>
              <p:cNvSpPr/>
              <p:nvPr/>
            </p:nvSpPr>
            <p:spPr bwMode="auto">
              <a:xfrm>
                <a:off x="6946901" y="1419225"/>
                <a:ext cx="487363" cy="300037"/>
              </a:xfrm>
              <a:custGeom>
                <a:avLst/>
                <a:gdLst>
                  <a:gd name="T0" fmla="*/ 130 w 130"/>
                  <a:gd name="T1" fmla="*/ 66 h 80"/>
                  <a:gd name="T2" fmla="*/ 116 w 130"/>
                  <a:gd name="T3" fmla="*/ 52 h 80"/>
                  <a:gd name="T4" fmla="*/ 118 w 130"/>
                  <a:gd name="T5" fmla="*/ 40 h 80"/>
                  <a:gd name="T6" fmla="*/ 78 w 130"/>
                  <a:gd name="T7" fmla="*/ 0 h 80"/>
                  <a:gd name="T8" fmla="*/ 38 w 130"/>
                  <a:gd name="T9" fmla="*/ 39 h 80"/>
                  <a:gd name="T10" fmla="*/ 23 w 130"/>
                  <a:gd name="T11" fmla="*/ 34 h 80"/>
                  <a:gd name="T12" fmla="*/ 0 w 130"/>
                  <a:gd name="T13" fmla="*/ 57 h 80"/>
                  <a:gd name="T14" fmla="*/ 23 w 130"/>
                  <a:gd name="T15" fmla="*/ 80 h 80"/>
                  <a:gd name="T16" fmla="*/ 76 w 130"/>
                  <a:gd name="T17" fmla="*/ 80 h 80"/>
                  <a:gd name="T18" fmla="*/ 78 w 130"/>
                  <a:gd name="T19" fmla="*/ 80 h 80"/>
                  <a:gd name="T20" fmla="*/ 116 w 130"/>
                  <a:gd name="T21" fmla="*/ 80 h 80"/>
                  <a:gd name="T22" fmla="*/ 130 w 130"/>
                  <a:gd name="T23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0" h="80">
                    <a:moveTo>
                      <a:pt x="130" y="66"/>
                    </a:moveTo>
                    <a:cubicBezTo>
                      <a:pt x="130" y="58"/>
                      <a:pt x="124" y="52"/>
                      <a:pt x="116" y="52"/>
                    </a:cubicBezTo>
                    <a:cubicBezTo>
                      <a:pt x="118" y="48"/>
                      <a:pt x="118" y="44"/>
                      <a:pt x="118" y="40"/>
                    </a:cubicBezTo>
                    <a:cubicBezTo>
                      <a:pt x="118" y="18"/>
                      <a:pt x="100" y="0"/>
                      <a:pt x="78" y="0"/>
                    </a:cubicBezTo>
                    <a:cubicBezTo>
                      <a:pt x="56" y="0"/>
                      <a:pt x="38" y="18"/>
                      <a:pt x="38" y="39"/>
                    </a:cubicBezTo>
                    <a:cubicBezTo>
                      <a:pt x="34" y="36"/>
                      <a:pt x="29" y="34"/>
                      <a:pt x="23" y="34"/>
                    </a:cubicBezTo>
                    <a:cubicBezTo>
                      <a:pt x="10" y="34"/>
                      <a:pt x="0" y="44"/>
                      <a:pt x="0" y="57"/>
                    </a:cubicBezTo>
                    <a:cubicBezTo>
                      <a:pt x="0" y="70"/>
                      <a:pt x="10" y="80"/>
                      <a:pt x="23" y="80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8" y="80"/>
                      <a:pt x="78" y="80"/>
                      <a:pt x="78" y="80"/>
                    </a:cubicBezTo>
                    <a:cubicBezTo>
                      <a:pt x="116" y="80"/>
                      <a:pt x="116" y="80"/>
                      <a:pt x="116" y="80"/>
                    </a:cubicBezTo>
                    <a:cubicBezTo>
                      <a:pt x="124" y="80"/>
                      <a:pt x="130" y="74"/>
                      <a:pt x="130" y="6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0" name="ïŝ1îḍê">
                <a:extLst>
                  <a:ext uri="{FF2B5EF4-FFF2-40B4-BE49-F238E27FC236}">
                    <a16:creationId xmlns:a16="http://schemas.microsoft.com/office/drawing/2014/main" id="{AB5FBC78-51CB-41BC-B47B-D7A49ABE98D8}"/>
                  </a:ext>
                </a:extLst>
              </p:cNvPr>
              <p:cNvSpPr/>
              <p:nvPr/>
            </p:nvSpPr>
            <p:spPr bwMode="auto">
              <a:xfrm>
                <a:off x="7016751" y="1749425"/>
                <a:ext cx="42863" cy="904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1" name="îsľïḋe">
                <a:extLst>
                  <a:ext uri="{FF2B5EF4-FFF2-40B4-BE49-F238E27FC236}">
                    <a16:creationId xmlns:a16="http://schemas.microsoft.com/office/drawing/2014/main" id="{80C1A901-5D33-4643-88DA-534E4C0EA96B}"/>
                  </a:ext>
                </a:extLst>
              </p:cNvPr>
              <p:cNvSpPr/>
              <p:nvPr/>
            </p:nvSpPr>
            <p:spPr bwMode="auto">
              <a:xfrm>
                <a:off x="7118351" y="1798638"/>
                <a:ext cx="41275" cy="9366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2" name="iŝľiḑé">
                <a:extLst>
                  <a:ext uri="{FF2B5EF4-FFF2-40B4-BE49-F238E27FC236}">
                    <a16:creationId xmlns:a16="http://schemas.microsoft.com/office/drawing/2014/main" id="{0B006E13-CBAC-4496-B8E4-61DED3B137DA}"/>
                  </a:ext>
                </a:extLst>
              </p:cNvPr>
              <p:cNvSpPr/>
              <p:nvPr/>
            </p:nvSpPr>
            <p:spPr bwMode="auto">
              <a:xfrm>
                <a:off x="7219951" y="1749425"/>
                <a:ext cx="41275" cy="904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3" name="íṧ1ïḑe">
                <a:extLst>
                  <a:ext uri="{FF2B5EF4-FFF2-40B4-BE49-F238E27FC236}">
                    <a16:creationId xmlns:a16="http://schemas.microsoft.com/office/drawing/2014/main" id="{1810E366-6656-422E-847C-A94608DA11D9}"/>
                  </a:ext>
                </a:extLst>
              </p:cNvPr>
              <p:cNvSpPr/>
              <p:nvPr/>
            </p:nvSpPr>
            <p:spPr bwMode="auto">
              <a:xfrm>
                <a:off x="7321551" y="1798638"/>
                <a:ext cx="46038" cy="9366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89" name="íṥḻïďe">
              <a:extLst>
                <a:ext uri="{FF2B5EF4-FFF2-40B4-BE49-F238E27FC236}">
                  <a16:creationId xmlns:a16="http://schemas.microsoft.com/office/drawing/2014/main" id="{DD6F2C92-B959-4AE7-B2DA-695F2A9406A4}"/>
                </a:ext>
              </a:extLst>
            </p:cNvPr>
            <p:cNvSpPr/>
            <p:nvPr/>
          </p:nvSpPr>
          <p:spPr bwMode="auto">
            <a:xfrm>
              <a:off x="7169093" y="3144244"/>
              <a:ext cx="194577" cy="160329"/>
            </a:xfrm>
            <a:custGeom>
              <a:avLst/>
              <a:gdLst>
                <a:gd name="T0" fmla="*/ 202 w 244"/>
                <a:gd name="T1" fmla="*/ 0 h 201"/>
                <a:gd name="T2" fmla="*/ 88 w 244"/>
                <a:gd name="T3" fmla="*/ 113 h 201"/>
                <a:gd name="T4" fmla="*/ 45 w 244"/>
                <a:gd name="T5" fmla="*/ 71 h 201"/>
                <a:gd name="T6" fmla="*/ 0 w 244"/>
                <a:gd name="T7" fmla="*/ 116 h 201"/>
                <a:gd name="T8" fmla="*/ 43 w 244"/>
                <a:gd name="T9" fmla="*/ 158 h 201"/>
                <a:gd name="T10" fmla="*/ 88 w 244"/>
                <a:gd name="T11" fmla="*/ 201 h 201"/>
                <a:gd name="T12" fmla="*/ 133 w 244"/>
                <a:gd name="T13" fmla="*/ 158 h 201"/>
                <a:gd name="T14" fmla="*/ 244 w 244"/>
                <a:gd name="T15" fmla="*/ 45 h 201"/>
                <a:gd name="T16" fmla="*/ 202 w 244"/>
                <a:gd name="T17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201">
                  <a:moveTo>
                    <a:pt x="202" y="0"/>
                  </a:moveTo>
                  <a:lnTo>
                    <a:pt x="88" y="113"/>
                  </a:lnTo>
                  <a:lnTo>
                    <a:pt x="45" y="71"/>
                  </a:lnTo>
                  <a:lnTo>
                    <a:pt x="0" y="116"/>
                  </a:lnTo>
                  <a:lnTo>
                    <a:pt x="43" y="158"/>
                  </a:lnTo>
                  <a:lnTo>
                    <a:pt x="88" y="201"/>
                  </a:lnTo>
                  <a:lnTo>
                    <a:pt x="133" y="158"/>
                  </a:lnTo>
                  <a:lnTo>
                    <a:pt x="244" y="45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90" name="îṥḷîďè">
              <a:extLst>
                <a:ext uri="{FF2B5EF4-FFF2-40B4-BE49-F238E27FC236}">
                  <a16:creationId xmlns:a16="http://schemas.microsoft.com/office/drawing/2014/main" id="{E1753811-921A-4933-B77A-779B5E9FD7C8}"/>
                </a:ext>
              </a:extLst>
            </p:cNvPr>
            <p:cNvGrpSpPr/>
            <p:nvPr/>
          </p:nvGrpSpPr>
          <p:grpSpPr>
            <a:xfrm>
              <a:off x="7290305" y="4220283"/>
              <a:ext cx="173844" cy="205795"/>
              <a:chOff x="8813801" y="3865563"/>
              <a:chExt cx="346075" cy="409574"/>
            </a:xfrm>
            <a:solidFill>
              <a:schemeClr val="accent1"/>
            </a:solidFill>
          </p:grpSpPr>
          <p:sp>
            <p:nvSpPr>
              <p:cNvPr id="2417" name="í$ḷîḋê">
                <a:extLst>
                  <a:ext uri="{FF2B5EF4-FFF2-40B4-BE49-F238E27FC236}">
                    <a16:creationId xmlns:a16="http://schemas.microsoft.com/office/drawing/2014/main" id="{57BF2E8C-6358-41FF-AD3C-F5650688903E}"/>
                  </a:ext>
                </a:extLst>
              </p:cNvPr>
              <p:cNvSpPr/>
              <p:nvPr/>
            </p:nvSpPr>
            <p:spPr bwMode="auto">
              <a:xfrm>
                <a:off x="8813801" y="3940175"/>
                <a:ext cx="346075" cy="334962"/>
              </a:xfrm>
              <a:custGeom>
                <a:avLst/>
                <a:gdLst>
                  <a:gd name="T0" fmla="*/ 46 w 92"/>
                  <a:gd name="T1" fmla="*/ 89 h 89"/>
                  <a:gd name="T2" fmla="*/ 92 w 92"/>
                  <a:gd name="T3" fmla="*/ 43 h 89"/>
                  <a:gd name="T4" fmla="*/ 63 w 92"/>
                  <a:gd name="T5" fmla="*/ 0 h 89"/>
                  <a:gd name="T6" fmla="*/ 57 w 92"/>
                  <a:gd name="T7" fmla="*/ 9 h 89"/>
                  <a:gd name="T8" fmla="*/ 82 w 92"/>
                  <a:gd name="T9" fmla="*/ 43 h 89"/>
                  <a:gd name="T10" fmla="*/ 46 w 92"/>
                  <a:gd name="T11" fmla="*/ 79 h 89"/>
                  <a:gd name="T12" fmla="*/ 10 w 92"/>
                  <a:gd name="T13" fmla="*/ 43 h 89"/>
                  <a:gd name="T14" fmla="*/ 35 w 92"/>
                  <a:gd name="T15" fmla="*/ 9 h 89"/>
                  <a:gd name="T16" fmla="*/ 28 w 92"/>
                  <a:gd name="T17" fmla="*/ 0 h 89"/>
                  <a:gd name="T18" fmla="*/ 0 w 92"/>
                  <a:gd name="T19" fmla="*/ 43 h 89"/>
                  <a:gd name="T20" fmla="*/ 46 w 92"/>
                  <a:gd name="T21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2" h="89">
                    <a:moveTo>
                      <a:pt x="46" y="89"/>
                    </a:moveTo>
                    <a:cubicBezTo>
                      <a:pt x="71" y="89"/>
                      <a:pt x="92" y="68"/>
                      <a:pt x="92" y="43"/>
                    </a:cubicBezTo>
                    <a:cubicBezTo>
                      <a:pt x="92" y="24"/>
                      <a:pt x="80" y="7"/>
                      <a:pt x="63" y="0"/>
                    </a:cubicBezTo>
                    <a:cubicBezTo>
                      <a:pt x="57" y="9"/>
                      <a:pt x="57" y="9"/>
                      <a:pt x="57" y="9"/>
                    </a:cubicBezTo>
                    <a:cubicBezTo>
                      <a:pt x="71" y="13"/>
                      <a:pt x="82" y="27"/>
                      <a:pt x="82" y="43"/>
                    </a:cubicBezTo>
                    <a:cubicBezTo>
                      <a:pt x="82" y="63"/>
                      <a:pt x="66" y="79"/>
                      <a:pt x="46" y="79"/>
                    </a:cubicBezTo>
                    <a:cubicBezTo>
                      <a:pt x="26" y="79"/>
                      <a:pt x="10" y="63"/>
                      <a:pt x="10" y="43"/>
                    </a:cubicBezTo>
                    <a:cubicBezTo>
                      <a:pt x="10" y="27"/>
                      <a:pt x="20" y="13"/>
                      <a:pt x="35" y="9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2" y="7"/>
                      <a:pt x="0" y="24"/>
                      <a:pt x="0" y="43"/>
                    </a:cubicBezTo>
                    <a:cubicBezTo>
                      <a:pt x="0" y="68"/>
                      <a:pt x="20" y="89"/>
                      <a:pt x="46" y="8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8" name="ïṥ1íḑè">
                <a:extLst>
                  <a:ext uri="{FF2B5EF4-FFF2-40B4-BE49-F238E27FC236}">
                    <a16:creationId xmlns:a16="http://schemas.microsoft.com/office/drawing/2014/main" id="{DD2B455A-0BB0-462C-81C7-32349FBC70B8}"/>
                  </a:ext>
                </a:extLst>
              </p:cNvPr>
              <p:cNvSpPr/>
              <p:nvPr/>
            </p:nvSpPr>
            <p:spPr bwMode="auto">
              <a:xfrm>
                <a:off x="8904288" y="3865563"/>
                <a:ext cx="160338" cy="120650"/>
              </a:xfrm>
              <a:custGeom>
                <a:avLst/>
                <a:gdLst>
                  <a:gd name="T0" fmla="*/ 33 w 101"/>
                  <a:gd name="T1" fmla="*/ 66 h 76"/>
                  <a:gd name="T2" fmla="*/ 40 w 101"/>
                  <a:gd name="T3" fmla="*/ 76 h 76"/>
                  <a:gd name="T4" fmla="*/ 52 w 101"/>
                  <a:gd name="T5" fmla="*/ 76 h 76"/>
                  <a:gd name="T6" fmla="*/ 61 w 101"/>
                  <a:gd name="T7" fmla="*/ 76 h 76"/>
                  <a:gd name="T8" fmla="*/ 71 w 101"/>
                  <a:gd name="T9" fmla="*/ 66 h 76"/>
                  <a:gd name="T10" fmla="*/ 85 w 101"/>
                  <a:gd name="T11" fmla="*/ 45 h 76"/>
                  <a:gd name="T12" fmla="*/ 101 w 101"/>
                  <a:gd name="T13" fmla="*/ 21 h 76"/>
                  <a:gd name="T14" fmla="*/ 85 w 101"/>
                  <a:gd name="T15" fmla="*/ 0 h 76"/>
                  <a:gd name="T16" fmla="*/ 52 w 101"/>
                  <a:gd name="T17" fmla="*/ 0 h 76"/>
                  <a:gd name="T18" fmla="*/ 16 w 101"/>
                  <a:gd name="T19" fmla="*/ 0 h 76"/>
                  <a:gd name="T20" fmla="*/ 0 w 101"/>
                  <a:gd name="T21" fmla="*/ 21 h 76"/>
                  <a:gd name="T22" fmla="*/ 19 w 101"/>
                  <a:gd name="T23" fmla="*/ 45 h 76"/>
                  <a:gd name="T24" fmla="*/ 33 w 101"/>
                  <a:gd name="T25" fmla="*/ 6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" h="76">
                    <a:moveTo>
                      <a:pt x="33" y="66"/>
                    </a:moveTo>
                    <a:lnTo>
                      <a:pt x="40" y="76"/>
                    </a:lnTo>
                    <a:lnTo>
                      <a:pt x="52" y="76"/>
                    </a:lnTo>
                    <a:lnTo>
                      <a:pt x="61" y="76"/>
                    </a:lnTo>
                    <a:lnTo>
                      <a:pt x="71" y="66"/>
                    </a:lnTo>
                    <a:lnTo>
                      <a:pt x="85" y="45"/>
                    </a:lnTo>
                    <a:lnTo>
                      <a:pt x="101" y="21"/>
                    </a:lnTo>
                    <a:lnTo>
                      <a:pt x="85" y="0"/>
                    </a:lnTo>
                    <a:lnTo>
                      <a:pt x="52" y="0"/>
                    </a:lnTo>
                    <a:lnTo>
                      <a:pt x="16" y="0"/>
                    </a:lnTo>
                    <a:lnTo>
                      <a:pt x="0" y="21"/>
                    </a:lnTo>
                    <a:lnTo>
                      <a:pt x="19" y="45"/>
                    </a:lnTo>
                    <a:lnTo>
                      <a:pt x="33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91" name="iṥľîdé">
              <a:extLst>
                <a:ext uri="{FF2B5EF4-FFF2-40B4-BE49-F238E27FC236}">
                  <a16:creationId xmlns:a16="http://schemas.microsoft.com/office/drawing/2014/main" id="{C1AD71BB-C4A8-4AAC-BFE3-CD98DA857FCF}"/>
                </a:ext>
              </a:extLst>
            </p:cNvPr>
            <p:cNvGrpSpPr/>
            <p:nvPr/>
          </p:nvGrpSpPr>
          <p:grpSpPr>
            <a:xfrm>
              <a:off x="4882011" y="3098778"/>
              <a:ext cx="149123" cy="247273"/>
              <a:chOff x="4019551" y="1633538"/>
              <a:chExt cx="296862" cy="492124"/>
            </a:xfrm>
            <a:solidFill>
              <a:schemeClr val="accent1"/>
            </a:solidFill>
          </p:grpSpPr>
          <p:sp>
            <p:nvSpPr>
              <p:cNvPr id="2415" name="ïs1ïḍé">
                <a:extLst>
                  <a:ext uri="{FF2B5EF4-FFF2-40B4-BE49-F238E27FC236}">
                    <a16:creationId xmlns:a16="http://schemas.microsoft.com/office/drawing/2014/main" id="{5898BBD1-C263-4107-AC72-7676C71DF4AE}"/>
                  </a:ext>
                </a:extLst>
              </p:cNvPr>
              <p:cNvSpPr/>
              <p:nvPr/>
            </p:nvSpPr>
            <p:spPr bwMode="auto">
              <a:xfrm>
                <a:off x="4019551" y="1708150"/>
                <a:ext cx="255588" cy="417512"/>
              </a:xfrm>
              <a:custGeom>
                <a:avLst/>
                <a:gdLst>
                  <a:gd name="T0" fmla="*/ 2 w 161"/>
                  <a:gd name="T1" fmla="*/ 263 h 263"/>
                  <a:gd name="T2" fmla="*/ 45 w 161"/>
                  <a:gd name="T3" fmla="*/ 235 h 263"/>
                  <a:gd name="T4" fmla="*/ 132 w 161"/>
                  <a:gd name="T5" fmla="*/ 71 h 263"/>
                  <a:gd name="T6" fmla="*/ 161 w 161"/>
                  <a:gd name="T7" fmla="*/ 19 h 263"/>
                  <a:gd name="T8" fmla="*/ 151 w 161"/>
                  <a:gd name="T9" fmla="*/ 14 h 263"/>
                  <a:gd name="T10" fmla="*/ 144 w 161"/>
                  <a:gd name="T11" fmla="*/ 12 h 263"/>
                  <a:gd name="T12" fmla="*/ 135 w 161"/>
                  <a:gd name="T13" fmla="*/ 7 h 263"/>
                  <a:gd name="T14" fmla="*/ 116 w 161"/>
                  <a:gd name="T15" fmla="*/ 0 h 263"/>
                  <a:gd name="T16" fmla="*/ 106 w 161"/>
                  <a:gd name="T17" fmla="*/ 17 h 263"/>
                  <a:gd name="T18" fmla="*/ 102 w 161"/>
                  <a:gd name="T19" fmla="*/ 26 h 263"/>
                  <a:gd name="T20" fmla="*/ 97 w 161"/>
                  <a:gd name="T21" fmla="*/ 36 h 263"/>
                  <a:gd name="T22" fmla="*/ 64 w 161"/>
                  <a:gd name="T23" fmla="*/ 95 h 263"/>
                  <a:gd name="T24" fmla="*/ 0 w 161"/>
                  <a:gd name="T25" fmla="*/ 216 h 263"/>
                  <a:gd name="T26" fmla="*/ 2 w 161"/>
                  <a:gd name="T2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1" h="263">
                    <a:moveTo>
                      <a:pt x="2" y="263"/>
                    </a:moveTo>
                    <a:lnTo>
                      <a:pt x="45" y="235"/>
                    </a:lnTo>
                    <a:lnTo>
                      <a:pt x="132" y="71"/>
                    </a:lnTo>
                    <a:lnTo>
                      <a:pt x="161" y="19"/>
                    </a:lnTo>
                    <a:lnTo>
                      <a:pt x="151" y="14"/>
                    </a:lnTo>
                    <a:lnTo>
                      <a:pt x="144" y="12"/>
                    </a:lnTo>
                    <a:lnTo>
                      <a:pt x="135" y="7"/>
                    </a:lnTo>
                    <a:lnTo>
                      <a:pt x="116" y="0"/>
                    </a:lnTo>
                    <a:lnTo>
                      <a:pt x="106" y="17"/>
                    </a:lnTo>
                    <a:lnTo>
                      <a:pt x="102" y="26"/>
                    </a:lnTo>
                    <a:lnTo>
                      <a:pt x="97" y="36"/>
                    </a:lnTo>
                    <a:lnTo>
                      <a:pt x="64" y="95"/>
                    </a:lnTo>
                    <a:lnTo>
                      <a:pt x="0" y="216"/>
                    </a:lnTo>
                    <a:lnTo>
                      <a:pt x="2" y="2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6" name="í$lïḋe">
                <a:extLst>
                  <a:ext uri="{FF2B5EF4-FFF2-40B4-BE49-F238E27FC236}">
                    <a16:creationId xmlns:a16="http://schemas.microsoft.com/office/drawing/2014/main" id="{B048DBD6-6529-4BE8-B9DA-E2BA01094404}"/>
                  </a:ext>
                </a:extLst>
              </p:cNvPr>
              <p:cNvSpPr/>
              <p:nvPr/>
            </p:nvSpPr>
            <p:spPr bwMode="auto">
              <a:xfrm>
                <a:off x="4214813" y="1633538"/>
                <a:ext cx="101600" cy="82550"/>
              </a:xfrm>
              <a:custGeom>
                <a:avLst/>
                <a:gdLst>
                  <a:gd name="T0" fmla="*/ 19 w 64"/>
                  <a:gd name="T1" fmla="*/ 0 h 52"/>
                  <a:gd name="T2" fmla="*/ 0 w 64"/>
                  <a:gd name="T3" fmla="*/ 33 h 52"/>
                  <a:gd name="T4" fmla="*/ 33 w 64"/>
                  <a:gd name="T5" fmla="*/ 47 h 52"/>
                  <a:gd name="T6" fmla="*/ 42 w 64"/>
                  <a:gd name="T7" fmla="*/ 52 h 52"/>
                  <a:gd name="T8" fmla="*/ 45 w 64"/>
                  <a:gd name="T9" fmla="*/ 52 h 52"/>
                  <a:gd name="T10" fmla="*/ 47 w 64"/>
                  <a:gd name="T11" fmla="*/ 50 h 52"/>
                  <a:gd name="T12" fmla="*/ 52 w 64"/>
                  <a:gd name="T13" fmla="*/ 40 h 52"/>
                  <a:gd name="T14" fmla="*/ 64 w 64"/>
                  <a:gd name="T15" fmla="*/ 19 h 52"/>
                  <a:gd name="T16" fmla="*/ 19 w 64"/>
                  <a:gd name="T17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52">
                    <a:moveTo>
                      <a:pt x="19" y="0"/>
                    </a:moveTo>
                    <a:lnTo>
                      <a:pt x="0" y="33"/>
                    </a:lnTo>
                    <a:lnTo>
                      <a:pt x="33" y="47"/>
                    </a:lnTo>
                    <a:lnTo>
                      <a:pt x="42" y="52"/>
                    </a:lnTo>
                    <a:lnTo>
                      <a:pt x="45" y="52"/>
                    </a:lnTo>
                    <a:lnTo>
                      <a:pt x="47" y="50"/>
                    </a:lnTo>
                    <a:lnTo>
                      <a:pt x="52" y="40"/>
                    </a:lnTo>
                    <a:lnTo>
                      <a:pt x="64" y="19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92" name="iš1ïḋê">
              <a:extLst>
                <a:ext uri="{FF2B5EF4-FFF2-40B4-BE49-F238E27FC236}">
                  <a16:creationId xmlns:a16="http://schemas.microsoft.com/office/drawing/2014/main" id="{9E4A0399-6920-413D-9330-AB6116634D3B}"/>
                </a:ext>
              </a:extLst>
            </p:cNvPr>
            <p:cNvSpPr/>
            <p:nvPr/>
          </p:nvSpPr>
          <p:spPr bwMode="auto">
            <a:xfrm>
              <a:off x="6957768" y="4816929"/>
              <a:ext cx="209729" cy="207391"/>
            </a:xfrm>
            <a:custGeom>
              <a:avLst/>
              <a:gdLst>
                <a:gd name="T0" fmla="*/ 75 w 111"/>
                <a:gd name="T1" fmla="*/ 0 h 110"/>
                <a:gd name="T2" fmla="*/ 80 w 111"/>
                <a:gd name="T3" fmla="*/ 0 h 110"/>
                <a:gd name="T4" fmla="*/ 97 w 111"/>
                <a:gd name="T5" fmla="*/ 43 h 110"/>
                <a:gd name="T6" fmla="*/ 66 w 111"/>
                <a:gd name="T7" fmla="*/ 49 h 110"/>
                <a:gd name="T8" fmla="*/ 59 w 111"/>
                <a:gd name="T9" fmla="*/ 55 h 110"/>
                <a:gd name="T10" fmla="*/ 39 w 111"/>
                <a:gd name="T11" fmla="*/ 75 h 110"/>
                <a:gd name="T12" fmla="*/ 48 w 111"/>
                <a:gd name="T13" fmla="*/ 85 h 110"/>
                <a:gd name="T14" fmla="*/ 44 w 111"/>
                <a:gd name="T15" fmla="*/ 91 h 110"/>
                <a:gd name="T16" fmla="*/ 39 w 111"/>
                <a:gd name="T17" fmla="*/ 94 h 110"/>
                <a:gd name="T18" fmla="*/ 29 w 111"/>
                <a:gd name="T19" fmla="*/ 85 h 110"/>
                <a:gd name="T20" fmla="*/ 23 w 111"/>
                <a:gd name="T21" fmla="*/ 90 h 110"/>
                <a:gd name="T22" fmla="*/ 32 w 111"/>
                <a:gd name="T23" fmla="*/ 101 h 110"/>
                <a:gd name="T24" fmla="*/ 29 w 111"/>
                <a:gd name="T25" fmla="*/ 106 h 110"/>
                <a:gd name="T26" fmla="*/ 23 w 111"/>
                <a:gd name="T27" fmla="*/ 110 h 110"/>
                <a:gd name="T28" fmla="*/ 15 w 111"/>
                <a:gd name="T29" fmla="*/ 103 h 110"/>
                <a:gd name="T30" fmla="*/ 13 w 111"/>
                <a:gd name="T31" fmla="*/ 101 h 110"/>
                <a:gd name="T32" fmla="*/ 9 w 111"/>
                <a:gd name="T33" fmla="*/ 103 h 110"/>
                <a:gd name="T34" fmla="*/ 0 w 111"/>
                <a:gd name="T35" fmla="*/ 97 h 110"/>
                <a:gd name="T36" fmla="*/ 0 w 111"/>
                <a:gd name="T37" fmla="*/ 95 h 110"/>
                <a:gd name="T38" fmla="*/ 8 w 111"/>
                <a:gd name="T39" fmla="*/ 85 h 110"/>
                <a:gd name="T40" fmla="*/ 55 w 111"/>
                <a:gd name="T41" fmla="*/ 38 h 110"/>
                <a:gd name="T42" fmla="*/ 52 w 111"/>
                <a:gd name="T43" fmla="*/ 28 h 110"/>
                <a:gd name="T44" fmla="*/ 75 w 111"/>
                <a:gd name="T45" fmla="*/ 0 h 110"/>
                <a:gd name="T46" fmla="*/ 67 w 111"/>
                <a:gd name="T47" fmla="*/ 26 h 110"/>
                <a:gd name="T48" fmla="*/ 88 w 111"/>
                <a:gd name="T49" fmla="*/ 31 h 110"/>
                <a:gd name="T50" fmla="*/ 76 w 111"/>
                <a:gd name="T51" fmla="*/ 15 h 110"/>
                <a:gd name="T52" fmla="*/ 67 w 111"/>
                <a:gd name="T53" fmla="*/ 2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" h="110">
                  <a:moveTo>
                    <a:pt x="75" y="0"/>
                  </a:moveTo>
                  <a:cubicBezTo>
                    <a:pt x="77" y="0"/>
                    <a:pt x="79" y="0"/>
                    <a:pt x="80" y="0"/>
                  </a:cubicBezTo>
                  <a:cubicBezTo>
                    <a:pt x="100" y="1"/>
                    <a:pt x="111" y="28"/>
                    <a:pt x="97" y="43"/>
                  </a:cubicBezTo>
                  <a:cubicBezTo>
                    <a:pt x="91" y="50"/>
                    <a:pt x="77" y="55"/>
                    <a:pt x="66" y="49"/>
                  </a:cubicBezTo>
                  <a:cubicBezTo>
                    <a:pt x="63" y="50"/>
                    <a:pt x="61" y="52"/>
                    <a:pt x="59" y="55"/>
                  </a:cubicBezTo>
                  <a:cubicBezTo>
                    <a:pt x="53" y="61"/>
                    <a:pt x="46" y="68"/>
                    <a:pt x="39" y="75"/>
                  </a:cubicBezTo>
                  <a:cubicBezTo>
                    <a:pt x="40" y="78"/>
                    <a:pt x="48" y="81"/>
                    <a:pt x="48" y="85"/>
                  </a:cubicBezTo>
                  <a:cubicBezTo>
                    <a:pt x="48" y="88"/>
                    <a:pt x="44" y="91"/>
                    <a:pt x="44" y="91"/>
                  </a:cubicBezTo>
                  <a:cubicBezTo>
                    <a:pt x="44" y="91"/>
                    <a:pt x="41" y="94"/>
                    <a:pt x="39" y="94"/>
                  </a:cubicBezTo>
                  <a:cubicBezTo>
                    <a:pt x="35" y="94"/>
                    <a:pt x="32" y="87"/>
                    <a:pt x="29" y="85"/>
                  </a:cubicBezTo>
                  <a:cubicBezTo>
                    <a:pt x="27" y="87"/>
                    <a:pt x="25" y="89"/>
                    <a:pt x="23" y="90"/>
                  </a:cubicBezTo>
                  <a:cubicBezTo>
                    <a:pt x="25" y="94"/>
                    <a:pt x="32" y="96"/>
                    <a:pt x="32" y="101"/>
                  </a:cubicBezTo>
                  <a:cubicBezTo>
                    <a:pt x="32" y="103"/>
                    <a:pt x="29" y="106"/>
                    <a:pt x="29" y="106"/>
                  </a:cubicBezTo>
                  <a:cubicBezTo>
                    <a:pt x="29" y="106"/>
                    <a:pt x="26" y="110"/>
                    <a:pt x="23" y="110"/>
                  </a:cubicBezTo>
                  <a:cubicBezTo>
                    <a:pt x="20" y="110"/>
                    <a:pt x="15" y="103"/>
                    <a:pt x="15" y="103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101"/>
                    <a:pt x="10" y="103"/>
                    <a:pt x="9" y="103"/>
                  </a:cubicBezTo>
                  <a:cubicBezTo>
                    <a:pt x="4" y="104"/>
                    <a:pt x="1" y="100"/>
                    <a:pt x="0" y="97"/>
                  </a:cubicBezTo>
                  <a:cubicBezTo>
                    <a:pt x="0" y="96"/>
                    <a:pt x="0" y="95"/>
                    <a:pt x="0" y="95"/>
                  </a:cubicBezTo>
                  <a:cubicBezTo>
                    <a:pt x="2" y="91"/>
                    <a:pt x="5" y="88"/>
                    <a:pt x="8" y="85"/>
                  </a:cubicBezTo>
                  <a:cubicBezTo>
                    <a:pt x="24" y="69"/>
                    <a:pt x="40" y="53"/>
                    <a:pt x="55" y="38"/>
                  </a:cubicBezTo>
                  <a:cubicBezTo>
                    <a:pt x="54" y="35"/>
                    <a:pt x="53" y="32"/>
                    <a:pt x="52" y="28"/>
                  </a:cubicBezTo>
                  <a:cubicBezTo>
                    <a:pt x="51" y="12"/>
                    <a:pt x="62" y="3"/>
                    <a:pt x="75" y="0"/>
                  </a:cubicBezTo>
                  <a:close/>
                  <a:moveTo>
                    <a:pt x="67" y="26"/>
                  </a:moveTo>
                  <a:cubicBezTo>
                    <a:pt x="67" y="38"/>
                    <a:pt x="83" y="40"/>
                    <a:pt x="88" y="31"/>
                  </a:cubicBezTo>
                  <a:cubicBezTo>
                    <a:pt x="92" y="22"/>
                    <a:pt x="84" y="14"/>
                    <a:pt x="76" y="15"/>
                  </a:cubicBezTo>
                  <a:cubicBezTo>
                    <a:pt x="71" y="16"/>
                    <a:pt x="67" y="20"/>
                    <a:pt x="6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3" name="ïṧlíḍê">
              <a:extLst>
                <a:ext uri="{FF2B5EF4-FFF2-40B4-BE49-F238E27FC236}">
                  <a16:creationId xmlns:a16="http://schemas.microsoft.com/office/drawing/2014/main" id="{B69D131A-22C7-4AD7-A8BC-B827F93C8BCB}"/>
                </a:ext>
              </a:extLst>
            </p:cNvPr>
            <p:cNvSpPr/>
            <p:nvPr/>
          </p:nvSpPr>
          <p:spPr bwMode="auto">
            <a:xfrm>
              <a:off x="4581372" y="3757642"/>
              <a:ext cx="240032" cy="190639"/>
            </a:xfrm>
            <a:custGeom>
              <a:avLst/>
              <a:gdLst>
                <a:gd name="T0" fmla="*/ 110 w 127"/>
                <a:gd name="T1" fmla="*/ 9 h 101"/>
                <a:gd name="T2" fmla="*/ 107 w 127"/>
                <a:gd name="T3" fmla="*/ 7 h 101"/>
                <a:gd name="T4" fmla="*/ 57 w 127"/>
                <a:gd name="T5" fmla="*/ 0 h 101"/>
                <a:gd name="T6" fmla="*/ 18 w 127"/>
                <a:gd name="T7" fmla="*/ 15 h 101"/>
                <a:gd name="T8" fmla="*/ 18 w 127"/>
                <a:gd name="T9" fmla="*/ 15 h 101"/>
                <a:gd name="T10" fmla="*/ 17 w 127"/>
                <a:gd name="T11" fmla="*/ 16 h 101"/>
                <a:gd name="T12" fmla="*/ 0 w 127"/>
                <a:gd name="T13" fmla="*/ 38 h 101"/>
                <a:gd name="T14" fmla="*/ 2 w 127"/>
                <a:gd name="T15" fmla="*/ 43 h 101"/>
                <a:gd name="T16" fmla="*/ 16 w 127"/>
                <a:gd name="T17" fmla="*/ 82 h 101"/>
                <a:gd name="T18" fmla="*/ 71 w 127"/>
                <a:gd name="T19" fmla="*/ 101 h 101"/>
                <a:gd name="T20" fmla="*/ 72 w 127"/>
                <a:gd name="T21" fmla="*/ 101 h 101"/>
                <a:gd name="T22" fmla="*/ 72 w 127"/>
                <a:gd name="T23" fmla="*/ 101 h 101"/>
                <a:gd name="T24" fmla="*/ 73 w 127"/>
                <a:gd name="T25" fmla="*/ 101 h 101"/>
                <a:gd name="T26" fmla="*/ 112 w 127"/>
                <a:gd name="T27" fmla="*/ 77 h 101"/>
                <a:gd name="T28" fmla="*/ 125 w 127"/>
                <a:gd name="T29" fmla="*/ 36 h 101"/>
                <a:gd name="T30" fmla="*/ 126 w 127"/>
                <a:gd name="T31" fmla="*/ 31 h 101"/>
                <a:gd name="T32" fmla="*/ 21 w 127"/>
                <a:gd name="T33" fmla="*/ 21 h 101"/>
                <a:gd name="T34" fmla="*/ 53 w 127"/>
                <a:gd name="T35" fmla="*/ 50 h 101"/>
                <a:gd name="T36" fmla="*/ 68 w 127"/>
                <a:gd name="T37" fmla="*/ 93 h 101"/>
                <a:gd name="T38" fmla="*/ 23 w 127"/>
                <a:gd name="T39" fmla="*/ 48 h 101"/>
                <a:gd name="T40" fmla="*/ 54 w 127"/>
                <a:gd name="T41" fmla="*/ 56 h 101"/>
                <a:gd name="T42" fmla="*/ 68 w 127"/>
                <a:gd name="T43" fmla="*/ 38 h 101"/>
                <a:gd name="T44" fmla="*/ 71 w 127"/>
                <a:gd name="T45" fmla="*/ 24 h 101"/>
                <a:gd name="T46" fmla="*/ 58 w 127"/>
                <a:gd name="T47" fmla="*/ 7 h 101"/>
                <a:gd name="T48" fmla="*/ 71 w 127"/>
                <a:gd name="T49" fmla="*/ 24 h 101"/>
                <a:gd name="T50" fmla="*/ 75 w 127"/>
                <a:gd name="T51" fmla="*/ 42 h 101"/>
                <a:gd name="T52" fmla="*/ 82 w 127"/>
                <a:gd name="T53" fmla="*/ 55 h 101"/>
                <a:gd name="T54" fmla="*/ 85 w 127"/>
                <a:gd name="T55" fmla="*/ 55 h 101"/>
                <a:gd name="T56" fmla="*/ 106 w 127"/>
                <a:gd name="T57" fmla="*/ 75 h 101"/>
                <a:gd name="T58" fmla="*/ 75 w 127"/>
                <a:gd name="T59" fmla="*/ 92 h 101"/>
                <a:gd name="T60" fmla="*/ 76 w 127"/>
                <a:gd name="T61" fmla="*/ 29 h 101"/>
                <a:gd name="T62" fmla="*/ 118 w 127"/>
                <a:gd name="T63" fmla="*/ 3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101">
                  <a:moveTo>
                    <a:pt x="126" y="31"/>
                  </a:moveTo>
                  <a:cubicBezTo>
                    <a:pt x="110" y="9"/>
                    <a:pt x="110" y="9"/>
                    <a:pt x="110" y="9"/>
                  </a:cubicBezTo>
                  <a:cubicBezTo>
                    <a:pt x="109" y="8"/>
                    <a:pt x="108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8" y="0"/>
                    <a:pt x="57" y="0"/>
                    <a:pt x="57" y="0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0"/>
                    <a:pt x="0" y="41"/>
                  </a:cubicBezTo>
                  <a:cubicBezTo>
                    <a:pt x="0" y="42"/>
                    <a:pt x="1" y="43"/>
                    <a:pt x="2" y="43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82"/>
                    <a:pt x="16" y="82"/>
                    <a:pt x="16" y="82"/>
                  </a:cubicBezTo>
                  <a:cubicBezTo>
                    <a:pt x="16" y="83"/>
                    <a:pt x="17" y="85"/>
                    <a:pt x="19" y="85"/>
                  </a:cubicBezTo>
                  <a:cubicBezTo>
                    <a:pt x="71" y="101"/>
                    <a:pt x="71" y="101"/>
                    <a:pt x="71" y="101"/>
                  </a:cubicBezTo>
                  <a:cubicBezTo>
                    <a:pt x="71" y="101"/>
                    <a:pt x="71" y="101"/>
                    <a:pt x="71" y="101"/>
                  </a:cubicBezTo>
                  <a:cubicBezTo>
                    <a:pt x="71" y="101"/>
                    <a:pt x="71" y="101"/>
                    <a:pt x="72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3" y="101"/>
                    <a:pt x="73" y="101"/>
                    <a:pt x="73" y="101"/>
                  </a:cubicBezTo>
                  <a:cubicBezTo>
                    <a:pt x="73" y="101"/>
                    <a:pt x="73" y="101"/>
                    <a:pt x="73" y="101"/>
                  </a:cubicBezTo>
                  <a:cubicBezTo>
                    <a:pt x="110" y="80"/>
                    <a:pt x="110" y="80"/>
                    <a:pt x="110" y="80"/>
                  </a:cubicBezTo>
                  <a:cubicBezTo>
                    <a:pt x="111" y="79"/>
                    <a:pt x="112" y="78"/>
                    <a:pt x="112" y="77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6" y="36"/>
                    <a:pt x="126" y="35"/>
                    <a:pt x="126" y="34"/>
                  </a:cubicBezTo>
                  <a:cubicBezTo>
                    <a:pt x="127" y="33"/>
                    <a:pt x="126" y="32"/>
                    <a:pt x="126" y="31"/>
                  </a:cubicBezTo>
                  <a:close/>
                  <a:moveTo>
                    <a:pt x="8" y="38"/>
                  </a:moveTo>
                  <a:cubicBezTo>
                    <a:pt x="21" y="21"/>
                    <a:pt x="21" y="21"/>
                    <a:pt x="21" y="2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53" y="50"/>
                    <a:pt x="53" y="50"/>
                    <a:pt x="53" y="50"/>
                  </a:cubicBezTo>
                  <a:lnTo>
                    <a:pt x="8" y="38"/>
                  </a:lnTo>
                  <a:close/>
                  <a:moveTo>
                    <a:pt x="68" y="93"/>
                  </a:moveTo>
                  <a:cubicBezTo>
                    <a:pt x="23" y="80"/>
                    <a:pt x="23" y="80"/>
                    <a:pt x="23" y="80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5" y="56"/>
                    <a:pt x="56" y="56"/>
                    <a:pt x="57" y="55"/>
                  </a:cubicBezTo>
                  <a:cubicBezTo>
                    <a:pt x="68" y="38"/>
                    <a:pt x="68" y="38"/>
                    <a:pt x="68" y="38"/>
                  </a:cubicBezTo>
                  <a:lnTo>
                    <a:pt x="68" y="93"/>
                  </a:lnTo>
                  <a:close/>
                  <a:moveTo>
                    <a:pt x="71" y="24"/>
                  </a:moveTo>
                  <a:cubicBezTo>
                    <a:pt x="31" y="17"/>
                    <a:pt x="31" y="17"/>
                    <a:pt x="31" y="1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71" y="24"/>
                  </a:lnTo>
                  <a:close/>
                  <a:moveTo>
                    <a:pt x="75" y="9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4"/>
                    <a:pt x="81" y="55"/>
                    <a:pt x="82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4" y="55"/>
                    <a:pt x="84" y="55"/>
                    <a:pt x="85" y="5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6" y="75"/>
                    <a:pt x="106" y="75"/>
                    <a:pt x="106" y="75"/>
                  </a:cubicBezTo>
                  <a:lnTo>
                    <a:pt x="75" y="92"/>
                  </a:lnTo>
                  <a:close/>
                  <a:moveTo>
                    <a:pt x="85" y="48"/>
                  </a:moveTo>
                  <a:cubicBezTo>
                    <a:pt x="76" y="29"/>
                    <a:pt x="76" y="29"/>
                    <a:pt x="76" y="29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18" y="32"/>
                    <a:pt x="118" y="32"/>
                    <a:pt x="118" y="32"/>
                  </a:cubicBezTo>
                  <a:lnTo>
                    <a:pt x="85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394" name="îṣḻiḑé">
              <a:extLst>
                <a:ext uri="{FF2B5EF4-FFF2-40B4-BE49-F238E27FC236}">
                  <a16:creationId xmlns:a16="http://schemas.microsoft.com/office/drawing/2014/main" id="{120FD456-7C39-45E5-9660-F4C115E128E0}"/>
                </a:ext>
              </a:extLst>
            </p:cNvPr>
            <p:cNvGrpSpPr/>
            <p:nvPr/>
          </p:nvGrpSpPr>
          <p:grpSpPr>
            <a:xfrm>
              <a:off x="5249625" y="2719094"/>
              <a:ext cx="241626" cy="243284"/>
              <a:chOff x="4751388" y="877888"/>
              <a:chExt cx="481013" cy="484187"/>
            </a:xfrm>
            <a:solidFill>
              <a:schemeClr val="accent1"/>
            </a:solidFill>
          </p:grpSpPr>
          <p:sp>
            <p:nvSpPr>
              <p:cNvPr id="2398" name="îṩľîḍe">
                <a:extLst>
                  <a:ext uri="{FF2B5EF4-FFF2-40B4-BE49-F238E27FC236}">
                    <a16:creationId xmlns:a16="http://schemas.microsoft.com/office/drawing/2014/main" id="{09C45A80-7009-47CE-BE25-F43F6FE184A6}"/>
                  </a:ext>
                </a:extLst>
              </p:cNvPr>
              <p:cNvSpPr/>
              <p:nvPr/>
            </p:nvSpPr>
            <p:spPr bwMode="auto">
              <a:xfrm>
                <a:off x="4830763" y="960438"/>
                <a:ext cx="323850" cy="31908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99" name="íṧ1îdè">
                <a:extLst>
                  <a:ext uri="{FF2B5EF4-FFF2-40B4-BE49-F238E27FC236}">
                    <a16:creationId xmlns:a16="http://schemas.microsoft.com/office/drawing/2014/main" id="{31C8DCDD-A3DE-4093-8D8C-9E5D5122D0EB}"/>
                  </a:ext>
                </a:extLst>
              </p:cNvPr>
              <p:cNvSpPr/>
              <p:nvPr/>
            </p:nvSpPr>
            <p:spPr bwMode="auto">
              <a:xfrm>
                <a:off x="4973638" y="877888"/>
                <a:ext cx="41275" cy="603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0" name="ïṥlíḍé">
                <a:extLst>
                  <a:ext uri="{FF2B5EF4-FFF2-40B4-BE49-F238E27FC236}">
                    <a16:creationId xmlns:a16="http://schemas.microsoft.com/office/drawing/2014/main" id="{BD6672A2-72A8-493C-83E6-03CF8C364244}"/>
                  </a:ext>
                </a:extLst>
              </p:cNvPr>
              <p:cNvSpPr/>
              <p:nvPr/>
            </p:nvSpPr>
            <p:spPr bwMode="auto">
              <a:xfrm>
                <a:off x="5176838" y="1100138"/>
                <a:ext cx="55563" cy="41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1" name="ïṥḻîḍè">
                <a:extLst>
                  <a:ext uri="{FF2B5EF4-FFF2-40B4-BE49-F238E27FC236}">
                    <a16:creationId xmlns:a16="http://schemas.microsoft.com/office/drawing/2014/main" id="{E4EF47F7-4E4F-4BC9-ABE7-4DA60842CC52}"/>
                  </a:ext>
                </a:extLst>
              </p:cNvPr>
              <p:cNvSpPr/>
              <p:nvPr/>
            </p:nvSpPr>
            <p:spPr bwMode="auto">
              <a:xfrm>
                <a:off x="4973638" y="1303338"/>
                <a:ext cx="41275" cy="587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2" name="îšľiḍê">
                <a:extLst>
                  <a:ext uri="{FF2B5EF4-FFF2-40B4-BE49-F238E27FC236}">
                    <a16:creationId xmlns:a16="http://schemas.microsoft.com/office/drawing/2014/main" id="{52BD7C49-A41E-4353-9099-FF402CB5D52B}"/>
                  </a:ext>
                </a:extLst>
              </p:cNvPr>
              <p:cNvSpPr/>
              <p:nvPr/>
            </p:nvSpPr>
            <p:spPr bwMode="auto">
              <a:xfrm>
                <a:off x="4751388" y="1100138"/>
                <a:ext cx="57150" cy="41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3" name="iṣḷiḍê">
                <a:extLst>
                  <a:ext uri="{FF2B5EF4-FFF2-40B4-BE49-F238E27FC236}">
                    <a16:creationId xmlns:a16="http://schemas.microsoft.com/office/drawing/2014/main" id="{8E44AD9C-CD1C-48F6-944D-C3903D4D4CE4}"/>
                  </a:ext>
                </a:extLst>
              </p:cNvPr>
              <p:cNvSpPr/>
              <p:nvPr/>
            </p:nvSpPr>
            <p:spPr bwMode="auto">
              <a:xfrm>
                <a:off x="5108576" y="935038"/>
                <a:ext cx="68263" cy="71437"/>
              </a:xfrm>
              <a:custGeom>
                <a:avLst/>
                <a:gdLst>
                  <a:gd name="T0" fmla="*/ 43 w 43"/>
                  <a:gd name="T1" fmla="*/ 18 h 45"/>
                  <a:gd name="T2" fmla="*/ 19 w 43"/>
                  <a:gd name="T3" fmla="*/ 45 h 45"/>
                  <a:gd name="T4" fmla="*/ 0 w 43"/>
                  <a:gd name="T5" fmla="*/ 26 h 45"/>
                  <a:gd name="T6" fmla="*/ 26 w 43"/>
                  <a:gd name="T7" fmla="*/ 0 h 45"/>
                  <a:gd name="T8" fmla="*/ 43 w 43"/>
                  <a:gd name="T9" fmla="*/ 1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5">
                    <a:moveTo>
                      <a:pt x="43" y="18"/>
                    </a:moveTo>
                    <a:lnTo>
                      <a:pt x="19" y="45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43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4" name="iṧḻiḍé">
                <a:extLst>
                  <a:ext uri="{FF2B5EF4-FFF2-40B4-BE49-F238E27FC236}">
                    <a16:creationId xmlns:a16="http://schemas.microsoft.com/office/drawing/2014/main" id="{7B4B8CB2-E300-4EB5-896E-3256BD557A44}"/>
                  </a:ext>
                </a:extLst>
              </p:cNvPr>
              <p:cNvSpPr/>
              <p:nvPr/>
            </p:nvSpPr>
            <p:spPr bwMode="auto">
              <a:xfrm>
                <a:off x="5108576" y="1235075"/>
                <a:ext cx="68263" cy="71437"/>
              </a:xfrm>
              <a:custGeom>
                <a:avLst/>
                <a:gdLst>
                  <a:gd name="T0" fmla="*/ 19 w 43"/>
                  <a:gd name="T1" fmla="*/ 0 h 45"/>
                  <a:gd name="T2" fmla="*/ 43 w 43"/>
                  <a:gd name="T3" fmla="*/ 26 h 45"/>
                  <a:gd name="T4" fmla="*/ 26 w 43"/>
                  <a:gd name="T5" fmla="*/ 45 h 45"/>
                  <a:gd name="T6" fmla="*/ 0 w 43"/>
                  <a:gd name="T7" fmla="*/ 19 h 45"/>
                  <a:gd name="T8" fmla="*/ 19 w 43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5">
                    <a:moveTo>
                      <a:pt x="19" y="0"/>
                    </a:moveTo>
                    <a:lnTo>
                      <a:pt x="43" y="26"/>
                    </a:lnTo>
                    <a:lnTo>
                      <a:pt x="26" y="45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5" name="ïṩḷîdé">
                <a:extLst>
                  <a:ext uri="{FF2B5EF4-FFF2-40B4-BE49-F238E27FC236}">
                    <a16:creationId xmlns:a16="http://schemas.microsoft.com/office/drawing/2014/main" id="{F0CBE2CE-514C-46F0-93F2-5595D3C3DC5D}"/>
                  </a:ext>
                </a:extLst>
              </p:cNvPr>
              <p:cNvSpPr/>
              <p:nvPr/>
            </p:nvSpPr>
            <p:spPr bwMode="auto">
              <a:xfrm>
                <a:off x="4808538" y="1235075"/>
                <a:ext cx="66675" cy="71437"/>
              </a:xfrm>
              <a:custGeom>
                <a:avLst/>
                <a:gdLst>
                  <a:gd name="T0" fmla="*/ 26 w 42"/>
                  <a:gd name="T1" fmla="*/ 0 h 45"/>
                  <a:gd name="T2" fmla="*/ 42 w 42"/>
                  <a:gd name="T3" fmla="*/ 19 h 45"/>
                  <a:gd name="T4" fmla="*/ 19 w 42"/>
                  <a:gd name="T5" fmla="*/ 45 h 45"/>
                  <a:gd name="T6" fmla="*/ 0 w 42"/>
                  <a:gd name="T7" fmla="*/ 26 h 45"/>
                  <a:gd name="T8" fmla="*/ 26 w 42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5">
                    <a:moveTo>
                      <a:pt x="26" y="0"/>
                    </a:moveTo>
                    <a:lnTo>
                      <a:pt x="42" y="19"/>
                    </a:lnTo>
                    <a:lnTo>
                      <a:pt x="19" y="45"/>
                    </a:lnTo>
                    <a:lnTo>
                      <a:pt x="0" y="26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6" name="îŝľîḍê">
                <a:extLst>
                  <a:ext uri="{FF2B5EF4-FFF2-40B4-BE49-F238E27FC236}">
                    <a16:creationId xmlns:a16="http://schemas.microsoft.com/office/drawing/2014/main" id="{61F76D34-87F4-42BB-B8E4-C46D84355232}"/>
                  </a:ext>
                </a:extLst>
              </p:cNvPr>
              <p:cNvSpPr/>
              <p:nvPr/>
            </p:nvSpPr>
            <p:spPr bwMode="auto">
              <a:xfrm>
                <a:off x="4808538" y="935038"/>
                <a:ext cx="66675" cy="71437"/>
              </a:xfrm>
              <a:custGeom>
                <a:avLst/>
                <a:gdLst>
                  <a:gd name="T0" fmla="*/ 42 w 42"/>
                  <a:gd name="T1" fmla="*/ 26 h 45"/>
                  <a:gd name="T2" fmla="*/ 26 w 42"/>
                  <a:gd name="T3" fmla="*/ 45 h 45"/>
                  <a:gd name="T4" fmla="*/ 0 w 42"/>
                  <a:gd name="T5" fmla="*/ 18 h 45"/>
                  <a:gd name="T6" fmla="*/ 19 w 42"/>
                  <a:gd name="T7" fmla="*/ 0 h 45"/>
                  <a:gd name="T8" fmla="*/ 42 w 42"/>
                  <a:gd name="T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5">
                    <a:moveTo>
                      <a:pt x="42" y="26"/>
                    </a:moveTo>
                    <a:lnTo>
                      <a:pt x="26" y="45"/>
                    </a:lnTo>
                    <a:lnTo>
                      <a:pt x="0" y="18"/>
                    </a:lnTo>
                    <a:lnTo>
                      <a:pt x="19" y="0"/>
                    </a:lnTo>
                    <a:lnTo>
                      <a:pt x="42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7" name="išḻiďè">
                <a:extLst>
                  <a:ext uri="{FF2B5EF4-FFF2-40B4-BE49-F238E27FC236}">
                    <a16:creationId xmlns:a16="http://schemas.microsoft.com/office/drawing/2014/main" id="{1B4A9CB4-E850-4CE0-8A39-665A35598ECB}"/>
                  </a:ext>
                </a:extLst>
              </p:cNvPr>
              <p:cNvSpPr/>
              <p:nvPr/>
            </p:nvSpPr>
            <p:spPr bwMode="auto">
              <a:xfrm>
                <a:off x="5045076" y="889000"/>
                <a:ext cx="60325" cy="68262"/>
              </a:xfrm>
              <a:custGeom>
                <a:avLst/>
                <a:gdLst>
                  <a:gd name="T0" fmla="*/ 38 w 38"/>
                  <a:gd name="T1" fmla="*/ 10 h 43"/>
                  <a:gd name="T2" fmla="*/ 24 w 38"/>
                  <a:gd name="T3" fmla="*/ 43 h 43"/>
                  <a:gd name="T4" fmla="*/ 0 w 38"/>
                  <a:gd name="T5" fmla="*/ 33 h 43"/>
                  <a:gd name="T6" fmla="*/ 12 w 38"/>
                  <a:gd name="T7" fmla="*/ 0 h 43"/>
                  <a:gd name="T8" fmla="*/ 38 w 38"/>
                  <a:gd name="T9" fmla="*/ 1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3">
                    <a:moveTo>
                      <a:pt x="38" y="10"/>
                    </a:moveTo>
                    <a:lnTo>
                      <a:pt x="24" y="43"/>
                    </a:lnTo>
                    <a:lnTo>
                      <a:pt x="0" y="33"/>
                    </a:lnTo>
                    <a:lnTo>
                      <a:pt x="12" y="0"/>
                    </a:lnTo>
                    <a:lnTo>
                      <a:pt x="38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8" name="îṡlíḓè">
                <a:extLst>
                  <a:ext uri="{FF2B5EF4-FFF2-40B4-BE49-F238E27FC236}">
                    <a16:creationId xmlns:a16="http://schemas.microsoft.com/office/drawing/2014/main" id="{A83E6D95-E56E-4CD8-ADEC-05727DA2B4A2}"/>
                  </a:ext>
                </a:extLst>
              </p:cNvPr>
              <p:cNvSpPr/>
              <p:nvPr/>
            </p:nvSpPr>
            <p:spPr bwMode="auto">
              <a:xfrm>
                <a:off x="5154613" y="1171575"/>
                <a:ext cx="71438" cy="60325"/>
              </a:xfrm>
              <a:custGeom>
                <a:avLst/>
                <a:gdLst>
                  <a:gd name="T0" fmla="*/ 9 w 45"/>
                  <a:gd name="T1" fmla="*/ 0 h 38"/>
                  <a:gd name="T2" fmla="*/ 45 w 45"/>
                  <a:gd name="T3" fmla="*/ 14 h 38"/>
                  <a:gd name="T4" fmla="*/ 33 w 45"/>
                  <a:gd name="T5" fmla="*/ 38 h 38"/>
                  <a:gd name="T6" fmla="*/ 0 w 45"/>
                  <a:gd name="T7" fmla="*/ 23 h 38"/>
                  <a:gd name="T8" fmla="*/ 9 w 45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8">
                    <a:moveTo>
                      <a:pt x="9" y="0"/>
                    </a:moveTo>
                    <a:lnTo>
                      <a:pt x="45" y="14"/>
                    </a:lnTo>
                    <a:lnTo>
                      <a:pt x="33" y="38"/>
                    </a:lnTo>
                    <a:lnTo>
                      <a:pt x="0" y="2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9" name="ïŝ1íḋé">
                <a:extLst>
                  <a:ext uri="{FF2B5EF4-FFF2-40B4-BE49-F238E27FC236}">
                    <a16:creationId xmlns:a16="http://schemas.microsoft.com/office/drawing/2014/main" id="{1D63DFB8-DA6E-40F7-B700-4E5EC9D1F479}"/>
                  </a:ext>
                </a:extLst>
              </p:cNvPr>
              <p:cNvSpPr/>
              <p:nvPr/>
            </p:nvSpPr>
            <p:spPr bwMode="auto">
              <a:xfrm>
                <a:off x="4883151" y="1284288"/>
                <a:ext cx="60325" cy="66675"/>
              </a:xfrm>
              <a:custGeom>
                <a:avLst/>
                <a:gdLst>
                  <a:gd name="T0" fmla="*/ 38 w 38"/>
                  <a:gd name="T1" fmla="*/ 9 h 42"/>
                  <a:gd name="T2" fmla="*/ 24 w 38"/>
                  <a:gd name="T3" fmla="*/ 42 h 42"/>
                  <a:gd name="T4" fmla="*/ 0 w 38"/>
                  <a:gd name="T5" fmla="*/ 33 h 42"/>
                  <a:gd name="T6" fmla="*/ 14 w 38"/>
                  <a:gd name="T7" fmla="*/ 0 h 42"/>
                  <a:gd name="T8" fmla="*/ 38 w 38"/>
                  <a:gd name="T9" fmla="*/ 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2">
                    <a:moveTo>
                      <a:pt x="38" y="9"/>
                    </a:moveTo>
                    <a:lnTo>
                      <a:pt x="24" y="42"/>
                    </a:lnTo>
                    <a:lnTo>
                      <a:pt x="0" y="33"/>
                    </a:lnTo>
                    <a:lnTo>
                      <a:pt x="14" y="0"/>
                    </a:lnTo>
                    <a:lnTo>
                      <a:pt x="38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0" name="îŝlíḑe">
                <a:extLst>
                  <a:ext uri="{FF2B5EF4-FFF2-40B4-BE49-F238E27FC236}">
                    <a16:creationId xmlns:a16="http://schemas.microsoft.com/office/drawing/2014/main" id="{A8ABE0A2-05B7-4319-A9CB-69AA064A0575}"/>
                  </a:ext>
                </a:extLst>
              </p:cNvPr>
              <p:cNvSpPr/>
              <p:nvPr/>
            </p:nvSpPr>
            <p:spPr bwMode="auto">
              <a:xfrm>
                <a:off x="4762501" y="1009650"/>
                <a:ext cx="68263" cy="60325"/>
              </a:xfrm>
              <a:custGeom>
                <a:avLst/>
                <a:gdLst>
                  <a:gd name="T0" fmla="*/ 34 w 43"/>
                  <a:gd name="T1" fmla="*/ 38 h 38"/>
                  <a:gd name="T2" fmla="*/ 0 w 43"/>
                  <a:gd name="T3" fmla="*/ 24 h 38"/>
                  <a:gd name="T4" fmla="*/ 10 w 43"/>
                  <a:gd name="T5" fmla="*/ 0 h 38"/>
                  <a:gd name="T6" fmla="*/ 43 w 43"/>
                  <a:gd name="T7" fmla="*/ 14 h 38"/>
                  <a:gd name="T8" fmla="*/ 34 w 43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8">
                    <a:moveTo>
                      <a:pt x="34" y="38"/>
                    </a:moveTo>
                    <a:lnTo>
                      <a:pt x="0" y="24"/>
                    </a:lnTo>
                    <a:lnTo>
                      <a:pt x="10" y="0"/>
                    </a:lnTo>
                    <a:lnTo>
                      <a:pt x="43" y="14"/>
                    </a:lnTo>
                    <a:lnTo>
                      <a:pt x="34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1" name="îsḻîḍê">
                <a:extLst>
                  <a:ext uri="{FF2B5EF4-FFF2-40B4-BE49-F238E27FC236}">
                    <a16:creationId xmlns:a16="http://schemas.microsoft.com/office/drawing/2014/main" id="{8B24910D-69AD-4CB2-B9D8-809E82608B73}"/>
                  </a:ext>
                </a:extLst>
              </p:cNvPr>
              <p:cNvSpPr/>
              <p:nvPr/>
            </p:nvSpPr>
            <p:spPr bwMode="auto">
              <a:xfrm>
                <a:off x="5154613" y="1009650"/>
                <a:ext cx="66675" cy="60325"/>
              </a:xfrm>
              <a:custGeom>
                <a:avLst/>
                <a:gdLst>
                  <a:gd name="T0" fmla="*/ 0 w 42"/>
                  <a:gd name="T1" fmla="*/ 14 h 38"/>
                  <a:gd name="T2" fmla="*/ 33 w 42"/>
                  <a:gd name="T3" fmla="*/ 0 h 38"/>
                  <a:gd name="T4" fmla="*/ 42 w 42"/>
                  <a:gd name="T5" fmla="*/ 24 h 38"/>
                  <a:gd name="T6" fmla="*/ 9 w 42"/>
                  <a:gd name="T7" fmla="*/ 38 h 38"/>
                  <a:gd name="T8" fmla="*/ 0 w 42"/>
                  <a:gd name="T9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38">
                    <a:moveTo>
                      <a:pt x="0" y="14"/>
                    </a:moveTo>
                    <a:lnTo>
                      <a:pt x="33" y="0"/>
                    </a:lnTo>
                    <a:lnTo>
                      <a:pt x="42" y="24"/>
                    </a:lnTo>
                    <a:lnTo>
                      <a:pt x="9" y="38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2" name="íṡlîdé">
                <a:extLst>
                  <a:ext uri="{FF2B5EF4-FFF2-40B4-BE49-F238E27FC236}">
                    <a16:creationId xmlns:a16="http://schemas.microsoft.com/office/drawing/2014/main" id="{9DCCBC63-BCB9-4B8E-BA55-66F809BE01D9}"/>
                  </a:ext>
                </a:extLst>
              </p:cNvPr>
              <p:cNvSpPr/>
              <p:nvPr/>
            </p:nvSpPr>
            <p:spPr bwMode="auto">
              <a:xfrm>
                <a:off x="5045076" y="1279525"/>
                <a:ext cx="60325" cy="71437"/>
              </a:xfrm>
              <a:custGeom>
                <a:avLst/>
                <a:gdLst>
                  <a:gd name="T0" fmla="*/ 38 w 38"/>
                  <a:gd name="T1" fmla="*/ 33 h 45"/>
                  <a:gd name="T2" fmla="*/ 14 w 38"/>
                  <a:gd name="T3" fmla="*/ 45 h 45"/>
                  <a:gd name="T4" fmla="*/ 0 w 38"/>
                  <a:gd name="T5" fmla="*/ 12 h 45"/>
                  <a:gd name="T6" fmla="*/ 24 w 38"/>
                  <a:gd name="T7" fmla="*/ 0 h 45"/>
                  <a:gd name="T8" fmla="*/ 38 w 38"/>
                  <a:gd name="T9" fmla="*/ 3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5">
                    <a:moveTo>
                      <a:pt x="38" y="33"/>
                    </a:moveTo>
                    <a:lnTo>
                      <a:pt x="14" y="45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8" y="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3" name="ïsḷíḍê">
                <a:extLst>
                  <a:ext uri="{FF2B5EF4-FFF2-40B4-BE49-F238E27FC236}">
                    <a16:creationId xmlns:a16="http://schemas.microsoft.com/office/drawing/2014/main" id="{FDE7C312-9CE2-40B2-89B0-5FF578119348}"/>
                  </a:ext>
                </a:extLst>
              </p:cNvPr>
              <p:cNvSpPr/>
              <p:nvPr/>
            </p:nvSpPr>
            <p:spPr bwMode="auto">
              <a:xfrm>
                <a:off x="4762501" y="1171575"/>
                <a:ext cx="68263" cy="60325"/>
              </a:xfrm>
              <a:custGeom>
                <a:avLst/>
                <a:gdLst>
                  <a:gd name="T0" fmla="*/ 43 w 43"/>
                  <a:gd name="T1" fmla="*/ 23 h 38"/>
                  <a:gd name="T2" fmla="*/ 10 w 43"/>
                  <a:gd name="T3" fmla="*/ 38 h 38"/>
                  <a:gd name="T4" fmla="*/ 0 w 43"/>
                  <a:gd name="T5" fmla="*/ 14 h 38"/>
                  <a:gd name="T6" fmla="*/ 34 w 43"/>
                  <a:gd name="T7" fmla="*/ 0 h 38"/>
                  <a:gd name="T8" fmla="*/ 43 w 43"/>
                  <a:gd name="T9" fmla="*/ 2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8">
                    <a:moveTo>
                      <a:pt x="43" y="23"/>
                    </a:moveTo>
                    <a:lnTo>
                      <a:pt x="10" y="38"/>
                    </a:lnTo>
                    <a:lnTo>
                      <a:pt x="0" y="14"/>
                    </a:lnTo>
                    <a:lnTo>
                      <a:pt x="34" y="0"/>
                    </a:lnTo>
                    <a:lnTo>
                      <a:pt x="43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4" name="iŝḷíḓè">
                <a:extLst>
                  <a:ext uri="{FF2B5EF4-FFF2-40B4-BE49-F238E27FC236}">
                    <a16:creationId xmlns:a16="http://schemas.microsoft.com/office/drawing/2014/main" id="{8A7DB3C7-6E1A-4FD2-9CEB-D0C154CCAFFE}"/>
                  </a:ext>
                </a:extLst>
              </p:cNvPr>
              <p:cNvSpPr/>
              <p:nvPr/>
            </p:nvSpPr>
            <p:spPr bwMode="auto">
              <a:xfrm>
                <a:off x="4879976" y="889000"/>
                <a:ext cx="60325" cy="68262"/>
              </a:xfrm>
              <a:custGeom>
                <a:avLst/>
                <a:gdLst>
                  <a:gd name="T0" fmla="*/ 38 w 38"/>
                  <a:gd name="T1" fmla="*/ 33 h 43"/>
                  <a:gd name="T2" fmla="*/ 14 w 38"/>
                  <a:gd name="T3" fmla="*/ 43 h 43"/>
                  <a:gd name="T4" fmla="*/ 0 w 38"/>
                  <a:gd name="T5" fmla="*/ 10 h 43"/>
                  <a:gd name="T6" fmla="*/ 23 w 38"/>
                  <a:gd name="T7" fmla="*/ 0 h 43"/>
                  <a:gd name="T8" fmla="*/ 38 w 38"/>
                  <a:gd name="T9" fmla="*/ 3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3">
                    <a:moveTo>
                      <a:pt x="38" y="33"/>
                    </a:moveTo>
                    <a:lnTo>
                      <a:pt x="14" y="43"/>
                    </a:lnTo>
                    <a:lnTo>
                      <a:pt x="0" y="10"/>
                    </a:lnTo>
                    <a:lnTo>
                      <a:pt x="23" y="0"/>
                    </a:lnTo>
                    <a:lnTo>
                      <a:pt x="38" y="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395" name="îśļïďé">
              <a:extLst>
                <a:ext uri="{FF2B5EF4-FFF2-40B4-BE49-F238E27FC236}">
                  <a16:creationId xmlns:a16="http://schemas.microsoft.com/office/drawing/2014/main" id="{E3F0A645-C2B0-4427-811A-1C5042209AF0}"/>
                </a:ext>
              </a:extLst>
            </p:cNvPr>
            <p:cNvSpPr/>
            <p:nvPr/>
          </p:nvSpPr>
          <p:spPr bwMode="auto">
            <a:xfrm>
              <a:off x="7428264" y="3684257"/>
              <a:ext cx="56620" cy="58229"/>
            </a:xfrm>
            <a:custGeom>
              <a:avLst/>
              <a:gdLst>
                <a:gd name="T0" fmla="*/ 27 w 30"/>
                <a:gd name="T1" fmla="*/ 25 h 31"/>
                <a:gd name="T2" fmla="*/ 7 w 30"/>
                <a:gd name="T3" fmla="*/ 1 h 31"/>
                <a:gd name="T4" fmla="*/ 7 w 30"/>
                <a:gd name="T5" fmla="*/ 12 h 31"/>
                <a:gd name="T6" fmla="*/ 17 w 30"/>
                <a:gd name="T7" fmla="*/ 22 h 31"/>
                <a:gd name="T8" fmla="*/ 27 w 30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1">
                  <a:moveTo>
                    <a:pt x="27" y="25"/>
                  </a:moveTo>
                  <a:cubicBezTo>
                    <a:pt x="30" y="12"/>
                    <a:pt x="20" y="0"/>
                    <a:pt x="7" y="1"/>
                  </a:cubicBezTo>
                  <a:cubicBezTo>
                    <a:pt x="0" y="2"/>
                    <a:pt x="0" y="12"/>
                    <a:pt x="7" y="12"/>
                  </a:cubicBezTo>
                  <a:cubicBezTo>
                    <a:pt x="13" y="11"/>
                    <a:pt x="18" y="15"/>
                    <a:pt x="17" y="22"/>
                  </a:cubicBezTo>
                  <a:cubicBezTo>
                    <a:pt x="16" y="29"/>
                    <a:pt x="26" y="31"/>
                    <a:pt x="27" y="2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6" name="îŝlïḍê">
              <a:extLst>
                <a:ext uri="{FF2B5EF4-FFF2-40B4-BE49-F238E27FC236}">
                  <a16:creationId xmlns:a16="http://schemas.microsoft.com/office/drawing/2014/main" id="{68DC9548-35CC-498D-826D-015B2F190306}"/>
                </a:ext>
              </a:extLst>
            </p:cNvPr>
            <p:cNvSpPr/>
            <p:nvPr/>
          </p:nvSpPr>
          <p:spPr bwMode="auto">
            <a:xfrm>
              <a:off x="7377226" y="3738499"/>
              <a:ext cx="203350" cy="164316"/>
            </a:xfrm>
            <a:custGeom>
              <a:avLst/>
              <a:gdLst>
                <a:gd name="T0" fmla="*/ 3 w 108"/>
                <a:gd name="T1" fmla="*/ 15 h 87"/>
                <a:gd name="T2" fmla="*/ 2 w 108"/>
                <a:gd name="T3" fmla="*/ 41 h 87"/>
                <a:gd name="T4" fmla="*/ 31 w 108"/>
                <a:gd name="T5" fmla="*/ 87 h 87"/>
                <a:gd name="T6" fmla="*/ 35 w 108"/>
                <a:gd name="T7" fmla="*/ 87 h 87"/>
                <a:gd name="T8" fmla="*/ 50 w 108"/>
                <a:gd name="T9" fmla="*/ 82 h 87"/>
                <a:gd name="T10" fmla="*/ 64 w 108"/>
                <a:gd name="T11" fmla="*/ 87 h 87"/>
                <a:gd name="T12" fmla="*/ 94 w 108"/>
                <a:gd name="T13" fmla="*/ 10 h 87"/>
                <a:gd name="T14" fmla="*/ 91 w 108"/>
                <a:gd name="T15" fmla="*/ 7 h 87"/>
                <a:gd name="T16" fmla="*/ 70 w 108"/>
                <a:gd name="T17" fmla="*/ 0 h 87"/>
                <a:gd name="T18" fmla="*/ 50 w 108"/>
                <a:gd name="T19" fmla="*/ 4 h 87"/>
                <a:gd name="T20" fmla="*/ 50 w 108"/>
                <a:gd name="T21" fmla="*/ 4 h 87"/>
                <a:gd name="T22" fmla="*/ 45 w 108"/>
                <a:gd name="T23" fmla="*/ 2 h 87"/>
                <a:gd name="T24" fmla="*/ 31 w 108"/>
                <a:gd name="T25" fmla="*/ 0 h 87"/>
                <a:gd name="T26" fmla="*/ 30 w 108"/>
                <a:gd name="T27" fmla="*/ 0 h 87"/>
                <a:gd name="T28" fmla="*/ 3 w 108"/>
                <a:gd name="T29" fmla="*/ 1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87">
                  <a:moveTo>
                    <a:pt x="3" y="15"/>
                  </a:moveTo>
                  <a:cubicBezTo>
                    <a:pt x="0" y="23"/>
                    <a:pt x="1" y="33"/>
                    <a:pt x="2" y="41"/>
                  </a:cubicBezTo>
                  <a:cubicBezTo>
                    <a:pt x="5" y="57"/>
                    <a:pt x="13" y="82"/>
                    <a:pt x="31" y="87"/>
                  </a:cubicBezTo>
                  <a:cubicBezTo>
                    <a:pt x="32" y="87"/>
                    <a:pt x="34" y="87"/>
                    <a:pt x="35" y="87"/>
                  </a:cubicBezTo>
                  <a:cubicBezTo>
                    <a:pt x="40" y="87"/>
                    <a:pt x="45" y="85"/>
                    <a:pt x="50" y="82"/>
                  </a:cubicBezTo>
                  <a:cubicBezTo>
                    <a:pt x="54" y="86"/>
                    <a:pt x="59" y="87"/>
                    <a:pt x="64" y="87"/>
                  </a:cubicBezTo>
                  <a:cubicBezTo>
                    <a:pt x="90" y="87"/>
                    <a:pt x="108" y="29"/>
                    <a:pt x="94" y="10"/>
                  </a:cubicBezTo>
                  <a:cubicBezTo>
                    <a:pt x="93" y="9"/>
                    <a:pt x="92" y="8"/>
                    <a:pt x="91" y="7"/>
                  </a:cubicBezTo>
                  <a:cubicBezTo>
                    <a:pt x="86" y="2"/>
                    <a:pt x="78" y="0"/>
                    <a:pt x="70" y="0"/>
                  </a:cubicBezTo>
                  <a:cubicBezTo>
                    <a:pt x="63" y="0"/>
                    <a:pt x="55" y="2"/>
                    <a:pt x="50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49" y="4"/>
                    <a:pt x="45" y="3"/>
                    <a:pt x="45" y="2"/>
                  </a:cubicBezTo>
                  <a:cubicBezTo>
                    <a:pt x="40" y="1"/>
                    <a:pt x="36" y="0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cubicBezTo>
                    <a:pt x="19" y="0"/>
                    <a:pt x="7" y="4"/>
                    <a:pt x="3" y="1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7" name="îSḻîḓè">
              <a:extLst>
                <a:ext uri="{FF2B5EF4-FFF2-40B4-BE49-F238E27FC236}">
                  <a16:creationId xmlns:a16="http://schemas.microsoft.com/office/drawing/2014/main" id="{B266109B-7D35-4829-A928-12AB8402A5D4}"/>
                </a:ext>
              </a:extLst>
            </p:cNvPr>
            <p:cNvSpPr/>
            <p:nvPr/>
          </p:nvSpPr>
          <p:spPr bwMode="auto">
            <a:xfrm>
              <a:off x="5433108" y="4742728"/>
              <a:ext cx="1321770" cy="1409011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15" name="千图PPT彼岸天：ID 8661124库_组合 4"/>
          <p:cNvGrpSpPr/>
          <p:nvPr>
            <p:custDataLst>
              <p:tags r:id="rId2"/>
            </p:custDataLst>
          </p:nvPr>
        </p:nvGrpSpPr>
        <p:grpSpPr>
          <a:xfrm>
            <a:off x="5691505" y="1181735"/>
            <a:ext cx="808990" cy="810260"/>
            <a:chOff x="5550040" y="1612401"/>
            <a:chExt cx="1091921" cy="1093558"/>
          </a:xfrm>
        </p:grpSpPr>
        <p:sp>
          <p:nvSpPr>
            <p:cNvPr id="16" name="椭圆 15"/>
            <p:cNvSpPr/>
            <p:nvPr/>
          </p:nvSpPr>
          <p:spPr>
            <a:xfrm>
              <a:off x="5550040" y="1612401"/>
              <a:ext cx="1091921" cy="1093558"/>
            </a:xfrm>
            <a:prstGeom prst="ellipse">
              <a:avLst/>
            </a:prstGeom>
            <a:solidFill>
              <a:schemeClr val="accent3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" name="任意多边形 5"/>
            <p:cNvSpPr/>
            <p:nvPr/>
          </p:nvSpPr>
          <p:spPr bwMode="auto">
            <a:xfrm>
              <a:off x="5824741" y="1915898"/>
              <a:ext cx="560621" cy="524114"/>
            </a:xfrm>
            <a:custGeom>
              <a:avLst/>
              <a:gdLst>
                <a:gd name="T0" fmla="*/ 736 w 1492"/>
                <a:gd name="T1" fmla="*/ 1230 h 1397"/>
                <a:gd name="T2" fmla="*/ 830 w 1492"/>
                <a:gd name="T3" fmla="*/ 903 h 1397"/>
                <a:gd name="T4" fmla="*/ 950 w 1492"/>
                <a:gd name="T5" fmla="*/ 791 h 1397"/>
                <a:gd name="T6" fmla="*/ 1492 w 1492"/>
                <a:gd name="T7" fmla="*/ 903 h 1397"/>
                <a:gd name="T8" fmla="*/ 1492 w 1492"/>
                <a:gd name="T9" fmla="*/ 1231 h 1397"/>
                <a:gd name="T10" fmla="*/ 1371 w 1492"/>
                <a:gd name="T11" fmla="*/ 1397 h 1397"/>
                <a:gd name="T12" fmla="*/ 830 w 1492"/>
                <a:gd name="T13" fmla="*/ 1286 h 1397"/>
                <a:gd name="T14" fmla="*/ 120 w 1492"/>
                <a:gd name="T15" fmla="*/ 0 h 1397"/>
                <a:gd name="T16" fmla="*/ 625 w 1492"/>
                <a:gd name="T17" fmla="*/ 30 h 1397"/>
                <a:gd name="T18" fmla="*/ 661 w 1492"/>
                <a:gd name="T19" fmla="*/ 438 h 1397"/>
                <a:gd name="T20" fmla="*/ 625 w 1492"/>
                <a:gd name="T21" fmla="*/ 573 h 1397"/>
                <a:gd name="T22" fmla="*/ 366 w 1492"/>
                <a:gd name="T23" fmla="*/ 644 h 1397"/>
                <a:gd name="T24" fmla="*/ 295 w 1492"/>
                <a:gd name="T25" fmla="*/ 605 h 1397"/>
                <a:gd name="T26" fmla="*/ 0 w 1492"/>
                <a:gd name="T27" fmla="*/ 493 h 1397"/>
                <a:gd name="T28" fmla="*/ 0 w 1492"/>
                <a:gd name="T29" fmla="*/ 437 h 1397"/>
                <a:gd name="T30" fmla="*/ 36 w 1492"/>
                <a:gd name="T31" fmla="*/ 30 h 1397"/>
                <a:gd name="T32" fmla="*/ 541 w 1492"/>
                <a:gd name="T33" fmla="*/ 71 h 1397"/>
                <a:gd name="T34" fmla="*/ 85 w 1492"/>
                <a:gd name="T35" fmla="*/ 84 h 1397"/>
                <a:gd name="T36" fmla="*/ 71 w 1492"/>
                <a:gd name="T37" fmla="*/ 110 h 1397"/>
                <a:gd name="T38" fmla="*/ 589 w 1492"/>
                <a:gd name="T39" fmla="*/ 110 h 1397"/>
                <a:gd name="T40" fmla="*/ 541 w 1492"/>
                <a:gd name="T41" fmla="*/ 71 h 1397"/>
                <a:gd name="T42" fmla="*/ 71 w 1492"/>
                <a:gd name="T43" fmla="*/ 493 h 1397"/>
                <a:gd name="T44" fmla="*/ 541 w 1492"/>
                <a:gd name="T45" fmla="*/ 533 h 1397"/>
                <a:gd name="T46" fmla="*/ 589 w 1492"/>
                <a:gd name="T47" fmla="*/ 474 h 1397"/>
                <a:gd name="T48" fmla="*/ 902 w 1492"/>
                <a:gd name="T49" fmla="*/ 1194 h 1397"/>
                <a:gd name="T50" fmla="*/ 1420 w 1492"/>
                <a:gd name="T51" fmla="*/ 903 h 1397"/>
                <a:gd name="T52" fmla="*/ 950 w 1492"/>
                <a:gd name="T53" fmla="*/ 863 h 1397"/>
                <a:gd name="T54" fmla="*/ 902 w 1492"/>
                <a:gd name="T55" fmla="*/ 903 h 1397"/>
                <a:gd name="T56" fmla="*/ 1420 w 1492"/>
                <a:gd name="T57" fmla="*/ 1266 h 1397"/>
                <a:gd name="T58" fmla="*/ 902 w 1492"/>
                <a:gd name="T59" fmla="*/ 1286 h 1397"/>
                <a:gd name="T60" fmla="*/ 1371 w 1492"/>
                <a:gd name="T61" fmla="*/ 1325 h 1397"/>
                <a:gd name="T62" fmla="*/ 1420 w 1492"/>
                <a:gd name="T63" fmla="*/ 1266 h 1397"/>
                <a:gd name="T64" fmla="*/ 295 w 1492"/>
                <a:gd name="T65" fmla="*/ 890 h 1397"/>
                <a:gd name="T66" fmla="*/ 366 w 1492"/>
                <a:gd name="T67" fmla="*/ 935 h 1397"/>
                <a:gd name="T68" fmla="*/ 295 w 1492"/>
                <a:gd name="T69" fmla="*/ 890 h 1397"/>
                <a:gd name="T70" fmla="*/ 295 w 1492"/>
                <a:gd name="T71" fmla="*/ 746 h 1397"/>
                <a:gd name="T72" fmla="*/ 366 w 1492"/>
                <a:gd name="T73" fmla="*/ 793 h 1397"/>
                <a:gd name="T74" fmla="*/ 295 w 1492"/>
                <a:gd name="T75" fmla="*/ 746 h 1397"/>
                <a:gd name="T76" fmla="*/ 295 w 1492"/>
                <a:gd name="T77" fmla="*/ 1031 h 1397"/>
                <a:gd name="T78" fmla="*/ 366 w 1492"/>
                <a:gd name="T79" fmla="*/ 1078 h 1397"/>
                <a:gd name="T80" fmla="*/ 295 w 1492"/>
                <a:gd name="T81" fmla="*/ 1031 h 1397"/>
                <a:gd name="T82" fmla="*/ 536 w 1492"/>
                <a:gd name="T83" fmla="*/ 1194 h 1397"/>
                <a:gd name="T84" fmla="*/ 490 w 1492"/>
                <a:gd name="T85" fmla="*/ 1266 h 1397"/>
                <a:gd name="T86" fmla="*/ 536 w 1492"/>
                <a:gd name="T87" fmla="*/ 1194 h 1397"/>
                <a:gd name="T88" fmla="*/ 677 w 1492"/>
                <a:gd name="T89" fmla="*/ 1194 h 1397"/>
                <a:gd name="T90" fmla="*/ 630 w 1492"/>
                <a:gd name="T91" fmla="*/ 1266 h 1397"/>
                <a:gd name="T92" fmla="*/ 677 w 1492"/>
                <a:gd name="T93" fmla="*/ 1194 h 1397"/>
                <a:gd name="T94" fmla="*/ 295 w 1492"/>
                <a:gd name="T95" fmla="*/ 1164 h 1397"/>
                <a:gd name="T96" fmla="*/ 366 w 1492"/>
                <a:gd name="T97" fmla="*/ 1194 h 1397"/>
                <a:gd name="T98" fmla="*/ 396 w 1492"/>
                <a:gd name="T99" fmla="*/ 1266 h 1397"/>
                <a:gd name="T100" fmla="*/ 299 w 1492"/>
                <a:gd name="T101" fmla="*/ 1249 h 1397"/>
                <a:gd name="T102" fmla="*/ 299 w 1492"/>
                <a:gd name="T103" fmla="*/ 1247 h 1397"/>
                <a:gd name="T104" fmla="*/ 298 w 1492"/>
                <a:gd name="T105" fmla="*/ 1246 h 1397"/>
                <a:gd name="T106" fmla="*/ 297 w 1492"/>
                <a:gd name="T107" fmla="*/ 1245 h 1397"/>
                <a:gd name="T108" fmla="*/ 296 w 1492"/>
                <a:gd name="T109" fmla="*/ 1242 h 1397"/>
                <a:gd name="T110" fmla="*/ 295 w 1492"/>
                <a:gd name="T111" fmla="*/ 1240 h 1397"/>
                <a:gd name="T112" fmla="*/ 295 w 1492"/>
                <a:gd name="T113" fmla="*/ 1237 h 1397"/>
                <a:gd name="T114" fmla="*/ 295 w 1492"/>
                <a:gd name="T115" fmla="*/ 1236 h 1397"/>
                <a:gd name="T116" fmla="*/ 295 w 1492"/>
                <a:gd name="T117" fmla="*/ 1233 h 1397"/>
                <a:gd name="T118" fmla="*/ 295 w 1492"/>
                <a:gd name="T119" fmla="*/ 1231 h 1397"/>
                <a:gd name="T120" fmla="*/ 295 w 1492"/>
                <a:gd name="T121" fmla="*/ 123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2" h="1397">
                  <a:moveTo>
                    <a:pt x="830" y="1266"/>
                  </a:moveTo>
                  <a:cubicBezTo>
                    <a:pt x="772" y="1266"/>
                    <a:pt x="772" y="1266"/>
                    <a:pt x="772" y="1266"/>
                  </a:cubicBezTo>
                  <a:cubicBezTo>
                    <a:pt x="752" y="1266"/>
                    <a:pt x="736" y="1250"/>
                    <a:pt x="736" y="1230"/>
                  </a:cubicBezTo>
                  <a:cubicBezTo>
                    <a:pt x="736" y="1211"/>
                    <a:pt x="752" y="1194"/>
                    <a:pt x="772" y="1194"/>
                  </a:cubicBezTo>
                  <a:cubicBezTo>
                    <a:pt x="830" y="1194"/>
                    <a:pt x="830" y="1194"/>
                    <a:pt x="830" y="1194"/>
                  </a:cubicBezTo>
                  <a:cubicBezTo>
                    <a:pt x="830" y="903"/>
                    <a:pt x="830" y="903"/>
                    <a:pt x="830" y="903"/>
                  </a:cubicBezTo>
                  <a:cubicBezTo>
                    <a:pt x="830" y="872"/>
                    <a:pt x="844" y="843"/>
                    <a:pt x="866" y="823"/>
                  </a:cubicBezTo>
                  <a:cubicBezTo>
                    <a:pt x="869" y="821"/>
                    <a:pt x="869" y="821"/>
                    <a:pt x="869" y="821"/>
                  </a:cubicBezTo>
                  <a:cubicBezTo>
                    <a:pt x="891" y="802"/>
                    <a:pt x="920" y="791"/>
                    <a:pt x="950" y="791"/>
                  </a:cubicBezTo>
                  <a:cubicBezTo>
                    <a:pt x="1371" y="791"/>
                    <a:pt x="1371" y="791"/>
                    <a:pt x="1371" y="791"/>
                  </a:cubicBezTo>
                  <a:cubicBezTo>
                    <a:pt x="1404" y="791"/>
                    <a:pt x="1434" y="803"/>
                    <a:pt x="1455" y="823"/>
                  </a:cubicBezTo>
                  <a:cubicBezTo>
                    <a:pt x="1478" y="843"/>
                    <a:pt x="1492" y="872"/>
                    <a:pt x="1492" y="903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1"/>
                    <a:pt x="1492" y="1231"/>
                    <a:pt x="1492" y="1231"/>
                  </a:cubicBezTo>
                  <a:cubicBezTo>
                    <a:pt x="1492" y="1286"/>
                    <a:pt x="1492" y="1286"/>
                    <a:pt x="1492" y="1286"/>
                  </a:cubicBezTo>
                  <a:cubicBezTo>
                    <a:pt x="1492" y="1317"/>
                    <a:pt x="1478" y="1345"/>
                    <a:pt x="1455" y="1366"/>
                  </a:cubicBezTo>
                  <a:cubicBezTo>
                    <a:pt x="1434" y="1385"/>
                    <a:pt x="1404" y="1397"/>
                    <a:pt x="1371" y="1397"/>
                  </a:cubicBezTo>
                  <a:cubicBezTo>
                    <a:pt x="950" y="1397"/>
                    <a:pt x="950" y="1397"/>
                    <a:pt x="950" y="1397"/>
                  </a:cubicBezTo>
                  <a:cubicBezTo>
                    <a:pt x="918" y="1397"/>
                    <a:pt x="888" y="1385"/>
                    <a:pt x="867" y="1366"/>
                  </a:cubicBezTo>
                  <a:cubicBezTo>
                    <a:pt x="844" y="1345"/>
                    <a:pt x="830" y="1317"/>
                    <a:pt x="830" y="1286"/>
                  </a:cubicBezTo>
                  <a:cubicBezTo>
                    <a:pt x="830" y="1266"/>
                    <a:pt x="830" y="1266"/>
                    <a:pt x="830" y="1266"/>
                  </a:cubicBezTo>
                  <a:cubicBezTo>
                    <a:pt x="830" y="1266"/>
                    <a:pt x="830" y="1266"/>
                    <a:pt x="830" y="1266"/>
                  </a:cubicBezTo>
                  <a:close/>
                  <a:moveTo>
                    <a:pt x="120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73" y="0"/>
                    <a:pt x="603" y="11"/>
                    <a:pt x="625" y="30"/>
                  </a:cubicBezTo>
                  <a:cubicBezTo>
                    <a:pt x="648" y="52"/>
                    <a:pt x="661" y="79"/>
                    <a:pt x="661" y="110"/>
                  </a:cubicBezTo>
                  <a:cubicBezTo>
                    <a:pt x="661" y="437"/>
                    <a:pt x="661" y="437"/>
                    <a:pt x="661" y="437"/>
                  </a:cubicBezTo>
                  <a:cubicBezTo>
                    <a:pt x="661" y="438"/>
                    <a:pt x="661" y="438"/>
                    <a:pt x="661" y="438"/>
                  </a:cubicBezTo>
                  <a:cubicBezTo>
                    <a:pt x="661" y="439"/>
                    <a:pt x="661" y="439"/>
                    <a:pt x="661" y="439"/>
                  </a:cubicBezTo>
                  <a:cubicBezTo>
                    <a:pt x="661" y="493"/>
                    <a:pt x="661" y="493"/>
                    <a:pt x="661" y="493"/>
                  </a:cubicBezTo>
                  <a:cubicBezTo>
                    <a:pt x="661" y="524"/>
                    <a:pt x="648" y="553"/>
                    <a:pt x="625" y="573"/>
                  </a:cubicBezTo>
                  <a:cubicBezTo>
                    <a:pt x="603" y="593"/>
                    <a:pt x="573" y="605"/>
                    <a:pt x="541" y="605"/>
                  </a:cubicBezTo>
                  <a:cubicBezTo>
                    <a:pt x="366" y="605"/>
                    <a:pt x="366" y="605"/>
                    <a:pt x="366" y="605"/>
                  </a:cubicBezTo>
                  <a:cubicBezTo>
                    <a:pt x="366" y="644"/>
                    <a:pt x="366" y="644"/>
                    <a:pt x="366" y="644"/>
                  </a:cubicBezTo>
                  <a:cubicBezTo>
                    <a:pt x="366" y="664"/>
                    <a:pt x="350" y="680"/>
                    <a:pt x="330" y="680"/>
                  </a:cubicBezTo>
                  <a:cubicBezTo>
                    <a:pt x="311" y="680"/>
                    <a:pt x="295" y="664"/>
                    <a:pt x="295" y="644"/>
                  </a:cubicBezTo>
                  <a:cubicBezTo>
                    <a:pt x="295" y="605"/>
                    <a:pt x="295" y="605"/>
                    <a:pt x="295" y="605"/>
                  </a:cubicBezTo>
                  <a:cubicBezTo>
                    <a:pt x="120" y="605"/>
                    <a:pt x="120" y="605"/>
                    <a:pt x="120" y="605"/>
                  </a:cubicBezTo>
                  <a:cubicBezTo>
                    <a:pt x="88" y="605"/>
                    <a:pt x="58" y="593"/>
                    <a:pt x="36" y="573"/>
                  </a:cubicBezTo>
                  <a:cubicBezTo>
                    <a:pt x="14" y="553"/>
                    <a:pt x="0" y="524"/>
                    <a:pt x="0" y="493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79"/>
                    <a:pt x="14" y="52"/>
                    <a:pt x="36" y="31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58" y="11"/>
                    <a:pt x="87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lose/>
                  <a:moveTo>
                    <a:pt x="541" y="71"/>
                  </a:moveTo>
                  <a:cubicBezTo>
                    <a:pt x="541" y="71"/>
                    <a:pt x="541" y="71"/>
                    <a:pt x="541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06" y="71"/>
                    <a:pt x="93" y="76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76" y="91"/>
                    <a:pt x="71" y="100"/>
                    <a:pt x="71" y="110"/>
                  </a:cubicBezTo>
                  <a:cubicBezTo>
                    <a:pt x="71" y="402"/>
                    <a:pt x="71" y="402"/>
                    <a:pt x="71" y="402"/>
                  </a:cubicBezTo>
                  <a:cubicBezTo>
                    <a:pt x="589" y="402"/>
                    <a:pt x="589" y="402"/>
                    <a:pt x="589" y="402"/>
                  </a:cubicBezTo>
                  <a:cubicBezTo>
                    <a:pt x="589" y="110"/>
                    <a:pt x="589" y="110"/>
                    <a:pt x="589" y="110"/>
                  </a:cubicBezTo>
                  <a:cubicBezTo>
                    <a:pt x="589" y="100"/>
                    <a:pt x="584" y="91"/>
                    <a:pt x="577" y="84"/>
                  </a:cubicBezTo>
                  <a:cubicBezTo>
                    <a:pt x="567" y="76"/>
                    <a:pt x="555" y="71"/>
                    <a:pt x="541" y="71"/>
                  </a:cubicBezTo>
                  <a:cubicBezTo>
                    <a:pt x="541" y="71"/>
                    <a:pt x="541" y="71"/>
                    <a:pt x="541" y="71"/>
                  </a:cubicBezTo>
                  <a:close/>
                  <a:moveTo>
                    <a:pt x="71" y="474"/>
                  </a:moveTo>
                  <a:cubicBezTo>
                    <a:pt x="71" y="474"/>
                    <a:pt x="71" y="474"/>
                    <a:pt x="71" y="474"/>
                  </a:cubicBezTo>
                  <a:cubicBezTo>
                    <a:pt x="71" y="493"/>
                    <a:pt x="71" y="493"/>
                    <a:pt x="71" y="493"/>
                  </a:cubicBezTo>
                  <a:cubicBezTo>
                    <a:pt x="71" y="503"/>
                    <a:pt x="76" y="513"/>
                    <a:pt x="85" y="520"/>
                  </a:cubicBezTo>
                  <a:cubicBezTo>
                    <a:pt x="93" y="528"/>
                    <a:pt x="106" y="533"/>
                    <a:pt x="120" y="533"/>
                  </a:cubicBezTo>
                  <a:cubicBezTo>
                    <a:pt x="541" y="533"/>
                    <a:pt x="541" y="533"/>
                    <a:pt x="541" y="533"/>
                  </a:cubicBezTo>
                  <a:cubicBezTo>
                    <a:pt x="555" y="533"/>
                    <a:pt x="567" y="528"/>
                    <a:pt x="577" y="520"/>
                  </a:cubicBezTo>
                  <a:cubicBezTo>
                    <a:pt x="584" y="513"/>
                    <a:pt x="589" y="503"/>
                    <a:pt x="589" y="493"/>
                  </a:cubicBezTo>
                  <a:cubicBezTo>
                    <a:pt x="589" y="474"/>
                    <a:pt x="589" y="474"/>
                    <a:pt x="589" y="474"/>
                  </a:cubicBezTo>
                  <a:cubicBezTo>
                    <a:pt x="71" y="474"/>
                    <a:pt x="71" y="474"/>
                    <a:pt x="71" y="474"/>
                  </a:cubicBezTo>
                  <a:cubicBezTo>
                    <a:pt x="71" y="474"/>
                    <a:pt x="71" y="474"/>
                    <a:pt x="71" y="474"/>
                  </a:cubicBezTo>
                  <a:close/>
                  <a:moveTo>
                    <a:pt x="902" y="1194"/>
                  </a:moveTo>
                  <a:cubicBezTo>
                    <a:pt x="902" y="1194"/>
                    <a:pt x="902" y="1194"/>
                    <a:pt x="902" y="1194"/>
                  </a:cubicBezTo>
                  <a:cubicBezTo>
                    <a:pt x="1420" y="1194"/>
                    <a:pt x="1420" y="1194"/>
                    <a:pt x="1420" y="1194"/>
                  </a:cubicBezTo>
                  <a:cubicBezTo>
                    <a:pt x="1420" y="903"/>
                    <a:pt x="1420" y="903"/>
                    <a:pt x="1420" y="903"/>
                  </a:cubicBezTo>
                  <a:cubicBezTo>
                    <a:pt x="1420" y="893"/>
                    <a:pt x="1416" y="883"/>
                    <a:pt x="1407" y="876"/>
                  </a:cubicBezTo>
                  <a:cubicBezTo>
                    <a:pt x="1398" y="869"/>
                    <a:pt x="1386" y="863"/>
                    <a:pt x="1371" y="863"/>
                  </a:cubicBezTo>
                  <a:cubicBezTo>
                    <a:pt x="950" y="863"/>
                    <a:pt x="950" y="863"/>
                    <a:pt x="950" y="863"/>
                  </a:cubicBezTo>
                  <a:cubicBezTo>
                    <a:pt x="937" y="863"/>
                    <a:pt x="925" y="867"/>
                    <a:pt x="916" y="875"/>
                  </a:cubicBezTo>
                  <a:cubicBezTo>
                    <a:pt x="915" y="876"/>
                    <a:pt x="915" y="876"/>
                    <a:pt x="915" y="876"/>
                  </a:cubicBezTo>
                  <a:cubicBezTo>
                    <a:pt x="907" y="883"/>
                    <a:pt x="902" y="893"/>
                    <a:pt x="902" y="903"/>
                  </a:cubicBezTo>
                  <a:cubicBezTo>
                    <a:pt x="902" y="1194"/>
                    <a:pt x="902" y="1194"/>
                    <a:pt x="902" y="1194"/>
                  </a:cubicBezTo>
                  <a:cubicBezTo>
                    <a:pt x="902" y="1194"/>
                    <a:pt x="902" y="1194"/>
                    <a:pt x="902" y="1194"/>
                  </a:cubicBezTo>
                  <a:close/>
                  <a:moveTo>
                    <a:pt x="1420" y="1266"/>
                  </a:moveTo>
                  <a:cubicBezTo>
                    <a:pt x="1420" y="1266"/>
                    <a:pt x="1420" y="1266"/>
                    <a:pt x="1420" y="1266"/>
                  </a:cubicBezTo>
                  <a:cubicBezTo>
                    <a:pt x="902" y="1266"/>
                    <a:pt x="902" y="1266"/>
                    <a:pt x="902" y="1266"/>
                  </a:cubicBezTo>
                  <a:cubicBezTo>
                    <a:pt x="902" y="1286"/>
                    <a:pt x="902" y="1286"/>
                    <a:pt x="902" y="1286"/>
                  </a:cubicBezTo>
                  <a:cubicBezTo>
                    <a:pt x="902" y="1296"/>
                    <a:pt x="907" y="1305"/>
                    <a:pt x="915" y="1312"/>
                  </a:cubicBezTo>
                  <a:cubicBezTo>
                    <a:pt x="924" y="1320"/>
                    <a:pt x="936" y="1325"/>
                    <a:pt x="950" y="1325"/>
                  </a:cubicBezTo>
                  <a:cubicBezTo>
                    <a:pt x="1371" y="1325"/>
                    <a:pt x="1371" y="1325"/>
                    <a:pt x="1371" y="1325"/>
                  </a:cubicBezTo>
                  <a:cubicBezTo>
                    <a:pt x="1386" y="1325"/>
                    <a:pt x="1398" y="1320"/>
                    <a:pt x="1407" y="1312"/>
                  </a:cubicBezTo>
                  <a:cubicBezTo>
                    <a:pt x="1416" y="1305"/>
                    <a:pt x="1420" y="1296"/>
                    <a:pt x="1420" y="1286"/>
                  </a:cubicBezTo>
                  <a:cubicBezTo>
                    <a:pt x="1420" y="1266"/>
                    <a:pt x="1420" y="1266"/>
                    <a:pt x="1420" y="1266"/>
                  </a:cubicBezTo>
                  <a:cubicBezTo>
                    <a:pt x="1420" y="1266"/>
                    <a:pt x="1420" y="1266"/>
                    <a:pt x="1420" y="1266"/>
                  </a:cubicBezTo>
                  <a:close/>
                  <a:moveTo>
                    <a:pt x="295" y="890"/>
                  </a:moveTo>
                  <a:cubicBezTo>
                    <a:pt x="295" y="890"/>
                    <a:pt x="295" y="890"/>
                    <a:pt x="295" y="890"/>
                  </a:cubicBezTo>
                  <a:cubicBezTo>
                    <a:pt x="295" y="869"/>
                    <a:pt x="311" y="853"/>
                    <a:pt x="330" y="853"/>
                  </a:cubicBezTo>
                  <a:cubicBezTo>
                    <a:pt x="350" y="853"/>
                    <a:pt x="366" y="869"/>
                    <a:pt x="366" y="890"/>
                  </a:cubicBezTo>
                  <a:cubicBezTo>
                    <a:pt x="366" y="935"/>
                    <a:pt x="366" y="935"/>
                    <a:pt x="366" y="935"/>
                  </a:cubicBezTo>
                  <a:cubicBezTo>
                    <a:pt x="366" y="955"/>
                    <a:pt x="350" y="971"/>
                    <a:pt x="330" y="971"/>
                  </a:cubicBezTo>
                  <a:cubicBezTo>
                    <a:pt x="311" y="971"/>
                    <a:pt x="295" y="955"/>
                    <a:pt x="295" y="935"/>
                  </a:cubicBezTo>
                  <a:cubicBezTo>
                    <a:pt x="295" y="890"/>
                    <a:pt x="295" y="890"/>
                    <a:pt x="295" y="890"/>
                  </a:cubicBezTo>
                  <a:cubicBezTo>
                    <a:pt x="295" y="890"/>
                    <a:pt x="295" y="890"/>
                    <a:pt x="295" y="890"/>
                  </a:cubicBezTo>
                  <a:close/>
                  <a:moveTo>
                    <a:pt x="295" y="746"/>
                  </a:moveTo>
                  <a:cubicBezTo>
                    <a:pt x="295" y="746"/>
                    <a:pt x="295" y="746"/>
                    <a:pt x="295" y="746"/>
                  </a:cubicBezTo>
                  <a:cubicBezTo>
                    <a:pt x="295" y="727"/>
                    <a:pt x="311" y="710"/>
                    <a:pt x="330" y="710"/>
                  </a:cubicBezTo>
                  <a:cubicBezTo>
                    <a:pt x="350" y="710"/>
                    <a:pt x="366" y="727"/>
                    <a:pt x="366" y="746"/>
                  </a:cubicBezTo>
                  <a:cubicBezTo>
                    <a:pt x="366" y="793"/>
                    <a:pt x="366" y="793"/>
                    <a:pt x="366" y="793"/>
                  </a:cubicBezTo>
                  <a:cubicBezTo>
                    <a:pt x="366" y="812"/>
                    <a:pt x="350" y="829"/>
                    <a:pt x="330" y="829"/>
                  </a:cubicBezTo>
                  <a:cubicBezTo>
                    <a:pt x="311" y="829"/>
                    <a:pt x="295" y="812"/>
                    <a:pt x="295" y="793"/>
                  </a:cubicBezTo>
                  <a:cubicBezTo>
                    <a:pt x="295" y="746"/>
                    <a:pt x="295" y="746"/>
                    <a:pt x="295" y="746"/>
                  </a:cubicBezTo>
                  <a:cubicBezTo>
                    <a:pt x="295" y="746"/>
                    <a:pt x="295" y="746"/>
                    <a:pt x="295" y="746"/>
                  </a:cubicBezTo>
                  <a:close/>
                  <a:moveTo>
                    <a:pt x="295" y="1031"/>
                  </a:moveTo>
                  <a:cubicBezTo>
                    <a:pt x="295" y="1031"/>
                    <a:pt x="295" y="1031"/>
                    <a:pt x="295" y="1031"/>
                  </a:cubicBezTo>
                  <a:cubicBezTo>
                    <a:pt x="295" y="1012"/>
                    <a:pt x="311" y="996"/>
                    <a:pt x="330" y="996"/>
                  </a:cubicBezTo>
                  <a:cubicBezTo>
                    <a:pt x="350" y="996"/>
                    <a:pt x="366" y="1012"/>
                    <a:pt x="366" y="1031"/>
                  </a:cubicBezTo>
                  <a:cubicBezTo>
                    <a:pt x="366" y="1078"/>
                    <a:pt x="366" y="1078"/>
                    <a:pt x="366" y="1078"/>
                  </a:cubicBezTo>
                  <a:cubicBezTo>
                    <a:pt x="366" y="1098"/>
                    <a:pt x="350" y="1114"/>
                    <a:pt x="330" y="1114"/>
                  </a:cubicBezTo>
                  <a:cubicBezTo>
                    <a:pt x="311" y="1114"/>
                    <a:pt x="295" y="1098"/>
                    <a:pt x="295" y="1078"/>
                  </a:cubicBezTo>
                  <a:cubicBezTo>
                    <a:pt x="295" y="1031"/>
                    <a:pt x="295" y="1031"/>
                    <a:pt x="295" y="1031"/>
                  </a:cubicBezTo>
                  <a:cubicBezTo>
                    <a:pt x="295" y="1031"/>
                    <a:pt x="295" y="1031"/>
                    <a:pt x="295" y="1031"/>
                  </a:cubicBezTo>
                  <a:close/>
                  <a:moveTo>
                    <a:pt x="536" y="1194"/>
                  </a:moveTo>
                  <a:cubicBezTo>
                    <a:pt x="536" y="1194"/>
                    <a:pt x="536" y="1194"/>
                    <a:pt x="536" y="1194"/>
                  </a:cubicBezTo>
                  <a:cubicBezTo>
                    <a:pt x="556" y="1194"/>
                    <a:pt x="573" y="1211"/>
                    <a:pt x="573" y="1230"/>
                  </a:cubicBezTo>
                  <a:cubicBezTo>
                    <a:pt x="573" y="1250"/>
                    <a:pt x="556" y="1266"/>
                    <a:pt x="536" y="1266"/>
                  </a:cubicBezTo>
                  <a:cubicBezTo>
                    <a:pt x="490" y="1266"/>
                    <a:pt x="490" y="1266"/>
                    <a:pt x="490" y="1266"/>
                  </a:cubicBezTo>
                  <a:cubicBezTo>
                    <a:pt x="470" y="1266"/>
                    <a:pt x="454" y="1250"/>
                    <a:pt x="454" y="1230"/>
                  </a:cubicBezTo>
                  <a:cubicBezTo>
                    <a:pt x="454" y="1211"/>
                    <a:pt x="470" y="1194"/>
                    <a:pt x="490" y="1194"/>
                  </a:cubicBezTo>
                  <a:cubicBezTo>
                    <a:pt x="536" y="1194"/>
                    <a:pt x="536" y="1194"/>
                    <a:pt x="536" y="1194"/>
                  </a:cubicBezTo>
                  <a:cubicBezTo>
                    <a:pt x="536" y="1194"/>
                    <a:pt x="536" y="1194"/>
                    <a:pt x="536" y="1194"/>
                  </a:cubicBezTo>
                  <a:close/>
                  <a:moveTo>
                    <a:pt x="677" y="1194"/>
                  </a:moveTo>
                  <a:cubicBezTo>
                    <a:pt x="677" y="1194"/>
                    <a:pt x="677" y="1194"/>
                    <a:pt x="677" y="1194"/>
                  </a:cubicBezTo>
                  <a:cubicBezTo>
                    <a:pt x="696" y="1194"/>
                    <a:pt x="712" y="1211"/>
                    <a:pt x="712" y="1230"/>
                  </a:cubicBezTo>
                  <a:cubicBezTo>
                    <a:pt x="712" y="1250"/>
                    <a:pt x="696" y="1266"/>
                    <a:pt x="677" y="1266"/>
                  </a:cubicBezTo>
                  <a:cubicBezTo>
                    <a:pt x="630" y="1266"/>
                    <a:pt x="630" y="1266"/>
                    <a:pt x="630" y="1266"/>
                  </a:cubicBezTo>
                  <a:cubicBezTo>
                    <a:pt x="610" y="1266"/>
                    <a:pt x="595" y="1250"/>
                    <a:pt x="595" y="1230"/>
                  </a:cubicBezTo>
                  <a:cubicBezTo>
                    <a:pt x="595" y="1211"/>
                    <a:pt x="610" y="1194"/>
                    <a:pt x="630" y="1194"/>
                  </a:cubicBezTo>
                  <a:cubicBezTo>
                    <a:pt x="677" y="1194"/>
                    <a:pt x="677" y="1194"/>
                    <a:pt x="677" y="1194"/>
                  </a:cubicBezTo>
                  <a:cubicBezTo>
                    <a:pt x="677" y="1194"/>
                    <a:pt x="677" y="1194"/>
                    <a:pt x="677" y="1194"/>
                  </a:cubicBezTo>
                  <a:close/>
                  <a:moveTo>
                    <a:pt x="295" y="1164"/>
                  </a:moveTo>
                  <a:cubicBezTo>
                    <a:pt x="295" y="1164"/>
                    <a:pt x="295" y="1164"/>
                    <a:pt x="295" y="1164"/>
                  </a:cubicBezTo>
                  <a:cubicBezTo>
                    <a:pt x="295" y="1144"/>
                    <a:pt x="311" y="1129"/>
                    <a:pt x="330" y="1129"/>
                  </a:cubicBezTo>
                  <a:cubicBezTo>
                    <a:pt x="350" y="1129"/>
                    <a:pt x="366" y="1144"/>
                    <a:pt x="366" y="1164"/>
                  </a:cubicBezTo>
                  <a:cubicBezTo>
                    <a:pt x="366" y="1194"/>
                    <a:pt x="366" y="1194"/>
                    <a:pt x="366" y="1194"/>
                  </a:cubicBezTo>
                  <a:cubicBezTo>
                    <a:pt x="396" y="1194"/>
                    <a:pt x="396" y="1194"/>
                    <a:pt x="396" y="1194"/>
                  </a:cubicBezTo>
                  <a:cubicBezTo>
                    <a:pt x="416" y="1194"/>
                    <a:pt x="433" y="1211"/>
                    <a:pt x="433" y="1230"/>
                  </a:cubicBezTo>
                  <a:cubicBezTo>
                    <a:pt x="433" y="1250"/>
                    <a:pt x="416" y="1266"/>
                    <a:pt x="396" y="1266"/>
                  </a:cubicBezTo>
                  <a:cubicBezTo>
                    <a:pt x="333" y="1266"/>
                    <a:pt x="333" y="1266"/>
                    <a:pt x="333" y="1266"/>
                  </a:cubicBezTo>
                  <a:cubicBezTo>
                    <a:pt x="330" y="1266"/>
                    <a:pt x="330" y="1266"/>
                    <a:pt x="330" y="1266"/>
                  </a:cubicBezTo>
                  <a:cubicBezTo>
                    <a:pt x="317" y="1266"/>
                    <a:pt x="305" y="1260"/>
                    <a:pt x="299" y="1249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7"/>
                    <a:pt x="299" y="1247"/>
                    <a:pt x="299" y="1247"/>
                  </a:cubicBezTo>
                  <a:cubicBezTo>
                    <a:pt x="299" y="1246"/>
                    <a:pt x="299" y="1246"/>
                    <a:pt x="299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7" y="1245"/>
                    <a:pt x="297" y="1245"/>
                    <a:pt x="297" y="1245"/>
                  </a:cubicBezTo>
                  <a:cubicBezTo>
                    <a:pt x="297" y="1244"/>
                    <a:pt x="297" y="1244"/>
                    <a:pt x="297" y="1244"/>
                  </a:cubicBezTo>
                  <a:cubicBezTo>
                    <a:pt x="296" y="1243"/>
                    <a:pt x="296" y="1243"/>
                    <a:pt x="296" y="1243"/>
                  </a:cubicBezTo>
                  <a:cubicBezTo>
                    <a:pt x="296" y="1242"/>
                    <a:pt x="296" y="1242"/>
                    <a:pt x="296" y="1242"/>
                  </a:cubicBezTo>
                  <a:cubicBezTo>
                    <a:pt x="296" y="1241"/>
                    <a:pt x="296" y="1241"/>
                    <a:pt x="296" y="1241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39"/>
                    <a:pt x="295" y="1239"/>
                    <a:pt x="295" y="1239"/>
                  </a:cubicBezTo>
                  <a:cubicBezTo>
                    <a:pt x="295" y="1238"/>
                    <a:pt x="295" y="1238"/>
                    <a:pt x="295" y="1238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5"/>
                    <a:pt x="295" y="1235"/>
                    <a:pt x="295" y="1235"/>
                  </a:cubicBezTo>
                  <a:cubicBezTo>
                    <a:pt x="295" y="1234"/>
                    <a:pt x="295" y="1234"/>
                    <a:pt x="295" y="1234"/>
                  </a:cubicBezTo>
                  <a:cubicBezTo>
                    <a:pt x="295" y="1233"/>
                    <a:pt x="295" y="1233"/>
                    <a:pt x="295" y="1233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164"/>
                    <a:pt x="295" y="1164"/>
                    <a:pt x="295" y="1164"/>
                  </a:cubicBezTo>
                  <a:cubicBezTo>
                    <a:pt x="295" y="1164"/>
                    <a:pt x="295" y="1164"/>
                    <a:pt x="295" y="1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8" name="千图PPT彼岸天：ID 8661124库_组合 5"/>
          <p:cNvGrpSpPr/>
          <p:nvPr>
            <p:custDataLst>
              <p:tags r:id="rId3"/>
            </p:custDataLst>
          </p:nvPr>
        </p:nvGrpSpPr>
        <p:grpSpPr>
          <a:xfrm>
            <a:off x="4205605" y="1548765"/>
            <a:ext cx="808990" cy="810260"/>
            <a:chOff x="4276526" y="2263197"/>
            <a:chExt cx="1091921" cy="1093558"/>
          </a:xfrm>
        </p:grpSpPr>
        <p:sp>
          <p:nvSpPr>
            <p:cNvPr id="19" name="椭圆 18"/>
            <p:cNvSpPr/>
            <p:nvPr/>
          </p:nvSpPr>
          <p:spPr>
            <a:xfrm>
              <a:off x="4276526" y="2263197"/>
              <a:ext cx="1091921" cy="1093558"/>
            </a:xfrm>
            <a:prstGeom prst="ellipse">
              <a:avLst/>
            </a:prstGeom>
            <a:solidFill>
              <a:schemeClr val="accent1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557639" y="2538688"/>
              <a:ext cx="529695" cy="528485"/>
              <a:chOff x="1855787" y="2568158"/>
              <a:chExt cx="1139825" cy="1137224"/>
            </a:xfrm>
            <a:solidFill>
              <a:schemeClr val="bg1"/>
            </a:solidFill>
          </p:grpSpPr>
          <p:sp>
            <p:nvSpPr>
              <p:cNvPr id="21" name="任意多边形 9"/>
              <p:cNvSpPr/>
              <p:nvPr/>
            </p:nvSpPr>
            <p:spPr bwMode="auto">
              <a:xfrm>
                <a:off x="2022261" y="2573360"/>
                <a:ext cx="333468" cy="274682"/>
              </a:xfrm>
              <a:custGeom>
                <a:avLst/>
                <a:gdLst>
                  <a:gd name="T0" fmla="*/ 0 w 308"/>
                  <a:gd name="T1" fmla="*/ 254 h 254"/>
                  <a:gd name="T2" fmla="*/ 308 w 308"/>
                  <a:gd name="T3" fmla="*/ 0 h 254"/>
                  <a:gd name="T4" fmla="*/ 237 w 308"/>
                  <a:gd name="T5" fmla="*/ 136 h 254"/>
                  <a:gd name="T6" fmla="*/ 146 w 308"/>
                  <a:gd name="T7" fmla="*/ 203 h 254"/>
                  <a:gd name="T8" fmla="*/ 0 w 308"/>
                  <a:gd name="T9" fmla="*/ 254 h 254"/>
                  <a:gd name="T10" fmla="*/ 0 w 308"/>
                  <a:gd name="T11" fmla="*/ 254 h 254"/>
                  <a:gd name="T12" fmla="*/ 0 w 308"/>
                  <a:gd name="T13" fmla="*/ 254 h 254"/>
                  <a:gd name="T14" fmla="*/ 0 w 308"/>
                  <a:gd name="T15" fmla="*/ 254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8" h="254">
                    <a:moveTo>
                      <a:pt x="0" y="254"/>
                    </a:moveTo>
                    <a:cubicBezTo>
                      <a:pt x="0" y="254"/>
                      <a:pt x="69" y="40"/>
                      <a:pt x="308" y="0"/>
                    </a:cubicBezTo>
                    <a:cubicBezTo>
                      <a:pt x="308" y="0"/>
                      <a:pt x="272" y="53"/>
                      <a:pt x="237" y="136"/>
                    </a:cubicBezTo>
                    <a:cubicBezTo>
                      <a:pt x="237" y="136"/>
                      <a:pt x="163" y="128"/>
                      <a:pt x="146" y="203"/>
                    </a:cubicBezTo>
                    <a:cubicBezTo>
                      <a:pt x="146" y="203"/>
                      <a:pt x="68" y="217"/>
                      <a:pt x="0" y="254"/>
                    </a:cubicBezTo>
                    <a:cubicBezTo>
                      <a:pt x="0" y="254"/>
                      <a:pt x="0" y="254"/>
                      <a:pt x="0" y="254"/>
                    </a:cubicBezTo>
                    <a:moveTo>
                      <a:pt x="0" y="254"/>
                    </a:moveTo>
                    <a:cubicBezTo>
                      <a:pt x="0" y="254"/>
                      <a:pt x="0" y="254"/>
                      <a:pt x="0" y="25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" name="任意多边形 10"/>
              <p:cNvSpPr/>
              <p:nvPr/>
            </p:nvSpPr>
            <p:spPr bwMode="auto">
              <a:xfrm>
                <a:off x="1967116" y="2839718"/>
                <a:ext cx="306416" cy="390173"/>
              </a:xfrm>
              <a:custGeom>
                <a:avLst/>
                <a:gdLst>
                  <a:gd name="T0" fmla="*/ 199 w 283"/>
                  <a:gd name="T1" fmla="*/ 0 h 361"/>
                  <a:gd name="T2" fmla="*/ 34 w 283"/>
                  <a:gd name="T3" fmla="*/ 69 h 361"/>
                  <a:gd name="T4" fmla="*/ 81 w 283"/>
                  <a:gd name="T5" fmla="*/ 343 h 361"/>
                  <a:gd name="T6" fmla="*/ 249 w 283"/>
                  <a:gd name="T7" fmla="*/ 353 h 361"/>
                  <a:gd name="T8" fmla="*/ 283 w 283"/>
                  <a:gd name="T9" fmla="*/ 274 h 361"/>
                  <a:gd name="T10" fmla="*/ 252 w 283"/>
                  <a:gd name="T11" fmla="*/ 53 h 361"/>
                  <a:gd name="T12" fmla="*/ 199 w 283"/>
                  <a:gd name="T13" fmla="*/ 0 h 361"/>
                  <a:gd name="T14" fmla="*/ 199 w 283"/>
                  <a:gd name="T15" fmla="*/ 0 h 361"/>
                  <a:gd name="T16" fmla="*/ 199 w 283"/>
                  <a:gd name="T17" fmla="*/ 0 h 361"/>
                  <a:gd name="T18" fmla="*/ 199 w 283"/>
                  <a:gd name="T19" fmla="*/ 0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3" h="361">
                    <a:moveTo>
                      <a:pt x="199" y="0"/>
                    </a:moveTo>
                    <a:cubicBezTo>
                      <a:pt x="199" y="0"/>
                      <a:pt x="98" y="21"/>
                      <a:pt x="34" y="69"/>
                    </a:cubicBezTo>
                    <a:cubicBezTo>
                      <a:pt x="34" y="69"/>
                      <a:pt x="0" y="210"/>
                      <a:pt x="81" y="343"/>
                    </a:cubicBezTo>
                    <a:cubicBezTo>
                      <a:pt x="81" y="343"/>
                      <a:pt x="165" y="361"/>
                      <a:pt x="249" y="353"/>
                    </a:cubicBezTo>
                    <a:cubicBezTo>
                      <a:pt x="249" y="353"/>
                      <a:pt x="249" y="300"/>
                      <a:pt x="283" y="274"/>
                    </a:cubicBezTo>
                    <a:cubicBezTo>
                      <a:pt x="283" y="274"/>
                      <a:pt x="241" y="167"/>
                      <a:pt x="252" y="53"/>
                    </a:cubicBezTo>
                    <a:cubicBezTo>
                      <a:pt x="252" y="53"/>
                      <a:pt x="209" y="43"/>
                      <a:pt x="199" y="0"/>
                    </a:cubicBezTo>
                    <a:cubicBezTo>
                      <a:pt x="199" y="0"/>
                      <a:pt x="199" y="0"/>
                      <a:pt x="199" y="0"/>
                    </a:cubicBezTo>
                    <a:moveTo>
                      <a:pt x="199" y="0"/>
                    </a:moveTo>
                    <a:cubicBezTo>
                      <a:pt x="199" y="0"/>
                      <a:pt x="199" y="0"/>
                      <a:pt x="19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3" name="任意多边形 11"/>
              <p:cNvSpPr/>
              <p:nvPr/>
            </p:nvSpPr>
            <p:spPr bwMode="auto">
              <a:xfrm>
                <a:off x="2091972" y="3263186"/>
                <a:ext cx="383930" cy="178439"/>
              </a:xfrm>
              <a:custGeom>
                <a:avLst/>
                <a:gdLst>
                  <a:gd name="T0" fmla="*/ 0 w 355"/>
                  <a:gd name="T1" fmla="*/ 0 h 165"/>
                  <a:gd name="T2" fmla="*/ 355 w 355"/>
                  <a:gd name="T3" fmla="*/ 142 h 165"/>
                  <a:gd name="T4" fmla="*/ 248 w 355"/>
                  <a:gd name="T5" fmla="*/ 32 h 165"/>
                  <a:gd name="T6" fmla="*/ 156 w 355"/>
                  <a:gd name="T7" fmla="*/ 0 h 165"/>
                  <a:gd name="T8" fmla="*/ 0 w 355"/>
                  <a:gd name="T9" fmla="*/ 0 h 165"/>
                  <a:gd name="T10" fmla="*/ 0 w 355"/>
                  <a:gd name="T11" fmla="*/ 0 h 165"/>
                  <a:gd name="T12" fmla="*/ 0 w 355"/>
                  <a:gd name="T13" fmla="*/ 0 h 165"/>
                  <a:gd name="T14" fmla="*/ 0 w 355"/>
                  <a:gd name="T15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5" h="165">
                    <a:moveTo>
                      <a:pt x="0" y="0"/>
                    </a:moveTo>
                    <a:cubicBezTo>
                      <a:pt x="0" y="0"/>
                      <a:pt x="107" y="165"/>
                      <a:pt x="355" y="142"/>
                    </a:cubicBezTo>
                    <a:cubicBezTo>
                      <a:pt x="355" y="142"/>
                      <a:pt x="267" y="59"/>
                      <a:pt x="248" y="32"/>
                    </a:cubicBezTo>
                    <a:cubicBezTo>
                      <a:pt x="248" y="32"/>
                      <a:pt x="179" y="49"/>
                      <a:pt x="156" y="0"/>
                    </a:cubicBezTo>
                    <a:cubicBezTo>
                      <a:pt x="156" y="0"/>
                      <a:pt x="66" y="1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" name="任意多边形 12"/>
              <p:cNvSpPr/>
              <p:nvPr/>
            </p:nvSpPr>
            <p:spPr bwMode="auto">
              <a:xfrm>
                <a:off x="2397867" y="3011394"/>
                <a:ext cx="419306" cy="393294"/>
              </a:xfrm>
              <a:custGeom>
                <a:avLst/>
                <a:gdLst>
                  <a:gd name="T0" fmla="*/ 0 w 387"/>
                  <a:gd name="T1" fmla="*/ 239 h 364"/>
                  <a:gd name="T2" fmla="*/ 24 w 387"/>
                  <a:gd name="T3" fmla="*/ 190 h 364"/>
                  <a:gd name="T4" fmla="*/ 246 w 387"/>
                  <a:gd name="T5" fmla="*/ 13 h 364"/>
                  <a:gd name="T6" fmla="*/ 292 w 387"/>
                  <a:gd name="T7" fmla="*/ 0 h 364"/>
                  <a:gd name="T8" fmla="*/ 387 w 387"/>
                  <a:gd name="T9" fmla="*/ 138 h 364"/>
                  <a:gd name="T10" fmla="*/ 133 w 387"/>
                  <a:gd name="T11" fmla="*/ 364 h 364"/>
                  <a:gd name="T12" fmla="*/ 0 w 387"/>
                  <a:gd name="T13" fmla="*/ 239 h 364"/>
                  <a:gd name="T14" fmla="*/ 0 w 387"/>
                  <a:gd name="T15" fmla="*/ 239 h 364"/>
                  <a:gd name="T16" fmla="*/ 0 w 387"/>
                  <a:gd name="T17" fmla="*/ 239 h 364"/>
                  <a:gd name="T18" fmla="*/ 0 w 387"/>
                  <a:gd name="T19" fmla="*/ 239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7" h="364">
                    <a:moveTo>
                      <a:pt x="0" y="239"/>
                    </a:moveTo>
                    <a:cubicBezTo>
                      <a:pt x="0" y="239"/>
                      <a:pt x="17" y="232"/>
                      <a:pt x="24" y="190"/>
                    </a:cubicBezTo>
                    <a:cubicBezTo>
                      <a:pt x="24" y="190"/>
                      <a:pt x="161" y="142"/>
                      <a:pt x="246" y="13"/>
                    </a:cubicBezTo>
                    <a:cubicBezTo>
                      <a:pt x="246" y="13"/>
                      <a:pt x="273" y="15"/>
                      <a:pt x="292" y="0"/>
                    </a:cubicBezTo>
                    <a:cubicBezTo>
                      <a:pt x="292" y="0"/>
                      <a:pt x="356" y="60"/>
                      <a:pt x="387" y="138"/>
                    </a:cubicBezTo>
                    <a:cubicBezTo>
                      <a:pt x="387" y="138"/>
                      <a:pt x="327" y="309"/>
                      <a:pt x="133" y="364"/>
                    </a:cubicBezTo>
                    <a:cubicBezTo>
                      <a:pt x="133" y="364"/>
                      <a:pt x="45" y="307"/>
                      <a:pt x="0" y="239"/>
                    </a:cubicBezTo>
                    <a:cubicBezTo>
                      <a:pt x="0" y="239"/>
                      <a:pt x="0" y="239"/>
                      <a:pt x="0" y="239"/>
                    </a:cubicBezTo>
                    <a:moveTo>
                      <a:pt x="0" y="239"/>
                    </a:moveTo>
                    <a:cubicBezTo>
                      <a:pt x="0" y="239"/>
                      <a:pt x="0" y="239"/>
                      <a:pt x="0" y="23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" name="任意多边形 13"/>
              <p:cNvSpPr/>
              <p:nvPr/>
            </p:nvSpPr>
            <p:spPr bwMode="auto">
              <a:xfrm>
                <a:off x="2745381" y="2762724"/>
                <a:ext cx="143063" cy="333988"/>
              </a:xfrm>
              <a:custGeom>
                <a:avLst/>
                <a:gdLst>
                  <a:gd name="T0" fmla="*/ 31 w 132"/>
                  <a:gd name="T1" fmla="*/ 0 h 309"/>
                  <a:gd name="T2" fmla="*/ 86 w 132"/>
                  <a:gd name="T3" fmla="*/ 309 h 309"/>
                  <a:gd name="T4" fmla="*/ 3 w 132"/>
                  <a:gd name="T5" fmla="*/ 199 h 309"/>
                  <a:gd name="T6" fmla="*/ 0 w 132"/>
                  <a:gd name="T7" fmla="*/ 116 h 309"/>
                  <a:gd name="T8" fmla="*/ 31 w 132"/>
                  <a:gd name="T9" fmla="*/ 0 h 309"/>
                  <a:gd name="T10" fmla="*/ 31 w 132"/>
                  <a:gd name="T11" fmla="*/ 0 h 309"/>
                  <a:gd name="T12" fmla="*/ 31 w 132"/>
                  <a:gd name="T13" fmla="*/ 0 h 309"/>
                  <a:gd name="T14" fmla="*/ 31 w 132"/>
                  <a:gd name="T15" fmla="*/ 0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309">
                    <a:moveTo>
                      <a:pt x="31" y="0"/>
                    </a:moveTo>
                    <a:cubicBezTo>
                      <a:pt x="31" y="0"/>
                      <a:pt x="132" y="115"/>
                      <a:pt x="86" y="309"/>
                    </a:cubicBezTo>
                    <a:cubicBezTo>
                      <a:pt x="86" y="309"/>
                      <a:pt x="31" y="220"/>
                      <a:pt x="3" y="199"/>
                    </a:cubicBezTo>
                    <a:cubicBezTo>
                      <a:pt x="3" y="199"/>
                      <a:pt x="28" y="151"/>
                      <a:pt x="0" y="116"/>
                    </a:cubicBezTo>
                    <a:cubicBezTo>
                      <a:pt x="0" y="116"/>
                      <a:pt x="26" y="64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" name="任意多边形 14"/>
              <p:cNvSpPr/>
              <p:nvPr/>
            </p:nvSpPr>
            <p:spPr bwMode="auto">
              <a:xfrm>
                <a:off x="2323474" y="2568158"/>
                <a:ext cx="418786" cy="297052"/>
              </a:xfrm>
              <a:custGeom>
                <a:avLst/>
                <a:gdLst>
                  <a:gd name="T0" fmla="*/ 0 w 387"/>
                  <a:gd name="T1" fmla="*/ 154 h 275"/>
                  <a:gd name="T2" fmla="*/ 30 w 387"/>
                  <a:gd name="T3" fmla="*/ 200 h 275"/>
                  <a:gd name="T4" fmla="*/ 262 w 387"/>
                  <a:gd name="T5" fmla="*/ 275 h 275"/>
                  <a:gd name="T6" fmla="*/ 356 w 387"/>
                  <a:gd name="T7" fmla="*/ 265 h 275"/>
                  <a:gd name="T8" fmla="*/ 387 w 387"/>
                  <a:gd name="T9" fmla="*/ 131 h 275"/>
                  <a:gd name="T10" fmla="*/ 91 w 387"/>
                  <a:gd name="T11" fmla="*/ 0 h 275"/>
                  <a:gd name="T12" fmla="*/ 0 w 387"/>
                  <a:gd name="T13" fmla="*/ 154 h 275"/>
                  <a:gd name="T14" fmla="*/ 0 w 387"/>
                  <a:gd name="T15" fmla="*/ 154 h 275"/>
                  <a:gd name="T16" fmla="*/ 0 w 387"/>
                  <a:gd name="T17" fmla="*/ 154 h 275"/>
                  <a:gd name="T18" fmla="*/ 0 w 387"/>
                  <a:gd name="T19" fmla="*/ 154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7" h="275">
                    <a:moveTo>
                      <a:pt x="0" y="154"/>
                    </a:moveTo>
                    <a:cubicBezTo>
                      <a:pt x="0" y="154"/>
                      <a:pt x="29" y="178"/>
                      <a:pt x="30" y="200"/>
                    </a:cubicBezTo>
                    <a:cubicBezTo>
                      <a:pt x="30" y="200"/>
                      <a:pt x="154" y="207"/>
                      <a:pt x="262" y="275"/>
                    </a:cubicBezTo>
                    <a:cubicBezTo>
                      <a:pt x="262" y="275"/>
                      <a:pt x="310" y="235"/>
                      <a:pt x="356" y="265"/>
                    </a:cubicBezTo>
                    <a:cubicBezTo>
                      <a:pt x="356" y="265"/>
                      <a:pt x="382" y="217"/>
                      <a:pt x="387" y="131"/>
                    </a:cubicBezTo>
                    <a:cubicBezTo>
                      <a:pt x="387" y="131"/>
                      <a:pt x="291" y="4"/>
                      <a:pt x="91" y="0"/>
                    </a:cubicBezTo>
                    <a:cubicBezTo>
                      <a:pt x="91" y="0"/>
                      <a:pt x="13" y="106"/>
                      <a:pt x="0" y="154"/>
                    </a:cubicBezTo>
                    <a:cubicBezTo>
                      <a:pt x="0" y="154"/>
                      <a:pt x="0" y="154"/>
                      <a:pt x="0" y="154"/>
                    </a:cubicBezTo>
                    <a:moveTo>
                      <a:pt x="0" y="154"/>
                    </a:moveTo>
                    <a:cubicBezTo>
                      <a:pt x="0" y="154"/>
                      <a:pt x="0" y="154"/>
                      <a:pt x="0" y="15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任意多边形 15"/>
              <p:cNvSpPr/>
              <p:nvPr/>
            </p:nvSpPr>
            <p:spPr bwMode="auto">
              <a:xfrm>
                <a:off x="2285497" y="2829834"/>
                <a:ext cx="333468" cy="340231"/>
              </a:xfrm>
              <a:custGeom>
                <a:avLst/>
                <a:gdLst>
                  <a:gd name="T0" fmla="*/ 0 w 308"/>
                  <a:gd name="T1" fmla="*/ 65 h 315"/>
                  <a:gd name="T2" fmla="*/ 68 w 308"/>
                  <a:gd name="T3" fmla="*/ 0 h 315"/>
                  <a:gd name="T4" fmla="*/ 274 w 308"/>
                  <a:gd name="T5" fmla="*/ 65 h 315"/>
                  <a:gd name="T6" fmla="*/ 308 w 308"/>
                  <a:gd name="T7" fmla="*/ 168 h 315"/>
                  <a:gd name="T8" fmla="*/ 121 w 308"/>
                  <a:gd name="T9" fmla="*/ 315 h 315"/>
                  <a:gd name="T10" fmla="*/ 28 w 308"/>
                  <a:gd name="T11" fmla="*/ 267 h 315"/>
                  <a:gd name="T12" fmla="*/ 0 w 308"/>
                  <a:gd name="T13" fmla="*/ 65 h 315"/>
                  <a:gd name="T14" fmla="*/ 0 w 308"/>
                  <a:gd name="T15" fmla="*/ 65 h 315"/>
                  <a:gd name="T16" fmla="*/ 0 w 308"/>
                  <a:gd name="T17" fmla="*/ 65 h 315"/>
                  <a:gd name="T18" fmla="*/ 0 w 308"/>
                  <a:gd name="T19" fmla="*/ 65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8" h="315">
                    <a:moveTo>
                      <a:pt x="0" y="65"/>
                    </a:moveTo>
                    <a:cubicBezTo>
                      <a:pt x="0" y="65"/>
                      <a:pt x="58" y="69"/>
                      <a:pt x="68" y="0"/>
                    </a:cubicBezTo>
                    <a:cubicBezTo>
                      <a:pt x="68" y="0"/>
                      <a:pt x="182" y="11"/>
                      <a:pt x="274" y="65"/>
                    </a:cubicBezTo>
                    <a:cubicBezTo>
                      <a:pt x="274" y="65"/>
                      <a:pt x="252" y="134"/>
                      <a:pt x="308" y="168"/>
                    </a:cubicBezTo>
                    <a:cubicBezTo>
                      <a:pt x="308" y="168"/>
                      <a:pt x="251" y="254"/>
                      <a:pt x="121" y="315"/>
                    </a:cubicBezTo>
                    <a:cubicBezTo>
                      <a:pt x="121" y="315"/>
                      <a:pt x="96" y="256"/>
                      <a:pt x="28" y="267"/>
                    </a:cubicBezTo>
                    <a:cubicBezTo>
                      <a:pt x="29" y="267"/>
                      <a:pt x="1" y="214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moveTo>
                      <a:pt x="0" y="65"/>
                    </a:moveTo>
                    <a:cubicBezTo>
                      <a:pt x="0" y="65"/>
                      <a:pt x="0" y="65"/>
                      <a:pt x="0" y="6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" name="任意多边形 16"/>
              <p:cNvSpPr/>
              <p:nvPr/>
            </p:nvSpPr>
            <p:spPr bwMode="auto">
              <a:xfrm>
                <a:off x="1855787" y="3448908"/>
                <a:ext cx="1139825" cy="256474"/>
              </a:xfrm>
              <a:custGeom>
                <a:avLst/>
                <a:gdLst>
                  <a:gd name="T0" fmla="*/ 999 w 1053"/>
                  <a:gd name="T1" fmla="*/ 90 h 237"/>
                  <a:gd name="T2" fmla="*/ 603 w 1053"/>
                  <a:gd name="T3" fmla="*/ 90 h 237"/>
                  <a:gd name="T4" fmla="*/ 572 w 1053"/>
                  <a:gd name="T5" fmla="*/ 58 h 237"/>
                  <a:gd name="T6" fmla="*/ 572 w 1053"/>
                  <a:gd name="T7" fmla="*/ 0 h 237"/>
                  <a:gd name="T8" fmla="*/ 469 w 1053"/>
                  <a:gd name="T9" fmla="*/ 0 h 237"/>
                  <a:gd name="T10" fmla="*/ 469 w 1053"/>
                  <a:gd name="T11" fmla="*/ 58 h 237"/>
                  <a:gd name="T12" fmla="*/ 438 w 1053"/>
                  <a:gd name="T13" fmla="*/ 90 h 237"/>
                  <a:gd name="T14" fmla="*/ 54 w 1053"/>
                  <a:gd name="T15" fmla="*/ 90 h 237"/>
                  <a:gd name="T16" fmla="*/ 0 w 1053"/>
                  <a:gd name="T17" fmla="*/ 144 h 237"/>
                  <a:gd name="T18" fmla="*/ 0 w 1053"/>
                  <a:gd name="T19" fmla="*/ 144 h 237"/>
                  <a:gd name="T20" fmla="*/ 54 w 1053"/>
                  <a:gd name="T21" fmla="*/ 198 h 237"/>
                  <a:gd name="T22" fmla="*/ 443 w 1053"/>
                  <a:gd name="T23" fmla="*/ 198 h 237"/>
                  <a:gd name="T24" fmla="*/ 520 w 1053"/>
                  <a:gd name="T25" fmla="*/ 237 h 237"/>
                  <a:gd name="T26" fmla="*/ 598 w 1053"/>
                  <a:gd name="T27" fmla="*/ 198 h 237"/>
                  <a:gd name="T28" fmla="*/ 999 w 1053"/>
                  <a:gd name="T29" fmla="*/ 198 h 237"/>
                  <a:gd name="T30" fmla="*/ 1053 w 1053"/>
                  <a:gd name="T31" fmla="*/ 144 h 237"/>
                  <a:gd name="T32" fmla="*/ 1053 w 1053"/>
                  <a:gd name="T33" fmla="*/ 144 h 237"/>
                  <a:gd name="T34" fmla="*/ 999 w 1053"/>
                  <a:gd name="T35" fmla="*/ 9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3" h="236">
                    <a:moveTo>
                      <a:pt x="999" y="90"/>
                    </a:moveTo>
                    <a:cubicBezTo>
                      <a:pt x="603" y="90"/>
                      <a:pt x="603" y="90"/>
                      <a:pt x="603" y="90"/>
                    </a:cubicBezTo>
                    <a:cubicBezTo>
                      <a:pt x="595" y="77"/>
                      <a:pt x="585" y="66"/>
                      <a:pt x="572" y="58"/>
                    </a:cubicBezTo>
                    <a:cubicBezTo>
                      <a:pt x="572" y="0"/>
                      <a:pt x="572" y="0"/>
                      <a:pt x="572" y="0"/>
                    </a:cubicBezTo>
                    <a:cubicBezTo>
                      <a:pt x="469" y="0"/>
                      <a:pt x="469" y="0"/>
                      <a:pt x="469" y="0"/>
                    </a:cubicBezTo>
                    <a:cubicBezTo>
                      <a:pt x="469" y="58"/>
                      <a:pt x="469" y="58"/>
                      <a:pt x="469" y="58"/>
                    </a:cubicBezTo>
                    <a:cubicBezTo>
                      <a:pt x="456" y="66"/>
                      <a:pt x="446" y="77"/>
                      <a:pt x="438" y="90"/>
                    </a:cubicBezTo>
                    <a:cubicBezTo>
                      <a:pt x="54" y="90"/>
                      <a:pt x="54" y="90"/>
                      <a:pt x="54" y="90"/>
                    </a:cubicBezTo>
                    <a:cubicBezTo>
                      <a:pt x="24" y="90"/>
                      <a:pt x="0" y="114"/>
                      <a:pt x="0" y="144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0" y="174"/>
                      <a:pt x="24" y="198"/>
                      <a:pt x="54" y="198"/>
                    </a:cubicBezTo>
                    <a:cubicBezTo>
                      <a:pt x="443" y="198"/>
                      <a:pt x="443" y="198"/>
                      <a:pt x="443" y="198"/>
                    </a:cubicBezTo>
                    <a:cubicBezTo>
                      <a:pt x="461" y="222"/>
                      <a:pt x="489" y="237"/>
                      <a:pt x="520" y="237"/>
                    </a:cubicBezTo>
                    <a:cubicBezTo>
                      <a:pt x="552" y="237"/>
                      <a:pt x="580" y="222"/>
                      <a:pt x="598" y="198"/>
                    </a:cubicBezTo>
                    <a:cubicBezTo>
                      <a:pt x="999" y="198"/>
                      <a:pt x="999" y="198"/>
                      <a:pt x="999" y="198"/>
                    </a:cubicBezTo>
                    <a:cubicBezTo>
                      <a:pt x="1029" y="198"/>
                      <a:pt x="1053" y="174"/>
                      <a:pt x="1053" y="144"/>
                    </a:cubicBezTo>
                    <a:cubicBezTo>
                      <a:pt x="1053" y="144"/>
                      <a:pt x="1053" y="144"/>
                      <a:pt x="1053" y="144"/>
                    </a:cubicBezTo>
                    <a:cubicBezTo>
                      <a:pt x="1053" y="114"/>
                      <a:pt x="1029" y="90"/>
                      <a:pt x="999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9" name="千图PPT彼岸天：ID 8661124库_组合 6"/>
          <p:cNvGrpSpPr/>
          <p:nvPr>
            <p:custDataLst>
              <p:tags r:id="rId4"/>
            </p:custDataLst>
          </p:nvPr>
        </p:nvGrpSpPr>
        <p:grpSpPr>
          <a:xfrm>
            <a:off x="5691505" y="5540375"/>
            <a:ext cx="808990" cy="810260"/>
            <a:chOff x="5550040" y="4292251"/>
            <a:chExt cx="1091921" cy="1093560"/>
          </a:xfrm>
        </p:grpSpPr>
        <p:sp>
          <p:nvSpPr>
            <p:cNvPr id="30" name="椭圆 29"/>
            <p:cNvSpPr/>
            <p:nvPr/>
          </p:nvSpPr>
          <p:spPr>
            <a:xfrm flipV="1">
              <a:off x="5550040" y="4292251"/>
              <a:ext cx="1091921" cy="1093560"/>
            </a:xfrm>
            <a:prstGeom prst="ellipse">
              <a:avLst/>
            </a:prstGeom>
            <a:solidFill>
              <a:schemeClr val="accent1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任意多边形 19"/>
            <p:cNvSpPr/>
            <p:nvPr/>
          </p:nvSpPr>
          <p:spPr bwMode="auto">
            <a:xfrm>
              <a:off x="5853186" y="4560300"/>
              <a:ext cx="485628" cy="509319"/>
            </a:xfrm>
            <a:custGeom>
              <a:avLst/>
              <a:gdLst>
                <a:gd name="T0" fmla="*/ 994 w 1104"/>
                <a:gd name="T1" fmla="*/ 355 h 1159"/>
                <a:gd name="T2" fmla="*/ 994 w 1104"/>
                <a:gd name="T3" fmla="*/ 607 h 1159"/>
                <a:gd name="T4" fmla="*/ 735 w 1104"/>
                <a:gd name="T5" fmla="*/ 607 h 1159"/>
                <a:gd name="T6" fmla="*/ 552 w 1104"/>
                <a:gd name="T7" fmla="*/ 746 h 1159"/>
                <a:gd name="T8" fmla="*/ 369 w 1104"/>
                <a:gd name="T9" fmla="*/ 607 h 1159"/>
                <a:gd name="T10" fmla="*/ 221 w 1104"/>
                <a:gd name="T11" fmla="*/ 607 h 1159"/>
                <a:gd name="T12" fmla="*/ 221 w 1104"/>
                <a:gd name="T13" fmla="*/ 775 h 1159"/>
                <a:gd name="T14" fmla="*/ 386 w 1104"/>
                <a:gd name="T15" fmla="*/ 966 h 1159"/>
                <a:gd name="T16" fmla="*/ 193 w 1104"/>
                <a:gd name="T17" fmla="*/ 1159 h 1159"/>
                <a:gd name="T18" fmla="*/ 0 w 1104"/>
                <a:gd name="T19" fmla="*/ 966 h 1159"/>
                <a:gd name="T20" fmla="*/ 110 w 1104"/>
                <a:gd name="T21" fmla="*/ 792 h 1159"/>
                <a:gd name="T22" fmla="*/ 110 w 1104"/>
                <a:gd name="T23" fmla="*/ 497 h 1159"/>
                <a:gd name="T24" fmla="*/ 374 w 1104"/>
                <a:gd name="T25" fmla="*/ 497 h 1159"/>
                <a:gd name="T26" fmla="*/ 552 w 1104"/>
                <a:gd name="T27" fmla="*/ 374 h 1159"/>
                <a:gd name="T28" fmla="*/ 730 w 1104"/>
                <a:gd name="T29" fmla="*/ 497 h 1159"/>
                <a:gd name="T30" fmla="*/ 883 w 1104"/>
                <a:gd name="T31" fmla="*/ 497 h 1159"/>
                <a:gd name="T32" fmla="*/ 879 w 1104"/>
                <a:gd name="T33" fmla="*/ 369 h 1159"/>
                <a:gd name="T34" fmla="*/ 724 w 1104"/>
                <a:gd name="T35" fmla="*/ 186 h 1159"/>
                <a:gd name="T36" fmla="*/ 914 w 1104"/>
                <a:gd name="T37" fmla="*/ 0 h 1159"/>
                <a:gd name="T38" fmla="*/ 1104 w 1104"/>
                <a:gd name="T39" fmla="*/ 186 h 1159"/>
                <a:gd name="T40" fmla="*/ 994 w 1104"/>
                <a:gd name="T41" fmla="*/ 355 h 1159"/>
                <a:gd name="T42" fmla="*/ 76 w 1104"/>
                <a:gd name="T43" fmla="*/ 973 h 1159"/>
                <a:gd name="T44" fmla="*/ 191 w 1104"/>
                <a:gd name="T45" fmla="*/ 1087 h 1159"/>
                <a:gd name="T46" fmla="*/ 305 w 1104"/>
                <a:gd name="T47" fmla="*/ 973 h 1159"/>
                <a:gd name="T48" fmla="*/ 191 w 1104"/>
                <a:gd name="T49" fmla="*/ 860 h 1159"/>
                <a:gd name="T50" fmla="*/ 76 w 1104"/>
                <a:gd name="T51" fmla="*/ 973 h 1159"/>
                <a:gd name="T52" fmla="*/ 552 w 1104"/>
                <a:gd name="T53" fmla="*/ 447 h 1159"/>
                <a:gd name="T54" fmla="*/ 438 w 1104"/>
                <a:gd name="T55" fmla="*/ 561 h 1159"/>
                <a:gd name="T56" fmla="*/ 552 w 1104"/>
                <a:gd name="T57" fmla="*/ 674 h 1159"/>
                <a:gd name="T58" fmla="*/ 667 w 1104"/>
                <a:gd name="T59" fmla="*/ 561 h 1159"/>
                <a:gd name="T60" fmla="*/ 552 w 1104"/>
                <a:gd name="T61" fmla="*/ 447 h 1159"/>
                <a:gd name="T62" fmla="*/ 914 w 1104"/>
                <a:gd name="T63" fmla="*/ 73 h 1159"/>
                <a:gd name="T64" fmla="*/ 799 w 1104"/>
                <a:gd name="T65" fmla="*/ 187 h 1159"/>
                <a:gd name="T66" fmla="*/ 914 w 1104"/>
                <a:gd name="T67" fmla="*/ 300 h 1159"/>
                <a:gd name="T68" fmla="*/ 1029 w 1104"/>
                <a:gd name="T69" fmla="*/ 187 h 1159"/>
                <a:gd name="T70" fmla="*/ 914 w 1104"/>
                <a:gd name="T71" fmla="*/ 7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04" h="1159">
                  <a:moveTo>
                    <a:pt x="994" y="355"/>
                  </a:moveTo>
                  <a:cubicBezTo>
                    <a:pt x="994" y="607"/>
                    <a:pt x="994" y="607"/>
                    <a:pt x="994" y="607"/>
                  </a:cubicBezTo>
                  <a:cubicBezTo>
                    <a:pt x="735" y="607"/>
                    <a:pt x="735" y="607"/>
                    <a:pt x="735" y="607"/>
                  </a:cubicBezTo>
                  <a:cubicBezTo>
                    <a:pt x="714" y="687"/>
                    <a:pt x="640" y="746"/>
                    <a:pt x="552" y="746"/>
                  </a:cubicBezTo>
                  <a:cubicBezTo>
                    <a:pt x="464" y="746"/>
                    <a:pt x="390" y="687"/>
                    <a:pt x="369" y="607"/>
                  </a:cubicBezTo>
                  <a:cubicBezTo>
                    <a:pt x="221" y="607"/>
                    <a:pt x="221" y="607"/>
                    <a:pt x="221" y="607"/>
                  </a:cubicBezTo>
                  <a:cubicBezTo>
                    <a:pt x="221" y="775"/>
                    <a:pt x="221" y="775"/>
                    <a:pt x="221" y="775"/>
                  </a:cubicBezTo>
                  <a:cubicBezTo>
                    <a:pt x="314" y="789"/>
                    <a:pt x="386" y="869"/>
                    <a:pt x="386" y="966"/>
                  </a:cubicBezTo>
                  <a:cubicBezTo>
                    <a:pt x="386" y="1072"/>
                    <a:pt x="300" y="1159"/>
                    <a:pt x="193" y="1159"/>
                  </a:cubicBezTo>
                  <a:cubicBezTo>
                    <a:pt x="87" y="1159"/>
                    <a:pt x="0" y="1072"/>
                    <a:pt x="0" y="966"/>
                  </a:cubicBezTo>
                  <a:cubicBezTo>
                    <a:pt x="0" y="889"/>
                    <a:pt x="45" y="823"/>
                    <a:pt x="110" y="792"/>
                  </a:cubicBezTo>
                  <a:cubicBezTo>
                    <a:pt x="110" y="497"/>
                    <a:pt x="110" y="497"/>
                    <a:pt x="110" y="497"/>
                  </a:cubicBezTo>
                  <a:cubicBezTo>
                    <a:pt x="374" y="497"/>
                    <a:pt x="374" y="497"/>
                    <a:pt x="374" y="497"/>
                  </a:cubicBezTo>
                  <a:cubicBezTo>
                    <a:pt x="400" y="425"/>
                    <a:pt x="470" y="374"/>
                    <a:pt x="552" y="374"/>
                  </a:cubicBezTo>
                  <a:cubicBezTo>
                    <a:pt x="634" y="374"/>
                    <a:pt x="704" y="425"/>
                    <a:pt x="730" y="497"/>
                  </a:cubicBezTo>
                  <a:cubicBezTo>
                    <a:pt x="883" y="497"/>
                    <a:pt x="883" y="497"/>
                    <a:pt x="883" y="497"/>
                  </a:cubicBezTo>
                  <a:cubicBezTo>
                    <a:pt x="879" y="369"/>
                    <a:pt x="879" y="369"/>
                    <a:pt x="879" y="369"/>
                  </a:cubicBezTo>
                  <a:cubicBezTo>
                    <a:pt x="790" y="353"/>
                    <a:pt x="724" y="277"/>
                    <a:pt x="724" y="186"/>
                  </a:cubicBezTo>
                  <a:cubicBezTo>
                    <a:pt x="724" y="83"/>
                    <a:pt x="809" y="0"/>
                    <a:pt x="914" y="0"/>
                  </a:cubicBezTo>
                  <a:cubicBezTo>
                    <a:pt x="1019" y="0"/>
                    <a:pt x="1104" y="83"/>
                    <a:pt x="1104" y="186"/>
                  </a:cubicBezTo>
                  <a:cubicBezTo>
                    <a:pt x="1104" y="261"/>
                    <a:pt x="1059" y="325"/>
                    <a:pt x="994" y="355"/>
                  </a:cubicBezTo>
                  <a:close/>
                  <a:moveTo>
                    <a:pt x="76" y="973"/>
                  </a:moveTo>
                  <a:cubicBezTo>
                    <a:pt x="76" y="1036"/>
                    <a:pt x="127" y="1087"/>
                    <a:pt x="191" y="1087"/>
                  </a:cubicBezTo>
                  <a:cubicBezTo>
                    <a:pt x="254" y="1087"/>
                    <a:pt x="305" y="1036"/>
                    <a:pt x="305" y="973"/>
                  </a:cubicBezTo>
                  <a:cubicBezTo>
                    <a:pt x="305" y="911"/>
                    <a:pt x="254" y="860"/>
                    <a:pt x="191" y="860"/>
                  </a:cubicBezTo>
                  <a:cubicBezTo>
                    <a:pt x="127" y="860"/>
                    <a:pt x="76" y="911"/>
                    <a:pt x="76" y="973"/>
                  </a:cubicBezTo>
                  <a:close/>
                  <a:moveTo>
                    <a:pt x="552" y="447"/>
                  </a:moveTo>
                  <a:cubicBezTo>
                    <a:pt x="489" y="447"/>
                    <a:pt x="438" y="498"/>
                    <a:pt x="438" y="561"/>
                  </a:cubicBezTo>
                  <a:cubicBezTo>
                    <a:pt x="438" y="623"/>
                    <a:pt x="489" y="674"/>
                    <a:pt x="552" y="674"/>
                  </a:cubicBezTo>
                  <a:cubicBezTo>
                    <a:pt x="616" y="674"/>
                    <a:pt x="667" y="623"/>
                    <a:pt x="667" y="561"/>
                  </a:cubicBezTo>
                  <a:cubicBezTo>
                    <a:pt x="667" y="498"/>
                    <a:pt x="616" y="447"/>
                    <a:pt x="552" y="447"/>
                  </a:cubicBezTo>
                  <a:close/>
                  <a:moveTo>
                    <a:pt x="914" y="73"/>
                  </a:moveTo>
                  <a:cubicBezTo>
                    <a:pt x="851" y="73"/>
                    <a:pt x="799" y="124"/>
                    <a:pt x="799" y="187"/>
                  </a:cubicBezTo>
                  <a:cubicBezTo>
                    <a:pt x="799" y="249"/>
                    <a:pt x="851" y="300"/>
                    <a:pt x="914" y="300"/>
                  </a:cubicBezTo>
                  <a:cubicBezTo>
                    <a:pt x="977" y="300"/>
                    <a:pt x="1029" y="249"/>
                    <a:pt x="1029" y="187"/>
                  </a:cubicBezTo>
                  <a:cubicBezTo>
                    <a:pt x="1029" y="124"/>
                    <a:pt x="977" y="73"/>
                    <a:pt x="914" y="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32" name="千图PPT彼岸天：ID 8661124库_组合 7"/>
          <p:cNvGrpSpPr/>
          <p:nvPr>
            <p:custDataLst>
              <p:tags r:id="rId5"/>
            </p:custDataLst>
          </p:nvPr>
        </p:nvGrpSpPr>
        <p:grpSpPr>
          <a:xfrm>
            <a:off x="7823835" y="2618740"/>
            <a:ext cx="808990" cy="810260"/>
            <a:chOff x="6823556" y="3641454"/>
            <a:chExt cx="1091921" cy="1093560"/>
          </a:xfrm>
        </p:grpSpPr>
        <p:sp>
          <p:nvSpPr>
            <p:cNvPr id="33" name="椭圆 32"/>
            <p:cNvSpPr/>
            <p:nvPr/>
          </p:nvSpPr>
          <p:spPr>
            <a:xfrm flipV="1">
              <a:off x="6823556" y="3641454"/>
              <a:ext cx="1091921" cy="1093560"/>
            </a:xfrm>
            <a:prstGeom prst="ellipse">
              <a:avLst/>
            </a:prstGeom>
            <a:solidFill>
              <a:schemeClr val="accent3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67926" y="3879957"/>
              <a:ext cx="529194" cy="526452"/>
              <a:chOff x="6689328" y="3781703"/>
              <a:chExt cx="508205" cy="505574"/>
            </a:xfrm>
          </p:grpSpPr>
          <p:sp>
            <p:nvSpPr>
              <p:cNvPr id="35" name="任意多边形 23"/>
              <p:cNvSpPr/>
              <p:nvPr/>
            </p:nvSpPr>
            <p:spPr bwMode="auto">
              <a:xfrm>
                <a:off x="6689328" y="4032649"/>
                <a:ext cx="341171" cy="254628"/>
              </a:xfrm>
              <a:custGeom>
                <a:avLst/>
                <a:gdLst>
                  <a:gd name="T0" fmla="*/ 623 w 623"/>
                  <a:gd name="T1" fmla="*/ 427 h 466"/>
                  <a:gd name="T2" fmla="*/ 618 w 623"/>
                  <a:gd name="T3" fmla="*/ 428 h 466"/>
                  <a:gd name="T4" fmla="*/ 607 w 623"/>
                  <a:gd name="T5" fmla="*/ 425 h 466"/>
                  <a:gd name="T6" fmla="*/ 541 w 623"/>
                  <a:gd name="T7" fmla="*/ 390 h 466"/>
                  <a:gd name="T8" fmla="*/ 475 w 623"/>
                  <a:gd name="T9" fmla="*/ 425 h 466"/>
                  <a:gd name="T10" fmla="*/ 464 w 623"/>
                  <a:gd name="T11" fmla="*/ 428 h 466"/>
                  <a:gd name="T12" fmla="*/ 449 w 623"/>
                  <a:gd name="T13" fmla="*/ 423 h 466"/>
                  <a:gd name="T14" fmla="*/ 440 w 623"/>
                  <a:gd name="T15" fmla="*/ 399 h 466"/>
                  <a:gd name="T16" fmla="*/ 452 w 623"/>
                  <a:gd name="T17" fmla="*/ 326 h 466"/>
                  <a:gd name="T18" fmla="*/ 399 w 623"/>
                  <a:gd name="T19" fmla="*/ 273 h 466"/>
                  <a:gd name="T20" fmla="*/ 392 w 623"/>
                  <a:gd name="T21" fmla="*/ 249 h 466"/>
                  <a:gd name="T22" fmla="*/ 412 w 623"/>
                  <a:gd name="T23" fmla="*/ 232 h 466"/>
                  <a:gd name="T24" fmla="*/ 486 w 623"/>
                  <a:gd name="T25" fmla="*/ 221 h 466"/>
                  <a:gd name="T26" fmla="*/ 519 w 623"/>
                  <a:gd name="T27" fmla="*/ 154 h 466"/>
                  <a:gd name="T28" fmla="*/ 541 w 623"/>
                  <a:gd name="T29" fmla="*/ 141 h 466"/>
                  <a:gd name="T30" fmla="*/ 563 w 623"/>
                  <a:gd name="T31" fmla="*/ 154 h 466"/>
                  <a:gd name="T32" fmla="*/ 582 w 623"/>
                  <a:gd name="T33" fmla="*/ 192 h 466"/>
                  <a:gd name="T34" fmla="*/ 529 w 623"/>
                  <a:gd name="T35" fmla="*/ 78 h 466"/>
                  <a:gd name="T36" fmla="*/ 407 w 623"/>
                  <a:gd name="T37" fmla="*/ 1 h 466"/>
                  <a:gd name="T38" fmla="*/ 391 w 623"/>
                  <a:gd name="T39" fmla="*/ 7 h 466"/>
                  <a:gd name="T40" fmla="*/ 351 w 623"/>
                  <a:gd name="T41" fmla="*/ 63 h 466"/>
                  <a:gd name="T42" fmla="*/ 307 w 623"/>
                  <a:gd name="T43" fmla="*/ 3 h 466"/>
                  <a:gd name="T44" fmla="*/ 338 w 623"/>
                  <a:gd name="T45" fmla="*/ 107 h 466"/>
                  <a:gd name="T46" fmla="*/ 338 w 623"/>
                  <a:gd name="T47" fmla="*/ 115 h 466"/>
                  <a:gd name="T48" fmla="*/ 306 w 623"/>
                  <a:gd name="T49" fmla="*/ 262 h 466"/>
                  <a:gd name="T50" fmla="*/ 306 w 623"/>
                  <a:gd name="T51" fmla="*/ 264 h 466"/>
                  <a:gd name="T52" fmla="*/ 306 w 623"/>
                  <a:gd name="T53" fmla="*/ 265 h 466"/>
                  <a:gd name="T54" fmla="*/ 306 w 623"/>
                  <a:gd name="T55" fmla="*/ 264 h 466"/>
                  <a:gd name="T56" fmla="*/ 306 w 623"/>
                  <a:gd name="T57" fmla="*/ 263 h 466"/>
                  <a:gd name="T58" fmla="*/ 271 w 623"/>
                  <a:gd name="T59" fmla="*/ 115 h 466"/>
                  <a:gd name="T60" fmla="*/ 272 w 623"/>
                  <a:gd name="T61" fmla="*/ 107 h 466"/>
                  <a:gd name="T62" fmla="*/ 305 w 623"/>
                  <a:gd name="T63" fmla="*/ 1 h 466"/>
                  <a:gd name="T64" fmla="*/ 259 w 623"/>
                  <a:gd name="T65" fmla="*/ 65 h 466"/>
                  <a:gd name="T66" fmla="*/ 219 w 623"/>
                  <a:gd name="T67" fmla="*/ 11 h 466"/>
                  <a:gd name="T68" fmla="*/ 202 w 623"/>
                  <a:gd name="T69" fmla="*/ 5 h 466"/>
                  <a:gd name="T70" fmla="*/ 98 w 623"/>
                  <a:gd name="T71" fmla="*/ 74 h 466"/>
                  <a:gd name="T72" fmla="*/ 95 w 623"/>
                  <a:gd name="T73" fmla="*/ 78 h 466"/>
                  <a:gd name="T74" fmla="*/ 93 w 623"/>
                  <a:gd name="T75" fmla="*/ 80 h 466"/>
                  <a:gd name="T76" fmla="*/ 87 w 623"/>
                  <a:gd name="T77" fmla="*/ 91 h 466"/>
                  <a:gd name="T78" fmla="*/ 88 w 623"/>
                  <a:gd name="T79" fmla="*/ 91 h 466"/>
                  <a:gd name="T80" fmla="*/ 75 w 623"/>
                  <a:gd name="T81" fmla="*/ 119 h 466"/>
                  <a:gd name="T82" fmla="*/ 74 w 623"/>
                  <a:gd name="T83" fmla="*/ 118 h 466"/>
                  <a:gd name="T84" fmla="*/ 0 w 623"/>
                  <a:gd name="T85" fmla="*/ 411 h 466"/>
                  <a:gd name="T86" fmla="*/ 2 w 623"/>
                  <a:gd name="T87" fmla="*/ 411 h 466"/>
                  <a:gd name="T88" fmla="*/ 66 w 623"/>
                  <a:gd name="T89" fmla="*/ 465 h 466"/>
                  <a:gd name="T90" fmla="*/ 556 w 623"/>
                  <a:gd name="T91" fmla="*/ 465 h 466"/>
                  <a:gd name="T92" fmla="*/ 623 w 623"/>
                  <a:gd name="T93" fmla="*/ 427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3" h="466">
                    <a:moveTo>
                      <a:pt x="623" y="427"/>
                    </a:moveTo>
                    <a:cubicBezTo>
                      <a:pt x="622" y="428"/>
                      <a:pt x="620" y="428"/>
                      <a:pt x="618" y="428"/>
                    </a:cubicBezTo>
                    <a:cubicBezTo>
                      <a:pt x="614" y="428"/>
                      <a:pt x="611" y="427"/>
                      <a:pt x="607" y="425"/>
                    </a:cubicBezTo>
                    <a:cubicBezTo>
                      <a:pt x="541" y="390"/>
                      <a:pt x="541" y="390"/>
                      <a:pt x="541" y="390"/>
                    </a:cubicBezTo>
                    <a:cubicBezTo>
                      <a:pt x="475" y="425"/>
                      <a:pt x="475" y="425"/>
                      <a:pt x="475" y="425"/>
                    </a:cubicBezTo>
                    <a:cubicBezTo>
                      <a:pt x="471" y="427"/>
                      <a:pt x="468" y="428"/>
                      <a:pt x="464" y="428"/>
                    </a:cubicBezTo>
                    <a:cubicBezTo>
                      <a:pt x="458" y="428"/>
                      <a:pt x="453" y="426"/>
                      <a:pt x="449" y="423"/>
                    </a:cubicBezTo>
                    <a:cubicBezTo>
                      <a:pt x="442" y="418"/>
                      <a:pt x="438" y="408"/>
                      <a:pt x="440" y="399"/>
                    </a:cubicBezTo>
                    <a:cubicBezTo>
                      <a:pt x="452" y="326"/>
                      <a:pt x="452" y="326"/>
                      <a:pt x="452" y="326"/>
                    </a:cubicBezTo>
                    <a:cubicBezTo>
                      <a:pt x="399" y="273"/>
                      <a:pt x="399" y="273"/>
                      <a:pt x="399" y="273"/>
                    </a:cubicBezTo>
                    <a:cubicBezTo>
                      <a:pt x="392" y="267"/>
                      <a:pt x="390" y="257"/>
                      <a:pt x="392" y="249"/>
                    </a:cubicBezTo>
                    <a:cubicBezTo>
                      <a:pt x="395" y="240"/>
                      <a:pt x="403" y="233"/>
                      <a:pt x="412" y="232"/>
                    </a:cubicBezTo>
                    <a:cubicBezTo>
                      <a:pt x="486" y="221"/>
                      <a:pt x="486" y="221"/>
                      <a:pt x="486" y="221"/>
                    </a:cubicBezTo>
                    <a:cubicBezTo>
                      <a:pt x="519" y="154"/>
                      <a:pt x="519" y="154"/>
                      <a:pt x="519" y="154"/>
                    </a:cubicBezTo>
                    <a:cubicBezTo>
                      <a:pt x="523" y="146"/>
                      <a:pt x="532" y="141"/>
                      <a:pt x="541" y="141"/>
                    </a:cubicBezTo>
                    <a:cubicBezTo>
                      <a:pt x="550" y="141"/>
                      <a:pt x="559" y="146"/>
                      <a:pt x="563" y="154"/>
                    </a:cubicBezTo>
                    <a:cubicBezTo>
                      <a:pt x="582" y="192"/>
                      <a:pt x="582" y="192"/>
                      <a:pt x="582" y="192"/>
                    </a:cubicBezTo>
                    <a:cubicBezTo>
                      <a:pt x="567" y="147"/>
                      <a:pt x="550" y="104"/>
                      <a:pt x="529" y="78"/>
                    </a:cubicBezTo>
                    <a:cubicBezTo>
                      <a:pt x="498" y="26"/>
                      <a:pt x="447" y="7"/>
                      <a:pt x="407" y="1"/>
                    </a:cubicBezTo>
                    <a:cubicBezTo>
                      <a:pt x="401" y="0"/>
                      <a:pt x="395" y="2"/>
                      <a:pt x="391" y="7"/>
                    </a:cubicBezTo>
                    <a:cubicBezTo>
                      <a:pt x="351" y="63"/>
                      <a:pt x="351" y="63"/>
                      <a:pt x="351" y="63"/>
                    </a:cubicBezTo>
                    <a:cubicBezTo>
                      <a:pt x="307" y="3"/>
                      <a:pt x="307" y="3"/>
                      <a:pt x="307" y="3"/>
                    </a:cubicBezTo>
                    <a:cubicBezTo>
                      <a:pt x="338" y="107"/>
                      <a:pt x="338" y="107"/>
                      <a:pt x="338" y="107"/>
                    </a:cubicBezTo>
                    <a:cubicBezTo>
                      <a:pt x="338" y="110"/>
                      <a:pt x="338" y="112"/>
                      <a:pt x="338" y="115"/>
                    </a:cubicBezTo>
                    <a:cubicBezTo>
                      <a:pt x="306" y="262"/>
                      <a:pt x="306" y="262"/>
                      <a:pt x="306" y="262"/>
                    </a:cubicBezTo>
                    <a:cubicBezTo>
                      <a:pt x="306" y="263"/>
                      <a:pt x="306" y="263"/>
                      <a:pt x="306" y="264"/>
                    </a:cubicBezTo>
                    <a:cubicBezTo>
                      <a:pt x="306" y="265"/>
                      <a:pt x="306" y="265"/>
                      <a:pt x="306" y="265"/>
                    </a:cubicBezTo>
                    <a:cubicBezTo>
                      <a:pt x="306" y="264"/>
                      <a:pt x="306" y="264"/>
                      <a:pt x="306" y="264"/>
                    </a:cubicBezTo>
                    <a:cubicBezTo>
                      <a:pt x="306" y="263"/>
                      <a:pt x="306" y="263"/>
                      <a:pt x="306" y="263"/>
                    </a:cubicBezTo>
                    <a:cubicBezTo>
                      <a:pt x="271" y="115"/>
                      <a:pt x="271" y="115"/>
                      <a:pt x="271" y="115"/>
                    </a:cubicBezTo>
                    <a:cubicBezTo>
                      <a:pt x="271" y="112"/>
                      <a:pt x="271" y="109"/>
                      <a:pt x="272" y="107"/>
                    </a:cubicBezTo>
                    <a:cubicBezTo>
                      <a:pt x="305" y="1"/>
                      <a:pt x="305" y="1"/>
                      <a:pt x="305" y="1"/>
                    </a:cubicBezTo>
                    <a:cubicBezTo>
                      <a:pt x="259" y="65"/>
                      <a:pt x="259" y="65"/>
                      <a:pt x="259" y="65"/>
                    </a:cubicBezTo>
                    <a:cubicBezTo>
                      <a:pt x="219" y="11"/>
                      <a:pt x="219" y="11"/>
                      <a:pt x="219" y="11"/>
                    </a:cubicBezTo>
                    <a:cubicBezTo>
                      <a:pt x="215" y="6"/>
                      <a:pt x="208" y="3"/>
                      <a:pt x="202" y="5"/>
                    </a:cubicBezTo>
                    <a:cubicBezTo>
                      <a:pt x="170" y="13"/>
                      <a:pt x="128" y="32"/>
                      <a:pt x="98" y="74"/>
                    </a:cubicBezTo>
                    <a:cubicBezTo>
                      <a:pt x="97" y="76"/>
                      <a:pt x="96" y="77"/>
                      <a:pt x="95" y="78"/>
                    </a:cubicBezTo>
                    <a:cubicBezTo>
                      <a:pt x="95" y="79"/>
                      <a:pt x="94" y="80"/>
                      <a:pt x="93" y="80"/>
                    </a:cubicBezTo>
                    <a:cubicBezTo>
                      <a:pt x="91" y="84"/>
                      <a:pt x="89" y="87"/>
                      <a:pt x="87" y="91"/>
                    </a:cubicBezTo>
                    <a:cubicBezTo>
                      <a:pt x="87" y="91"/>
                      <a:pt x="88" y="91"/>
                      <a:pt x="88" y="91"/>
                    </a:cubicBezTo>
                    <a:cubicBezTo>
                      <a:pt x="84" y="99"/>
                      <a:pt x="79" y="109"/>
                      <a:pt x="75" y="119"/>
                    </a:cubicBezTo>
                    <a:cubicBezTo>
                      <a:pt x="75" y="118"/>
                      <a:pt x="74" y="118"/>
                      <a:pt x="74" y="118"/>
                    </a:cubicBezTo>
                    <a:cubicBezTo>
                      <a:pt x="35" y="210"/>
                      <a:pt x="0" y="394"/>
                      <a:pt x="0" y="411"/>
                    </a:cubicBezTo>
                    <a:cubicBezTo>
                      <a:pt x="2" y="411"/>
                      <a:pt x="2" y="411"/>
                      <a:pt x="2" y="411"/>
                    </a:cubicBezTo>
                    <a:cubicBezTo>
                      <a:pt x="2" y="429"/>
                      <a:pt x="9" y="466"/>
                      <a:pt x="66" y="465"/>
                    </a:cubicBezTo>
                    <a:cubicBezTo>
                      <a:pt x="556" y="465"/>
                      <a:pt x="556" y="465"/>
                      <a:pt x="556" y="465"/>
                    </a:cubicBezTo>
                    <a:cubicBezTo>
                      <a:pt x="556" y="465"/>
                      <a:pt x="607" y="466"/>
                      <a:pt x="623" y="42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 bwMode="auto">
              <a:xfrm>
                <a:off x="6737992" y="3781703"/>
                <a:ext cx="235163" cy="2338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" name="任意多边形 25"/>
              <p:cNvSpPr/>
              <p:nvPr/>
            </p:nvSpPr>
            <p:spPr bwMode="auto">
              <a:xfrm>
                <a:off x="6922124" y="4128397"/>
                <a:ext cx="125999" cy="119686"/>
              </a:xfrm>
              <a:custGeom>
                <a:avLst/>
                <a:gdLst>
                  <a:gd name="T0" fmla="*/ 107 w 230"/>
                  <a:gd name="T1" fmla="*/ 5 h 219"/>
                  <a:gd name="T2" fmla="*/ 115 w 230"/>
                  <a:gd name="T3" fmla="*/ 0 h 219"/>
                  <a:gd name="T4" fmla="*/ 123 w 230"/>
                  <a:gd name="T5" fmla="*/ 5 h 219"/>
                  <a:gd name="T6" fmla="*/ 154 w 230"/>
                  <a:gd name="T7" fmla="*/ 67 h 219"/>
                  <a:gd name="T8" fmla="*/ 222 w 230"/>
                  <a:gd name="T9" fmla="*/ 77 h 219"/>
                  <a:gd name="T10" fmla="*/ 229 w 230"/>
                  <a:gd name="T11" fmla="*/ 83 h 219"/>
                  <a:gd name="T12" fmla="*/ 227 w 230"/>
                  <a:gd name="T13" fmla="*/ 92 h 219"/>
                  <a:gd name="T14" fmla="*/ 178 w 230"/>
                  <a:gd name="T15" fmla="*/ 140 h 219"/>
                  <a:gd name="T16" fmla="*/ 189 w 230"/>
                  <a:gd name="T17" fmla="*/ 208 h 219"/>
                  <a:gd name="T18" fmla="*/ 186 w 230"/>
                  <a:gd name="T19" fmla="*/ 217 h 219"/>
                  <a:gd name="T20" fmla="*/ 176 w 230"/>
                  <a:gd name="T21" fmla="*/ 218 h 219"/>
                  <a:gd name="T22" fmla="*/ 115 w 230"/>
                  <a:gd name="T23" fmla="*/ 186 h 219"/>
                  <a:gd name="T24" fmla="*/ 54 w 230"/>
                  <a:gd name="T25" fmla="*/ 218 h 219"/>
                  <a:gd name="T26" fmla="*/ 44 w 230"/>
                  <a:gd name="T27" fmla="*/ 217 h 219"/>
                  <a:gd name="T28" fmla="*/ 41 w 230"/>
                  <a:gd name="T29" fmla="*/ 208 h 219"/>
                  <a:gd name="T30" fmla="*/ 52 w 230"/>
                  <a:gd name="T31" fmla="*/ 140 h 219"/>
                  <a:gd name="T32" fmla="*/ 3 w 230"/>
                  <a:gd name="T33" fmla="*/ 92 h 219"/>
                  <a:gd name="T34" fmla="*/ 1 w 230"/>
                  <a:gd name="T35" fmla="*/ 83 h 219"/>
                  <a:gd name="T36" fmla="*/ 8 w 230"/>
                  <a:gd name="T37" fmla="*/ 77 h 219"/>
                  <a:gd name="T38" fmla="*/ 76 w 230"/>
                  <a:gd name="T39" fmla="*/ 67 h 219"/>
                  <a:gd name="T40" fmla="*/ 107 w 230"/>
                  <a:gd name="T41" fmla="*/ 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0" h="219">
                    <a:moveTo>
                      <a:pt x="107" y="5"/>
                    </a:moveTo>
                    <a:cubicBezTo>
                      <a:pt x="108" y="2"/>
                      <a:pt x="112" y="0"/>
                      <a:pt x="115" y="0"/>
                    </a:cubicBezTo>
                    <a:cubicBezTo>
                      <a:pt x="119" y="0"/>
                      <a:pt x="122" y="2"/>
                      <a:pt x="123" y="5"/>
                    </a:cubicBezTo>
                    <a:cubicBezTo>
                      <a:pt x="154" y="67"/>
                      <a:pt x="154" y="67"/>
                      <a:pt x="154" y="67"/>
                    </a:cubicBezTo>
                    <a:cubicBezTo>
                      <a:pt x="222" y="77"/>
                      <a:pt x="222" y="77"/>
                      <a:pt x="222" y="77"/>
                    </a:cubicBezTo>
                    <a:cubicBezTo>
                      <a:pt x="225" y="77"/>
                      <a:pt x="228" y="80"/>
                      <a:pt x="229" y="83"/>
                    </a:cubicBezTo>
                    <a:cubicBezTo>
                      <a:pt x="230" y="86"/>
                      <a:pt x="229" y="90"/>
                      <a:pt x="227" y="92"/>
                    </a:cubicBezTo>
                    <a:cubicBezTo>
                      <a:pt x="178" y="140"/>
                      <a:pt x="178" y="140"/>
                      <a:pt x="178" y="140"/>
                    </a:cubicBezTo>
                    <a:cubicBezTo>
                      <a:pt x="189" y="208"/>
                      <a:pt x="189" y="208"/>
                      <a:pt x="189" y="208"/>
                    </a:cubicBezTo>
                    <a:cubicBezTo>
                      <a:pt x="190" y="211"/>
                      <a:pt x="188" y="215"/>
                      <a:pt x="186" y="217"/>
                    </a:cubicBezTo>
                    <a:cubicBezTo>
                      <a:pt x="183" y="219"/>
                      <a:pt x="179" y="219"/>
                      <a:pt x="176" y="218"/>
                    </a:cubicBezTo>
                    <a:cubicBezTo>
                      <a:pt x="115" y="186"/>
                      <a:pt x="115" y="186"/>
                      <a:pt x="115" y="186"/>
                    </a:cubicBezTo>
                    <a:cubicBezTo>
                      <a:pt x="54" y="218"/>
                      <a:pt x="54" y="218"/>
                      <a:pt x="54" y="218"/>
                    </a:cubicBezTo>
                    <a:cubicBezTo>
                      <a:pt x="51" y="219"/>
                      <a:pt x="47" y="219"/>
                      <a:pt x="44" y="217"/>
                    </a:cubicBezTo>
                    <a:cubicBezTo>
                      <a:pt x="42" y="215"/>
                      <a:pt x="40" y="212"/>
                      <a:pt x="41" y="208"/>
                    </a:cubicBezTo>
                    <a:cubicBezTo>
                      <a:pt x="52" y="140"/>
                      <a:pt x="52" y="140"/>
                      <a:pt x="52" y="140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1" y="90"/>
                      <a:pt x="0" y="86"/>
                      <a:pt x="1" y="83"/>
                    </a:cubicBezTo>
                    <a:cubicBezTo>
                      <a:pt x="2" y="80"/>
                      <a:pt x="5" y="77"/>
                      <a:pt x="8" y="77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107" y="5"/>
                      <a:pt x="107" y="5"/>
                      <a:pt x="107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8" name="任意多边形 26"/>
              <p:cNvSpPr/>
              <p:nvPr/>
            </p:nvSpPr>
            <p:spPr bwMode="auto">
              <a:xfrm>
                <a:off x="7071008" y="4128397"/>
                <a:ext cx="126525" cy="119686"/>
              </a:xfrm>
              <a:custGeom>
                <a:avLst/>
                <a:gdLst>
                  <a:gd name="T0" fmla="*/ 107 w 231"/>
                  <a:gd name="T1" fmla="*/ 5 h 219"/>
                  <a:gd name="T2" fmla="*/ 116 w 231"/>
                  <a:gd name="T3" fmla="*/ 0 h 219"/>
                  <a:gd name="T4" fmla="*/ 124 w 231"/>
                  <a:gd name="T5" fmla="*/ 5 h 219"/>
                  <a:gd name="T6" fmla="*/ 154 w 231"/>
                  <a:gd name="T7" fmla="*/ 67 h 219"/>
                  <a:gd name="T8" fmla="*/ 222 w 231"/>
                  <a:gd name="T9" fmla="*/ 77 h 219"/>
                  <a:gd name="T10" fmla="*/ 230 w 231"/>
                  <a:gd name="T11" fmla="*/ 83 h 219"/>
                  <a:gd name="T12" fmla="*/ 227 w 231"/>
                  <a:gd name="T13" fmla="*/ 92 h 219"/>
                  <a:gd name="T14" fmla="*/ 178 w 231"/>
                  <a:gd name="T15" fmla="*/ 140 h 219"/>
                  <a:gd name="T16" fmla="*/ 190 w 231"/>
                  <a:gd name="T17" fmla="*/ 208 h 219"/>
                  <a:gd name="T18" fmla="*/ 186 w 231"/>
                  <a:gd name="T19" fmla="*/ 217 h 219"/>
                  <a:gd name="T20" fmla="*/ 176 w 231"/>
                  <a:gd name="T21" fmla="*/ 218 h 219"/>
                  <a:gd name="T22" fmla="*/ 116 w 231"/>
                  <a:gd name="T23" fmla="*/ 186 h 219"/>
                  <a:gd name="T24" fmla="*/ 55 w 231"/>
                  <a:gd name="T25" fmla="*/ 218 h 219"/>
                  <a:gd name="T26" fmla="*/ 45 w 231"/>
                  <a:gd name="T27" fmla="*/ 217 h 219"/>
                  <a:gd name="T28" fmla="*/ 41 w 231"/>
                  <a:gd name="T29" fmla="*/ 208 h 219"/>
                  <a:gd name="T30" fmla="*/ 53 w 231"/>
                  <a:gd name="T31" fmla="*/ 140 h 219"/>
                  <a:gd name="T32" fmla="*/ 4 w 231"/>
                  <a:gd name="T33" fmla="*/ 92 h 219"/>
                  <a:gd name="T34" fmla="*/ 1 w 231"/>
                  <a:gd name="T35" fmla="*/ 83 h 219"/>
                  <a:gd name="T36" fmla="*/ 9 w 231"/>
                  <a:gd name="T37" fmla="*/ 77 h 219"/>
                  <a:gd name="T38" fmla="*/ 77 w 231"/>
                  <a:gd name="T39" fmla="*/ 67 h 219"/>
                  <a:gd name="T40" fmla="*/ 107 w 231"/>
                  <a:gd name="T41" fmla="*/ 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1" h="219">
                    <a:moveTo>
                      <a:pt x="107" y="5"/>
                    </a:moveTo>
                    <a:cubicBezTo>
                      <a:pt x="109" y="2"/>
                      <a:pt x="112" y="0"/>
                      <a:pt x="116" y="0"/>
                    </a:cubicBezTo>
                    <a:cubicBezTo>
                      <a:pt x="119" y="0"/>
                      <a:pt x="122" y="2"/>
                      <a:pt x="124" y="5"/>
                    </a:cubicBezTo>
                    <a:cubicBezTo>
                      <a:pt x="154" y="67"/>
                      <a:pt x="154" y="67"/>
                      <a:pt x="154" y="67"/>
                    </a:cubicBezTo>
                    <a:cubicBezTo>
                      <a:pt x="222" y="77"/>
                      <a:pt x="222" y="77"/>
                      <a:pt x="222" y="77"/>
                    </a:cubicBezTo>
                    <a:cubicBezTo>
                      <a:pt x="226" y="77"/>
                      <a:pt x="229" y="79"/>
                      <a:pt x="230" y="83"/>
                    </a:cubicBezTo>
                    <a:cubicBezTo>
                      <a:pt x="231" y="86"/>
                      <a:pt x="230" y="90"/>
                      <a:pt x="227" y="92"/>
                    </a:cubicBezTo>
                    <a:cubicBezTo>
                      <a:pt x="178" y="140"/>
                      <a:pt x="178" y="140"/>
                      <a:pt x="178" y="140"/>
                    </a:cubicBezTo>
                    <a:cubicBezTo>
                      <a:pt x="190" y="208"/>
                      <a:pt x="190" y="208"/>
                      <a:pt x="190" y="208"/>
                    </a:cubicBezTo>
                    <a:cubicBezTo>
                      <a:pt x="190" y="211"/>
                      <a:pt x="189" y="215"/>
                      <a:pt x="186" y="217"/>
                    </a:cubicBezTo>
                    <a:cubicBezTo>
                      <a:pt x="183" y="219"/>
                      <a:pt x="180" y="219"/>
                      <a:pt x="176" y="218"/>
                    </a:cubicBezTo>
                    <a:cubicBezTo>
                      <a:pt x="116" y="186"/>
                      <a:pt x="116" y="186"/>
                      <a:pt x="116" y="186"/>
                    </a:cubicBezTo>
                    <a:cubicBezTo>
                      <a:pt x="55" y="218"/>
                      <a:pt x="55" y="218"/>
                      <a:pt x="55" y="218"/>
                    </a:cubicBezTo>
                    <a:cubicBezTo>
                      <a:pt x="52" y="219"/>
                      <a:pt x="48" y="219"/>
                      <a:pt x="45" y="217"/>
                    </a:cubicBezTo>
                    <a:cubicBezTo>
                      <a:pt x="42" y="215"/>
                      <a:pt x="41" y="211"/>
                      <a:pt x="41" y="208"/>
                    </a:cubicBezTo>
                    <a:cubicBezTo>
                      <a:pt x="53" y="140"/>
                      <a:pt x="53" y="140"/>
                      <a:pt x="53" y="140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1" y="90"/>
                      <a:pt x="0" y="86"/>
                      <a:pt x="1" y="83"/>
                    </a:cubicBezTo>
                    <a:cubicBezTo>
                      <a:pt x="2" y="79"/>
                      <a:pt x="5" y="77"/>
                      <a:pt x="9" y="77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107" y="5"/>
                      <a:pt x="107" y="5"/>
                      <a:pt x="107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9" name="任意多边形 27"/>
              <p:cNvSpPr/>
              <p:nvPr/>
            </p:nvSpPr>
            <p:spPr bwMode="auto">
              <a:xfrm>
                <a:off x="6992620" y="4000294"/>
                <a:ext cx="125999" cy="120212"/>
              </a:xfrm>
              <a:custGeom>
                <a:avLst/>
                <a:gdLst>
                  <a:gd name="T0" fmla="*/ 107 w 230"/>
                  <a:gd name="T1" fmla="*/ 5 h 220"/>
                  <a:gd name="T2" fmla="*/ 115 w 230"/>
                  <a:gd name="T3" fmla="*/ 0 h 220"/>
                  <a:gd name="T4" fmla="*/ 123 w 230"/>
                  <a:gd name="T5" fmla="*/ 6 h 220"/>
                  <a:gd name="T6" fmla="*/ 154 w 230"/>
                  <a:gd name="T7" fmla="*/ 67 h 220"/>
                  <a:gd name="T8" fmla="*/ 222 w 230"/>
                  <a:gd name="T9" fmla="*/ 77 h 220"/>
                  <a:gd name="T10" fmla="*/ 229 w 230"/>
                  <a:gd name="T11" fmla="*/ 83 h 220"/>
                  <a:gd name="T12" fmla="*/ 227 w 230"/>
                  <a:gd name="T13" fmla="*/ 93 h 220"/>
                  <a:gd name="T14" fmla="*/ 178 w 230"/>
                  <a:gd name="T15" fmla="*/ 141 h 220"/>
                  <a:gd name="T16" fmla="*/ 189 w 230"/>
                  <a:gd name="T17" fmla="*/ 208 h 220"/>
                  <a:gd name="T18" fmla="*/ 186 w 230"/>
                  <a:gd name="T19" fmla="*/ 217 h 220"/>
                  <a:gd name="T20" fmla="*/ 176 w 230"/>
                  <a:gd name="T21" fmla="*/ 218 h 220"/>
                  <a:gd name="T22" fmla="*/ 115 w 230"/>
                  <a:gd name="T23" fmla="*/ 186 h 220"/>
                  <a:gd name="T24" fmla="*/ 54 w 230"/>
                  <a:gd name="T25" fmla="*/ 218 h 220"/>
                  <a:gd name="T26" fmla="*/ 45 w 230"/>
                  <a:gd name="T27" fmla="*/ 217 h 220"/>
                  <a:gd name="T28" fmla="*/ 41 w 230"/>
                  <a:gd name="T29" fmla="*/ 208 h 220"/>
                  <a:gd name="T30" fmla="*/ 52 w 230"/>
                  <a:gd name="T31" fmla="*/ 141 h 220"/>
                  <a:gd name="T32" fmla="*/ 3 w 230"/>
                  <a:gd name="T33" fmla="*/ 93 h 220"/>
                  <a:gd name="T34" fmla="*/ 1 w 230"/>
                  <a:gd name="T35" fmla="*/ 83 h 220"/>
                  <a:gd name="T36" fmla="*/ 8 w 230"/>
                  <a:gd name="T37" fmla="*/ 77 h 220"/>
                  <a:gd name="T38" fmla="*/ 76 w 230"/>
                  <a:gd name="T39" fmla="*/ 67 h 220"/>
                  <a:gd name="T40" fmla="*/ 107 w 230"/>
                  <a:gd name="T41" fmla="*/ 5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0" h="220">
                    <a:moveTo>
                      <a:pt x="107" y="5"/>
                    </a:moveTo>
                    <a:cubicBezTo>
                      <a:pt x="108" y="2"/>
                      <a:pt x="112" y="0"/>
                      <a:pt x="115" y="0"/>
                    </a:cubicBezTo>
                    <a:cubicBezTo>
                      <a:pt x="119" y="0"/>
                      <a:pt x="122" y="2"/>
                      <a:pt x="123" y="6"/>
                    </a:cubicBezTo>
                    <a:cubicBezTo>
                      <a:pt x="154" y="67"/>
                      <a:pt x="154" y="67"/>
                      <a:pt x="154" y="67"/>
                    </a:cubicBezTo>
                    <a:cubicBezTo>
                      <a:pt x="222" y="77"/>
                      <a:pt x="222" y="77"/>
                      <a:pt x="222" y="77"/>
                    </a:cubicBezTo>
                    <a:cubicBezTo>
                      <a:pt x="225" y="77"/>
                      <a:pt x="228" y="80"/>
                      <a:pt x="229" y="83"/>
                    </a:cubicBezTo>
                    <a:cubicBezTo>
                      <a:pt x="230" y="87"/>
                      <a:pt x="229" y="90"/>
                      <a:pt x="227" y="93"/>
                    </a:cubicBezTo>
                    <a:cubicBezTo>
                      <a:pt x="178" y="141"/>
                      <a:pt x="178" y="141"/>
                      <a:pt x="178" y="141"/>
                    </a:cubicBezTo>
                    <a:cubicBezTo>
                      <a:pt x="189" y="208"/>
                      <a:pt x="189" y="208"/>
                      <a:pt x="189" y="208"/>
                    </a:cubicBezTo>
                    <a:cubicBezTo>
                      <a:pt x="190" y="212"/>
                      <a:pt x="188" y="215"/>
                      <a:pt x="186" y="217"/>
                    </a:cubicBezTo>
                    <a:cubicBezTo>
                      <a:pt x="183" y="220"/>
                      <a:pt x="179" y="220"/>
                      <a:pt x="176" y="218"/>
                    </a:cubicBezTo>
                    <a:cubicBezTo>
                      <a:pt x="115" y="186"/>
                      <a:pt x="115" y="186"/>
                      <a:pt x="115" y="186"/>
                    </a:cubicBezTo>
                    <a:cubicBezTo>
                      <a:pt x="54" y="218"/>
                      <a:pt x="54" y="218"/>
                      <a:pt x="54" y="218"/>
                    </a:cubicBezTo>
                    <a:cubicBezTo>
                      <a:pt x="51" y="220"/>
                      <a:pt x="47" y="220"/>
                      <a:pt x="45" y="217"/>
                    </a:cubicBezTo>
                    <a:cubicBezTo>
                      <a:pt x="42" y="215"/>
                      <a:pt x="40" y="212"/>
                      <a:pt x="41" y="208"/>
                    </a:cubicBezTo>
                    <a:cubicBezTo>
                      <a:pt x="52" y="141"/>
                      <a:pt x="52" y="141"/>
                      <a:pt x="52" y="141"/>
                    </a:cubicBezTo>
                    <a:cubicBezTo>
                      <a:pt x="3" y="93"/>
                      <a:pt x="3" y="93"/>
                      <a:pt x="3" y="93"/>
                    </a:cubicBezTo>
                    <a:cubicBezTo>
                      <a:pt x="1" y="90"/>
                      <a:pt x="0" y="87"/>
                      <a:pt x="1" y="83"/>
                    </a:cubicBezTo>
                    <a:cubicBezTo>
                      <a:pt x="2" y="80"/>
                      <a:pt x="5" y="77"/>
                      <a:pt x="8" y="77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107" y="5"/>
                      <a:pt x="107" y="5"/>
                      <a:pt x="107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0" name="千图PPT彼岸天：ID 8661124库_组合 8"/>
          <p:cNvGrpSpPr/>
          <p:nvPr>
            <p:custDataLst>
              <p:tags r:id="rId6"/>
            </p:custDataLst>
          </p:nvPr>
        </p:nvGrpSpPr>
        <p:grpSpPr>
          <a:xfrm>
            <a:off x="3375025" y="2632710"/>
            <a:ext cx="808990" cy="810260"/>
            <a:chOff x="4276526" y="3641454"/>
            <a:chExt cx="1091921" cy="1093560"/>
          </a:xfrm>
        </p:grpSpPr>
        <p:sp>
          <p:nvSpPr>
            <p:cNvPr id="41" name="椭圆 40"/>
            <p:cNvSpPr/>
            <p:nvPr/>
          </p:nvSpPr>
          <p:spPr>
            <a:xfrm flipV="1">
              <a:off x="4276526" y="3641454"/>
              <a:ext cx="1091921" cy="1093560"/>
            </a:xfrm>
            <a:prstGeom prst="ellipse">
              <a:avLst/>
            </a:prstGeom>
            <a:solidFill>
              <a:schemeClr val="accent3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任意多边形 30"/>
            <p:cNvSpPr/>
            <p:nvPr/>
          </p:nvSpPr>
          <p:spPr bwMode="auto">
            <a:xfrm>
              <a:off x="4549927" y="3922850"/>
              <a:ext cx="545119" cy="545119"/>
            </a:xfrm>
            <a:custGeom>
              <a:avLst/>
              <a:gdLst>
                <a:gd name="T0" fmla="*/ 1083 w 1083"/>
                <a:gd name="T1" fmla="*/ 542 h 1084"/>
                <a:gd name="T2" fmla="*/ 158 w 1083"/>
                <a:gd name="T3" fmla="*/ 926 h 1084"/>
                <a:gd name="T4" fmla="*/ 542 w 1083"/>
                <a:gd name="T5" fmla="*/ 0 h 1084"/>
                <a:gd name="T6" fmla="*/ 517 w 1083"/>
                <a:gd name="T7" fmla="*/ 1000 h 1084"/>
                <a:gd name="T8" fmla="*/ 357 w 1083"/>
                <a:gd name="T9" fmla="*/ 861 h 1084"/>
                <a:gd name="T10" fmla="*/ 517 w 1083"/>
                <a:gd name="T11" fmla="*/ 1000 h 1084"/>
                <a:gd name="T12" fmla="*/ 866 w 1083"/>
                <a:gd name="T13" fmla="*/ 218 h 1084"/>
                <a:gd name="T14" fmla="*/ 842 w 1083"/>
                <a:gd name="T15" fmla="*/ 517 h 1084"/>
                <a:gd name="T16" fmla="*/ 866 w 1083"/>
                <a:gd name="T17" fmla="*/ 218 h 1084"/>
                <a:gd name="T18" fmla="*/ 722 w 1083"/>
                <a:gd name="T19" fmla="*/ 120 h 1084"/>
                <a:gd name="T20" fmla="*/ 815 w 1083"/>
                <a:gd name="T21" fmla="*/ 174 h 1084"/>
                <a:gd name="T22" fmla="*/ 617 w 1083"/>
                <a:gd name="T23" fmla="*/ 90 h 1084"/>
                <a:gd name="T24" fmla="*/ 707 w 1083"/>
                <a:gd name="T25" fmla="*/ 231 h 1084"/>
                <a:gd name="T26" fmla="*/ 617 w 1083"/>
                <a:gd name="T27" fmla="*/ 90 h 1084"/>
                <a:gd name="T28" fmla="*/ 517 w 1083"/>
                <a:gd name="T29" fmla="*/ 84 h 1084"/>
                <a:gd name="T30" fmla="*/ 357 w 1083"/>
                <a:gd name="T31" fmla="*/ 224 h 1084"/>
                <a:gd name="T32" fmla="*/ 517 w 1083"/>
                <a:gd name="T33" fmla="*/ 84 h 1084"/>
                <a:gd name="T34" fmla="*/ 362 w 1083"/>
                <a:gd name="T35" fmla="*/ 120 h 1084"/>
                <a:gd name="T36" fmla="*/ 325 w 1083"/>
                <a:gd name="T37" fmla="*/ 177 h 1084"/>
                <a:gd name="T38" fmla="*/ 229 w 1083"/>
                <a:gd name="T39" fmla="*/ 207 h 1084"/>
                <a:gd name="T40" fmla="*/ 84 w 1083"/>
                <a:gd name="T41" fmla="*/ 517 h 1084"/>
                <a:gd name="T42" fmla="*/ 229 w 1083"/>
                <a:gd name="T43" fmla="*/ 207 h 1084"/>
                <a:gd name="T44" fmla="*/ 84 w 1083"/>
                <a:gd name="T45" fmla="*/ 567 h 1084"/>
                <a:gd name="T46" fmla="*/ 292 w 1083"/>
                <a:gd name="T47" fmla="*/ 837 h 1084"/>
                <a:gd name="T48" fmla="*/ 84 w 1083"/>
                <a:gd name="T49" fmla="*/ 567 h 1084"/>
                <a:gd name="T50" fmla="*/ 362 w 1083"/>
                <a:gd name="T51" fmla="*/ 964 h 1084"/>
                <a:gd name="T52" fmla="*/ 268 w 1083"/>
                <a:gd name="T53" fmla="*/ 911 h 1084"/>
                <a:gd name="T54" fmla="*/ 567 w 1083"/>
                <a:gd name="T55" fmla="*/ 1000 h 1084"/>
                <a:gd name="T56" fmla="*/ 726 w 1083"/>
                <a:gd name="T57" fmla="*/ 861 h 1084"/>
                <a:gd name="T58" fmla="*/ 566 w 1083"/>
                <a:gd name="T59" fmla="*/ 1000 h 1084"/>
                <a:gd name="T60" fmla="*/ 722 w 1083"/>
                <a:gd name="T61" fmla="*/ 964 h 1084"/>
                <a:gd name="T62" fmla="*/ 758 w 1083"/>
                <a:gd name="T63" fmla="*/ 908 h 1084"/>
                <a:gd name="T64" fmla="*/ 855 w 1083"/>
                <a:gd name="T65" fmla="*/ 878 h 1084"/>
                <a:gd name="T66" fmla="*/ 1000 w 1083"/>
                <a:gd name="T67" fmla="*/ 567 h 1084"/>
                <a:gd name="T68" fmla="*/ 855 w 1083"/>
                <a:gd name="T69" fmla="*/ 878 h 1084"/>
                <a:gd name="T70" fmla="*/ 746 w 1083"/>
                <a:gd name="T71" fmla="*/ 269 h 1084"/>
                <a:gd name="T72" fmla="*/ 567 w 1083"/>
                <a:gd name="T73" fmla="*/ 517 h 1084"/>
                <a:gd name="T74" fmla="*/ 746 w 1083"/>
                <a:gd name="T75" fmla="*/ 269 h 1084"/>
                <a:gd name="T76" fmla="*/ 358 w 1083"/>
                <a:gd name="T77" fmla="*/ 278 h 1084"/>
                <a:gd name="T78" fmla="*/ 517 w 1083"/>
                <a:gd name="T79" fmla="*/ 517 h 1084"/>
                <a:gd name="T80" fmla="*/ 517 w 1083"/>
                <a:gd name="T81" fmla="*/ 775 h 1084"/>
                <a:gd name="T82" fmla="*/ 292 w 1083"/>
                <a:gd name="T83" fmla="*/ 567 h 1084"/>
                <a:gd name="T84" fmla="*/ 517 w 1083"/>
                <a:gd name="T85" fmla="*/ 775 h 1084"/>
                <a:gd name="T86" fmla="*/ 567 w 1083"/>
                <a:gd name="T87" fmla="*/ 775 h 1084"/>
                <a:gd name="T88" fmla="*/ 792 w 1083"/>
                <a:gd name="T89" fmla="*/ 567 h 1084"/>
                <a:gd name="T90" fmla="*/ 567 w 1083"/>
                <a:gd name="T91" fmla="*/ 775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83" h="1084">
                  <a:moveTo>
                    <a:pt x="542" y="0"/>
                  </a:moveTo>
                  <a:cubicBezTo>
                    <a:pt x="691" y="0"/>
                    <a:pt x="827" y="61"/>
                    <a:pt x="925" y="159"/>
                  </a:cubicBezTo>
                  <a:cubicBezTo>
                    <a:pt x="1023" y="258"/>
                    <a:pt x="1083" y="393"/>
                    <a:pt x="1083" y="542"/>
                  </a:cubicBezTo>
                  <a:cubicBezTo>
                    <a:pt x="1083" y="692"/>
                    <a:pt x="1023" y="827"/>
                    <a:pt x="925" y="926"/>
                  </a:cubicBezTo>
                  <a:cubicBezTo>
                    <a:pt x="827" y="1024"/>
                    <a:pt x="691" y="1084"/>
                    <a:pt x="542" y="1084"/>
                  </a:cubicBezTo>
                  <a:cubicBezTo>
                    <a:pt x="392" y="1084"/>
                    <a:pt x="257" y="1024"/>
                    <a:pt x="158" y="926"/>
                  </a:cubicBezTo>
                  <a:cubicBezTo>
                    <a:pt x="60" y="827"/>
                    <a:pt x="0" y="692"/>
                    <a:pt x="0" y="542"/>
                  </a:cubicBezTo>
                  <a:cubicBezTo>
                    <a:pt x="0" y="393"/>
                    <a:pt x="60" y="258"/>
                    <a:pt x="158" y="159"/>
                  </a:cubicBezTo>
                  <a:cubicBezTo>
                    <a:pt x="257" y="61"/>
                    <a:pt x="392" y="0"/>
                    <a:pt x="542" y="0"/>
                  </a:cubicBezTo>
                  <a:cubicBezTo>
                    <a:pt x="542" y="0"/>
                    <a:pt x="542" y="0"/>
                    <a:pt x="542" y="0"/>
                  </a:cubicBezTo>
                  <a:close/>
                  <a:moveTo>
                    <a:pt x="517" y="1000"/>
                  </a:moveTo>
                  <a:cubicBezTo>
                    <a:pt x="517" y="1000"/>
                    <a:pt x="517" y="1000"/>
                    <a:pt x="517" y="1000"/>
                  </a:cubicBezTo>
                  <a:cubicBezTo>
                    <a:pt x="517" y="825"/>
                    <a:pt x="517" y="825"/>
                    <a:pt x="517" y="825"/>
                  </a:cubicBezTo>
                  <a:cubicBezTo>
                    <a:pt x="468" y="827"/>
                    <a:pt x="420" y="837"/>
                    <a:pt x="376" y="854"/>
                  </a:cubicBezTo>
                  <a:cubicBezTo>
                    <a:pt x="370" y="856"/>
                    <a:pt x="363" y="859"/>
                    <a:pt x="357" y="861"/>
                  </a:cubicBezTo>
                  <a:cubicBezTo>
                    <a:pt x="361" y="869"/>
                    <a:pt x="365" y="877"/>
                    <a:pt x="369" y="884"/>
                  </a:cubicBezTo>
                  <a:cubicBezTo>
                    <a:pt x="396" y="934"/>
                    <a:pt x="430" y="972"/>
                    <a:pt x="466" y="995"/>
                  </a:cubicBezTo>
                  <a:cubicBezTo>
                    <a:pt x="483" y="998"/>
                    <a:pt x="500" y="1000"/>
                    <a:pt x="517" y="1000"/>
                  </a:cubicBezTo>
                  <a:cubicBezTo>
                    <a:pt x="517" y="1000"/>
                    <a:pt x="517" y="1000"/>
                    <a:pt x="517" y="1000"/>
                  </a:cubicBezTo>
                  <a:close/>
                  <a:moveTo>
                    <a:pt x="866" y="218"/>
                  </a:moveTo>
                  <a:cubicBezTo>
                    <a:pt x="866" y="218"/>
                    <a:pt x="866" y="218"/>
                    <a:pt x="866" y="218"/>
                  </a:cubicBezTo>
                  <a:cubicBezTo>
                    <a:pt x="862" y="214"/>
                    <a:pt x="858" y="211"/>
                    <a:pt x="855" y="207"/>
                  </a:cubicBezTo>
                  <a:cubicBezTo>
                    <a:pt x="835" y="223"/>
                    <a:pt x="813" y="236"/>
                    <a:pt x="791" y="248"/>
                  </a:cubicBezTo>
                  <a:cubicBezTo>
                    <a:pt x="820" y="325"/>
                    <a:pt x="839" y="418"/>
                    <a:pt x="842" y="517"/>
                  </a:cubicBezTo>
                  <a:cubicBezTo>
                    <a:pt x="1000" y="517"/>
                    <a:pt x="1000" y="517"/>
                    <a:pt x="1000" y="517"/>
                  </a:cubicBezTo>
                  <a:cubicBezTo>
                    <a:pt x="993" y="401"/>
                    <a:pt x="943" y="296"/>
                    <a:pt x="866" y="218"/>
                  </a:cubicBezTo>
                  <a:cubicBezTo>
                    <a:pt x="866" y="218"/>
                    <a:pt x="866" y="218"/>
                    <a:pt x="866" y="218"/>
                  </a:cubicBezTo>
                  <a:close/>
                  <a:moveTo>
                    <a:pt x="815" y="174"/>
                  </a:moveTo>
                  <a:cubicBezTo>
                    <a:pt x="815" y="174"/>
                    <a:pt x="815" y="174"/>
                    <a:pt x="815" y="174"/>
                  </a:cubicBezTo>
                  <a:cubicBezTo>
                    <a:pt x="787" y="153"/>
                    <a:pt x="755" y="135"/>
                    <a:pt x="722" y="120"/>
                  </a:cubicBezTo>
                  <a:cubicBezTo>
                    <a:pt x="735" y="138"/>
                    <a:pt x="747" y="156"/>
                    <a:pt x="758" y="177"/>
                  </a:cubicBezTo>
                  <a:cubicBezTo>
                    <a:pt x="763" y="185"/>
                    <a:pt x="767" y="193"/>
                    <a:pt x="771" y="202"/>
                  </a:cubicBezTo>
                  <a:cubicBezTo>
                    <a:pt x="787" y="194"/>
                    <a:pt x="801" y="184"/>
                    <a:pt x="815" y="174"/>
                  </a:cubicBezTo>
                  <a:cubicBezTo>
                    <a:pt x="815" y="174"/>
                    <a:pt x="815" y="174"/>
                    <a:pt x="815" y="174"/>
                  </a:cubicBezTo>
                  <a:close/>
                  <a:moveTo>
                    <a:pt x="617" y="90"/>
                  </a:moveTo>
                  <a:cubicBezTo>
                    <a:pt x="617" y="90"/>
                    <a:pt x="617" y="90"/>
                    <a:pt x="617" y="90"/>
                  </a:cubicBezTo>
                  <a:cubicBezTo>
                    <a:pt x="601" y="87"/>
                    <a:pt x="584" y="85"/>
                    <a:pt x="567" y="84"/>
                  </a:cubicBezTo>
                  <a:cubicBezTo>
                    <a:pt x="567" y="260"/>
                    <a:pt x="567" y="260"/>
                    <a:pt x="567" y="260"/>
                  </a:cubicBezTo>
                  <a:cubicBezTo>
                    <a:pt x="616" y="258"/>
                    <a:pt x="664" y="247"/>
                    <a:pt x="707" y="231"/>
                  </a:cubicBezTo>
                  <a:cubicBezTo>
                    <a:pt x="714" y="229"/>
                    <a:pt x="720" y="226"/>
                    <a:pt x="726" y="224"/>
                  </a:cubicBezTo>
                  <a:cubicBezTo>
                    <a:pt x="723" y="216"/>
                    <a:pt x="719" y="208"/>
                    <a:pt x="714" y="201"/>
                  </a:cubicBezTo>
                  <a:cubicBezTo>
                    <a:pt x="687" y="151"/>
                    <a:pt x="654" y="112"/>
                    <a:pt x="617" y="90"/>
                  </a:cubicBezTo>
                  <a:cubicBezTo>
                    <a:pt x="617" y="90"/>
                    <a:pt x="617" y="90"/>
                    <a:pt x="617" y="90"/>
                  </a:cubicBezTo>
                  <a:close/>
                  <a:moveTo>
                    <a:pt x="517" y="84"/>
                  </a:moveTo>
                  <a:cubicBezTo>
                    <a:pt x="517" y="84"/>
                    <a:pt x="517" y="84"/>
                    <a:pt x="517" y="84"/>
                  </a:cubicBezTo>
                  <a:cubicBezTo>
                    <a:pt x="500" y="85"/>
                    <a:pt x="483" y="88"/>
                    <a:pt x="466" y="90"/>
                  </a:cubicBezTo>
                  <a:cubicBezTo>
                    <a:pt x="430" y="112"/>
                    <a:pt x="396" y="151"/>
                    <a:pt x="369" y="201"/>
                  </a:cubicBezTo>
                  <a:cubicBezTo>
                    <a:pt x="365" y="208"/>
                    <a:pt x="361" y="216"/>
                    <a:pt x="357" y="224"/>
                  </a:cubicBezTo>
                  <a:cubicBezTo>
                    <a:pt x="363" y="226"/>
                    <a:pt x="370" y="229"/>
                    <a:pt x="376" y="231"/>
                  </a:cubicBezTo>
                  <a:cubicBezTo>
                    <a:pt x="420" y="247"/>
                    <a:pt x="467" y="258"/>
                    <a:pt x="517" y="260"/>
                  </a:cubicBezTo>
                  <a:cubicBezTo>
                    <a:pt x="517" y="84"/>
                    <a:pt x="517" y="84"/>
                    <a:pt x="517" y="84"/>
                  </a:cubicBezTo>
                  <a:cubicBezTo>
                    <a:pt x="517" y="84"/>
                    <a:pt x="517" y="84"/>
                    <a:pt x="517" y="84"/>
                  </a:cubicBezTo>
                  <a:close/>
                  <a:moveTo>
                    <a:pt x="362" y="120"/>
                  </a:moveTo>
                  <a:cubicBezTo>
                    <a:pt x="362" y="120"/>
                    <a:pt x="362" y="120"/>
                    <a:pt x="362" y="120"/>
                  </a:cubicBezTo>
                  <a:cubicBezTo>
                    <a:pt x="328" y="135"/>
                    <a:pt x="297" y="153"/>
                    <a:pt x="268" y="174"/>
                  </a:cubicBezTo>
                  <a:cubicBezTo>
                    <a:pt x="283" y="184"/>
                    <a:pt x="297" y="194"/>
                    <a:pt x="312" y="202"/>
                  </a:cubicBezTo>
                  <a:cubicBezTo>
                    <a:pt x="316" y="193"/>
                    <a:pt x="320" y="185"/>
                    <a:pt x="325" y="177"/>
                  </a:cubicBezTo>
                  <a:cubicBezTo>
                    <a:pt x="336" y="156"/>
                    <a:pt x="349" y="138"/>
                    <a:pt x="362" y="120"/>
                  </a:cubicBezTo>
                  <a:cubicBezTo>
                    <a:pt x="362" y="120"/>
                    <a:pt x="362" y="120"/>
                    <a:pt x="362" y="120"/>
                  </a:cubicBezTo>
                  <a:close/>
                  <a:moveTo>
                    <a:pt x="229" y="207"/>
                  </a:moveTo>
                  <a:cubicBezTo>
                    <a:pt x="229" y="207"/>
                    <a:pt x="229" y="207"/>
                    <a:pt x="229" y="207"/>
                  </a:cubicBezTo>
                  <a:cubicBezTo>
                    <a:pt x="225" y="211"/>
                    <a:pt x="221" y="214"/>
                    <a:pt x="218" y="218"/>
                  </a:cubicBezTo>
                  <a:cubicBezTo>
                    <a:pt x="140" y="296"/>
                    <a:pt x="90" y="401"/>
                    <a:pt x="84" y="517"/>
                  </a:cubicBezTo>
                  <a:cubicBezTo>
                    <a:pt x="242" y="517"/>
                    <a:pt x="242" y="517"/>
                    <a:pt x="242" y="517"/>
                  </a:cubicBezTo>
                  <a:cubicBezTo>
                    <a:pt x="245" y="418"/>
                    <a:pt x="263" y="325"/>
                    <a:pt x="292" y="248"/>
                  </a:cubicBezTo>
                  <a:cubicBezTo>
                    <a:pt x="270" y="236"/>
                    <a:pt x="249" y="223"/>
                    <a:pt x="229" y="207"/>
                  </a:cubicBezTo>
                  <a:cubicBezTo>
                    <a:pt x="229" y="207"/>
                    <a:pt x="229" y="207"/>
                    <a:pt x="229" y="207"/>
                  </a:cubicBezTo>
                  <a:close/>
                  <a:moveTo>
                    <a:pt x="84" y="567"/>
                  </a:moveTo>
                  <a:cubicBezTo>
                    <a:pt x="84" y="567"/>
                    <a:pt x="84" y="567"/>
                    <a:pt x="84" y="567"/>
                  </a:cubicBezTo>
                  <a:cubicBezTo>
                    <a:pt x="90" y="684"/>
                    <a:pt x="140" y="789"/>
                    <a:pt x="218" y="867"/>
                  </a:cubicBezTo>
                  <a:cubicBezTo>
                    <a:pt x="229" y="878"/>
                    <a:pt x="229" y="878"/>
                    <a:pt x="229" y="878"/>
                  </a:cubicBezTo>
                  <a:cubicBezTo>
                    <a:pt x="249" y="863"/>
                    <a:pt x="270" y="849"/>
                    <a:pt x="292" y="837"/>
                  </a:cubicBezTo>
                  <a:cubicBezTo>
                    <a:pt x="263" y="760"/>
                    <a:pt x="245" y="667"/>
                    <a:pt x="242" y="567"/>
                  </a:cubicBezTo>
                  <a:cubicBezTo>
                    <a:pt x="84" y="567"/>
                    <a:pt x="84" y="567"/>
                    <a:pt x="84" y="567"/>
                  </a:cubicBezTo>
                  <a:cubicBezTo>
                    <a:pt x="84" y="567"/>
                    <a:pt x="84" y="567"/>
                    <a:pt x="84" y="567"/>
                  </a:cubicBezTo>
                  <a:close/>
                  <a:moveTo>
                    <a:pt x="268" y="911"/>
                  </a:moveTo>
                  <a:cubicBezTo>
                    <a:pt x="268" y="911"/>
                    <a:pt x="268" y="911"/>
                    <a:pt x="268" y="911"/>
                  </a:cubicBezTo>
                  <a:cubicBezTo>
                    <a:pt x="297" y="932"/>
                    <a:pt x="328" y="950"/>
                    <a:pt x="362" y="964"/>
                  </a:cubicBezTo>
                  <a:cubicBezTo>
                    <a:pt x="349" y="948"/>
                    <a:pt x="336" y="929"/>
                    <a:pt x="325" y="908"/>
                  </a:cubicBezTo>
                  <a:cubicBezTo>
                    <a:pt x="320" y="900"/>
                    <a:pt x="316" y="892"/>
                    <a:pt x="312" y="883"/>
                  </a:cubicBezTo>
                  <a:cubicBezTo>
                    <a:pt x="297" y="891"/>
                    <a:pt x="283" y="900"/>
                    <a:pt x="268" y="911"/>
                  </a:cubicBezTo>
                  <a:cubicBezTo>
                    <a:pt x="268" y="911"/>
                    <a:pt x="268" y="911"/>
                    <a:pt x="268" y="911"/>
                  </a:cubicBezTo>
                  <a:close/>
                  <a:moveTo>
                    <a:pt x="567" y="1000"/>
                  </a:moveTo>
                  <a:cubicBezTo>
                    <a:pt x="567" y="1000"/>
                    <a:pt x="567" y="1000"/>
                    <a:pt x="567" y="1000"/>
                  </a:cubicBezTo>
                  <a:cubicBezTo>
                    <a:pt x="584" y="1000"/>
                    <a:pt x="601" y="998"/>
                    <a:pt x="617" y="995"/>
                  </a:cubicBezTo>
                  <a:cubicBezTo>
                    <a:pt x="654" y="972"/>
                    <a:pt x="687" y="934"/>
                    <a:pt x="714" y="884"/>
                  </a:cubicBezTo>
                  <a:cubicBezTo>
                    <a:pt x="719" y="877"/>
                    <a:pt x="723" y="869"/>
                    <a:pt x="726" y="861"/>
                  </a:cubicBezTo>
                  <a:cubicBezTo>
                    <a:pt x="720" y="859"/>
                    <a:pt x="714" y="856"/>
                    <a:pt x="707" y="854"/>
                  </a:cubicBezTo>
                  <a:cubicBezTo>
                    <a:pt x="664" y="837"/>
                    <a:pt x="616" y="828"/>
                    <a:pt x="566" y="825"/>
                  </a:cubicBezTo>
                  <a:cubicBezTo>
                    <a:pt x="566" y="1000"/>
                    <a:pt x="566" y="1000"/>
                    <a:pt x="566" y="1000"/>
                  </a:cubicBezTo>
                  <a:cubicBezTo>
                    <a:pt x="567" y="1000"/>
                    <a:pt x="567" y="1000"/>
                    <a:pt x="567" y="1000"/>
                  </a:cubicBezTo>
                  <a:close/>
                  <a:moveTo>
                    <a:pt x="722" y="964"/>
                  </a:moveTo>
                  <a:cubicBezTo>
                    <a:pt x="722" y="964"/>
                    <a:pt x="722" y="964"/>
                    <a:pt x="722" y="964"/>
                  </a:cubicBezTo>
                  <a:cubicBezTo>
                    <a:pt x="755" y="950"/>
                    <a:pt x="787" y="932"/>
                    <a:pt x="815" y="911"/>
                  </a:cubicBezTo>
                  <a:cubicBezTo>
                    <a:pt x="801" y="900"/>
                    <a:pt x="787" y="891"/>
                    <a:pt x="771" y="883"/>
                  </a:cubicBezTo>
                  <a:cubicBezTo>
                    <a:pt x="767" y="892"/>
                    <a:pt x="763" y="900"/>
                    <a:pt x="758" y="908"/>
                  </a:cubicBezTo>
                  <a:cubicBezTo>
                    <a:pt x="747" y="929"/>
                    <a:pt x="735" y="948"/>
                    <a:pt x="722" y="964"/>
                  </a:cubicBezTo>
                  <a:cubicBezTo>
                    <a:pt x="722" y="964"/>
                    <a:pt x="722" y="964"/>
                    <a:pt x="722" y="964"/>
                  </a:cubicBezTo>
                  <a:close/>
                  <a:moveTo>
                    <a:pt x="855" y="878"/>
                  </a:moveTo>
                  <a:cubicBezTo>
                    <a:pt x="855" y="878"/>
                    <a:pt x="855" y="878"/>
                    <a:pt x="855" y="878"/>
                  </a:cubicBezTo>
                  <a:cubicBezTo>
                    <a:pt x="866" y="867"/>
                    <a:pt x="866" y="867"/>
                    <a:pt x="866" y="867"/>
                  </a:cubicBezTo>
                  <a:cubicBezTo>
                    <a:pt x="943" y="789"/>
                    <a:pt x="993" y="684"/>
                    <a:pt x="1000" y="567"/>
                  </a:cubicBezTo>
                  <a:cubicBezTo>
                    <a:pt x="842" y="567"/>
                    <a:pt x="842" y="567"/>
                    <a:pt x="842" y="567"/>
                  </a:cubicBezTo>
                  <a:cubicBezTo>
                    <a:pt x="839" y="667"/>
                    <a:pt x="820" y="760"/>
                    <a:pt x="791" y="837"/>
                  </a:cubicBezTo>
                  <a:cubicBezTo>
                    <a:pt x="813" y="849"/>
                    <a:pt x="835" y="863"/>
                    <a:pt x="855" y="878"/>
                  </a:cubicBezTo>
                  <a:cubicBezTo>
                    <a:pt x="855" y="878"/>
                    <a:pt x="855" y="878"/>
                    <a:pt x="855" y="878"/>
                  </a:cubicBezTo>
                  <a:close/>
                  <a:moveTo>
                    <a:pt x="746" y="269"/>
                  </a:moveTo>
                  <a:cubicBezTo>
                    <a:pt x="746" y="269"/>
                    <a:pt x="746" y="269"/>
                    <a:pt x="746" y="269"/>
                  </a:cubicBezTo>
                  <a:cubicBezTo>
                    <a:pt x="739" y="272"/>
                    <a:pt x="732" y="275"/>
                    <a:pt x="725" y="278"/>
                  </a:cubicBezTo>
                  <a:cubicBezTo>
                    <a:pt x="675" y="296"/>
                    <a:pt x="622" y="308"/>
                    <a:pt x="567" y="310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792" y="517"/>
                    <a:pt x="792" y="517"/>
                    <a:pt x="792" y="517"/>
                  </a:cubicBezTo>
                  <a:cubicBezTo>
                    <a:pt x="789" y="425"/>
                    <a:pt x="772" y="340"/>
                    <a:pt x="746" y="269"/>
                  </a:cubicBezTo>
                  <a:cubicBezTo>
                    <a:pt x="746" y="269"/>
                    <a:pt x="746" y="269"/>
                    <a:pt x="746" y="269"/>
                  </a:cubicBezTo>
                  <a:close/>
                  <a:moveTo>
                    <a:pt x="517" y="310"/>
                  </a:moveTo>
                  <a:cubicBezTo>
                    <a:pt x="517" y="310"/>
                    <a:pt x="517" y="310"/>
                    <a:pt x="517" y="310"/>
                  </a:cubicBezTo>
                  <a:cubicBezTo>
                    <a:pt x="462" y="308"/>
                    <a:pt x="409" y="296"/>
                    <a:pt x="358" y="278"/>
                  </a:cubicBezTo>
                  <a:cubicBezTo>
                    <a:pt x="352" y="275"/>
                    <a:pt x="345" y="272"/>
                    <a:pt x="338" y="269"/>
                  </a:cubicBezTo>
                  <a:cubicBezTo>
                    <a:pt x="311" y="340"/>
                    <a:pt x="294" y="425"/>
                    <a:pt x="292" y="517"/>
                  </a:cubicBezTo>
                  <a:cubicBezTo>
                    <a:pt x="517" y="517"/>
                    <a:pt x="517" y="517"/>
                    <a:pt x="517" y="517"/>
                  </a:cubicBezTo>
                  <a:cubicBezTo>
                    <a:pt x="517" y="310"/>
                    <a:pt x="517" y="310"/>
                    <a:pt x="517" y="310"/>
                  </a:cubicBezTo>
                  <a:cubicBezTo>
                    <a:pt x="517" y="310"/>
                    <a:pt x="517" y="310"/>
                    <a:pt x="517" y="310"/>
                  </a:cubicBezTo>
                  <a:close/>
                  <a:moveTo>
                    <a:pt x="517" y="775"/>
                  </a:moveTo>
                  <a:cubicBezTo>
                    <a:pt x="517" y="775"/>
                    <a:pt x="517" y="775"/>
                    <a:pt x="517" y="775"/>
                  </a:cubicBezTo>
                  <a:cubicBezTo>
                    <a:pt x="517" y="567"/>
                    <a:pt x="517" y="567"/>
                    <a:pt x="517" y="567"/>
                  </a:cubicBezTo>
                  <a:cubicBezTo>
                    <a:pt x="292" y="567"/>
                    <a:pt x="292" y="567"/>
                    <a:pt x="292" y="567"/>
                  </a:cubicBezTo>
                  <a:cubicBezTo>
                    <a:pt x="294" y="659"/>
                    <a:pt x="311" y="744"/>
                    <a:pt x="338" y="815"/>
                  </a:cubicBezTo>
                  <a:cubicBezTo>
                    <a:pt x="345" y="813"/>
                    <a:pt x="352" y="810"/>
                    <a:pt x="359" y="807"/>
                  </a:cubicBezTo>
                  <a:cubicBezTo>
                    <a:pt x="409" y="789"/>
                    <a:pt x="462" y="777"/>
                    <a:pt x="517" y="775"/>
                  </a:cubicBezTo>
                  <a:cubicBezTo>
                    <a:pt x="517" y="775"/>
                    <a:pt x="517" y="775"/>
                    <a:pt x="517" y="775"/>
                  </a:cubicBezTo>
                  <a:close/>
                  <a:moveTo>
                    <a:pt x="567" y="775"/>
                  </a:moveTo>
                  <a:cubicBezTo>
                    <a:pt x="567" y="775"/>
                    <a:pt x="567" y="775"/>
                    <a:pt x="567" y="775"/>
                  </a:cubicBezTo>
                  <a:cubicBezTo>
                    <a:pt x="622" y="778"/>
                    <a:pt x="675" y="789"/>
                    <a:pt x="725" y="807"/>
                  </a:cubicBezTo>
                  <a:cubicBezTo>
                    <a:pt x="732" y="810"/>
                    <a:pt x="739" y="813"/>
                    <a:pt x="746" y="815"/>
                  </a:cubicBezTo>
                  <a:cubicBezTo>
                    <a:pt x="772" y="744"/>
                    <a:pt x="789" y="659"/>
                    <a:pt x="792" y="567"/>
                  </a:cubicBezTo>
                  <a:cubicBezTo>
                    <a:pt x="567" y="567"/>
                    <a:pt x="567" y="567"/>
                    <a:pt x="567" y="567"/>
                  </a:cubicBezTo>
                  <a:cubicBezTo>
                    <a:pt x="567" y="775"/>
                    <a:pt x="567" y="775"/>
                    <a:pt x="567" y="775"/>
                  </a:cubicBezTo>
                  <a:cubicBezTo>
                    <a:pt x="567" y="775"/>
                    <a:pt x="567" y="775"/>
                    <a:pt x="567" y="7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43" name="千图PPT彼岸天：ID 8661124库_组合 9"/>
          <p:cNvGrpSpPr/>
          <p:nvPr>
            <p:custDataLst>
              <p:tags r:id="rId7"/>
            </p:custDataLst>
          </p:nvPr>
        </p:nvGrpSpPr>
        <p:grpSpPr>
          <a:xfrm>
            <a:off x="7900670" y="3896995"/>
            <a:ext cx="808990" cy="810260"/>
            <a:chOff x="6823556" y="2263197"/>
            <a:chExt cx="1091921" cy="1093558"/>
          </a:xfrm>
        </p:grpSpPr>
        <p:sp>
          <p:nvSpPr>
            <p:cNvPr id="44" name="椭圆 43"/>
            <p:cNvSpPr/>
            <p:nvPr/>
          </p:nvSpPr>
          <p:spPr>
            <a:xfrm>
              <a:off x="6823556" y="2263197"/>
              <a:ext cx="1091921" cy="1093558"/>
            </a:xfrm>
            <a:prstGeom prst="ellipse">
              <a:avLst/>
            </a:prstGeom>
            <a:solidFill>
              <a:schemeClr val="accent1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" name="任意多边形 33"/>
            <p:cNvSpPr/>
            <p:nvPr/>
          </p:nvSpPr>
          <p:spPr bwMode="auto">
            <a:xfrm>
              <a:off x="7106175" y="2612943"/>
              <a:ext cx="526681" cy="394065"/>
            </a:xfrm>
            <a:custGeom>
              <a:avLst/>
              <a:gdLst>
                <a:gd name="T0" fmla="*/ 828 w 1296"/>
                <a:gd name="T1" fmla="*/ 522 h 972"/>
                <a:gd name="T2" fmla="*/ 504 w 1296"/>
                <a:gd name="T3" fmla="*/ 288 h 972"/>
                <a:gd name="T4" fmla="*/ 445 w 1296"/>
                <a:gd name="T5" fmla="*/ 648 h 972"/>
                <a:gd name="T6" fmla="*/ 1175 w 1296"/>
                <a:gd name="T7" fmla="*/ 0 h 972"/>
                <a:gd name="T8" fmla="*/ 0 w 1296"/>
                <a:gd name="T9" fmla="*/ 122 h 972"/>
                <a:gd name="T10" fmla="*/ 121 w 1296"/>
                <a:gd name="T11" fmla="*/ 972 h 972"/>
                <a:gd name="T12" fmla="*/ 1296 w 1296"/>
                <a:gd name="T13" fmla="*/ 850 h 972"/>
                <a:gd name="T14" fmla="*/ 1175 w 1296"/>
                <a:gd name="T15" fmla="*/ 0 h 972"/>
                <a:gd name="T16" fmla="*/ 202 w 1296"/>
                <a:gd name="T17" fmla="*/ 891 h 972"/>
                <a:gd name="T18" fmla="*/ 81 w 1296"/>
                <a:gd name="T19" fmla="*/ 850 h 972"/>
                <a:gd name="T20" fmla="*/ 122 w 1296"/>
                <a:gd name="T21" fmla="*/ 729 h 972"/>
                <a:gd name="T22" fmla="*/ 243 w 1296"/>
                <a:gd name="T23" fmla="*/ 770 h 972"/>
                <a:gd name="T24" fmla="*/ 243 w 1296"/>
                <a:gd name="T25" fmla="*/ 526 h 972"/>
                <a:gd name="T26" fmla="*/ 122 w 1296"/>
                <a:gd name="T27" fmla="*/ 567 h 972"/>
                <a:gd name="T28" fmla="*/ 81 w 1296"/>
                <a:gd name="T29" fmla="*/ 446 h 972"/>
                <a:gd name="T30" fmla="*/ 202 w 1296"/>
                <a:gd name="T31" fmla="*/ 405 h 972"/>
                <a:gd name="T32" fmla="*/ 243 w 1296"/>
                <a:gd name="T33" fmla="*/ 526 h 972"/>
                <a:gd name="T34" fmla="*/ 202 w 1296"/>
                <a:gd name="T35" fmla="*/ 243 h 972"/>
                <a:gd name="T36" fmla="*/ 81 w 1296"/>
                <a:gd name="T37" fmla="*/ 202 h 972"/>
                <a:gd name="T38" fmla="*/ 122 w 1296"/>
                <a:gd name="T39" fmla="*/ 81 h 972"/>
                <a:gd name="T40" fmla="*/ 243 w 1296"/>
                <a:gd name="T41" fmla="*/ 122 h 972"/>
                <a:gd name="T42" fmla="*/ 972 w 1296"/>
                <a:gd name="T43" fmla="*/ 891 h 972"/>
                <a:gd name="T44" fmla="*/ 324 w 1296"/>
                <a:gd name="T45" fmla="*/ 81 h 972"/>
                <a:gd name="T46" fmla="*/ 972 w 1296"/>
                <a:gd name="T47" fmla="*/ 891 h 972"/>
                <a:gd name="T48" fmla="*/ 1174 w 1296"/>
                <a:gd name="T49" fmla="*/ 891 h 972"/>
                <a:gd name="T50" fmla="*/ 1053 w 1296"/>
                <a:gd name="T51" fmla="*/ 850 h 972"/>
                <a:gd name="T52" fmla="*/ 1094 w 1296"/>
                <a:gd name="T53" fmla="*/ 729 h 972"/>
                <a:gd name="T54" fmla="*/ 1215 w 1296"/>
                <a:gd name="T55" fmla="*/ 770 h 972"/>
                <a:gd name="T56" fmla="*/ 1215 w 1296"/>
                <a:gd name="T57" fmla="*/ 526 h 972"/>
                <a:gd name="T58" fmla="*/ 1094 w 1296"/>
                <a:gd name="T59" fmla="*/ 567 h 972"/>
                <a:gd name="T60" fmla="*/ 1053 w 1296"/>
                <a:gd name="T61" fmla="*/ 446 h 972"/>
                <a:gd name="T62" fmla="*/ 1174 w 1296"/>
                <a:gd name="T63" fmla="*/ 405 h 972"/>
                <a:gd name="T64" fmla="*/ 1215 w 1296"/>
                <a:gd name="T65" fmla="*/ 526 h 972"/>
                <a:gd name="T66" fmla="*/ 1174 w 1296"/>
                <a:gd name="T67" fmla="*/ 243 h 972"/>
                <a:gd name="T68" fmla="*/ 1053 w 1296"/>
                <a:gd name="T69" fmla="*/ 202 h 972"/>
                <a:gd name="T70" fmla="*/ 1094 w 1296"/>
                <a:gd name="T71" fmla="*/ 81 h 972"/>
                <a:gd name="T72" fmla="*/ 1215 w 1296"/>
                <a:gd name="T73" fmla="*/ 12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96" h="972">
                  <a:moveTo>
                    <a:pt x="504" y="684"/>
                  </a:moveTo>
                  <a:cubicBezTo>
                    <a:pt x="828" y="522"/>
                    <a:pt x="828" y="522"/>
                    <a:pt x="828" y="522"/>
                  </a:cubicBezTo>
                  <a:cubicBezTo>
                    <a:pt x="858" y="507"/>
                    <a:pt x="858" y="465"/>
                    <a:pt x="828" y="450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477" y="274"/>
                    <a:pt x="445" y="294"/>
                    <a:pt x="445" y="324"/>
                  </a:cubicBezTo>
                  <a:cubicBezTo>
                    <a:pt x="445" y="648"/>
                    <a:pt x="445" y="648"/>
                    <a:pt x="445" y="648"/>
                  </a:cubicBezTo>
                  <a:cubicBezTo>
                    <a:pt x="445" y="678"/>
                    <a:pt x="477" y="698"/>
                    <a:pt x="504" y="684"/>
                  </a:cubicBezTo>
                  <a:close/>
                  <a:moveTo>
                    <a:pt x="1175" y="0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54" y="0"/>
                    <a:pt x="0" y="55"/>
                    <a:pt x="0" y="122"/>
                  </a:cubicBezTo>
                  <a:cubicBezTo>
                    <a:pt x="0" y="850"/>
                    <a:pt x="0" y="850"/>
                    <a:pt x="0" y="850"/>
                  </a:cubicBezTo>
                  <a:cubicBezTo>
                    <a:pt x="0" y="917"/>
                    <a:pt x="54" y="972"/>
                    <a:pt x="121" y="972"/>
                  </a:cubicBezTo>
                  <a:cubicBezTo>
                    <a:pt x="1175" y="972"/>
                    <a:pt x="1175" y="972"/>
                    <a:pt x="1175" y="972"/>
                  </a:cubicBezTo>
                  <a:cubicBezTo>
                    <a:pt x="1242" y="972"/>
                    <a:pt x="1296" y="917"/>
                    <a:pt x="1296" y="850"/>
                  </a:cubicBezTo>
                  <a:cubicBezTo>
                    <a:pt x="1296" y="122"/>
                    <a:pt x="1296" y="122"/>
                    <a:pt x="1296" y="122"/>
                  </a:cubicBezTo>
                  <a:cubicBezTo>
                    <a:pt x="1296" y="55"/>
                    <a:pt x="1242" y="0"/>
                    <a:pt x="1175" y="0"/>
                  </a:cubicBezTo>
                  <a:close/>
                  <a:moveTo>
                    <a:pt x="243" y="850"/>
                  </a:moveTo>
                  <a:cubicBezTo>
                    <a:pt x="243" y="873"/>
                    <a:pt x="226" y="891"/>
                    <a:pt x="202" y="891"/>
                  </a:cubicBezTo>
                  <a:cubicBezTo>
                    <a:pt x="122" y="891"/>
                    <a:pt x="122" y="891"/>
                    <a:pt x="122" y="891"/>
                  </a:cubicBezTo>
                  <a:cubicBezTo>
                    <a:pt x="99" y="891"/>
                    <a:pt x="81" y="874"/>
                    <a:pt x="81" y="850"/>
                  </a:cubicBezTo>
                  <a:cubicBezTo>
                    <a:pt x="81" y="770"/>
                    <a:pt x="81" y="770"/>
                    <a:pt x="81" y="770"/>
                  </a:cubicBezTo>
                  <a:cubicBezTo>
                    <a:pt x="81" y="747"/>
                    <a:pt x="98" y="729"/>
                    <a:pt x="122" y="729"/>
                  </a:cubicBezTo>
                  <a:cubicBezTo>
                    <a:pt x="202" y="729"/>
                    <a:pt x="202" y="729"/>
                    <a:pt x="202" y="729"/>
                  </a:cubicBezTo>
                  <a:cubicBezTo>
                    <a:pt x="225" y="729"/>
                    <a:pt x="243" y="746"/>
                    <a:pt x="243" y="770"/>
                  </a:cubicBezTo>
                  <a:cubicBezTo>
                    <a:pt x="243" y="850"/>
                    <a:pt x="243" y="850"/>
                    <a:pt x="243" y="850"/>
                  </a:cubicBezTo>
                  <a:close/>
                  <a:moveTo>
                    <a:pt x="243" y="526"/>
                  </a:moveTo>
                  <a:cubicBezTo>
                    <a:pt x="243" y="549"/>
                    <a:pt x="226" y="567"/>
                    <a:pt x="202" y="567"/>
                  </a:cubicBezTo>
                  <a:cubicBezTo>
                    <a:pt x="122" y="567"/>
                    <a:pt x="122" y="567"/>
                    <a:pt x="122" y="567"/>
                  </a:cubicBezTo>
                  <a:cubicBezTo>
                    <a:pt x="99" y="567"/>
                    <a:pt x="81" y="550"/>
                    <a:pt x="81" y="526"/>
                  </a:cubicBezTo>
                  <a:cubicBezTo>
                    <a:pt x="81" y="446"/>
                    <a:pt x="81" y="446"/>
                    <a:pt x="81" y="446"/>
                  </a:cubicBezTo>
                  <a:cubicBezTo>
                    <a:pt x="81" y="423"/>
                    <a:pt x="98" y="405"/>
                    <a:pt x="122" y="405"/>
                  </a:cubicBezTo>
                  <a:cubicBezTo>
                    <a:pt x="202" y="405"/>
                    <a:pt x="202" y="405"/>
                    <a:pt x="202" y="405"/>
                  </a:cubicBezTo>
                  <a:cubicBezTo>
                    <a:pt x="225" y="405"/>
                    <a:pt x="243" y="422"/>
                    <a:pt x="243" y="446"/>
                  </a:cubicBezTo>
                  <a:cubicBezTo>
                    <a:pt x="243" y="526"/>
                    <a:pt x="243" y="526"/>
                    <a:pt x="243" y="526"/>
                  </a:cubicBezTo>
                  <a:close/>
                  <a:moveTo>
                    <a:pt x="243" y="202"/>
                  </a:moveTo>
                  <a:cubicBezTo>
                    <a:pt x="243" y="225"/>
                    <a:pt x="226" y="243"/>
                    <a:pt x="202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99" y="243"/>
                    <a:pt x="81" y="226"/>
                    <a:pt x="81" y="202"/>
                  </a:cubicBezTo>
                  <a:cubicBezTo>
                    <a:pt x="81" y="122"/>
                    <a:pt x="81" y="122"/>
                    <a:pt x="81" y="122"/>
                  </a:cubicBezTo>
                  <a:cubicBezTo>
                    <a:pt x="81" y="99"/>
                    <a:pt x="98" y="81"/>
                    <a:pt x="122" y="81"/>
                  </a:cubicBezTo>
                  <a:cubicBezTo>
                    <a:pt x="202" y="81"/>
                    <a:pt x="202" y="81"/>
                    <a:pt x="202" y="81"/>
                  </a:cubicBezTo>
                  <a:cubicBezTo>
                    <a:pt x="225" y="81"/>
                    <a:pt x="243" y="98"/>
                    <a:pt x="243" y="122"/>
                  </a:cubicBezTo>
                  <a:cubicBezTo>
                    <a:pt x="243" y="202"/>
                    <a:pt x="243" y="202"/>
                    <a:pt x="243" y="202"/>
                  </a:cubicBezTo>
                  <a:close/>
                  <a:moveTo>
                    <a:pt x="972" y="891"/>
                  </a:moveTo>
                  <a:cubicBezTo>
                    <a:pt x="324" y="891"/>
                    <a:pt x="324" y="891"/>
                    <a:pt x="324" y="891"/>
                  </a:cubicBezTo>
                  <a:cubicBezTo>
                    <a:pt x="324" y="81"/>
                    <a:pt x="324" y="81"/>
                    <a:pt x="324" y="81"/>
                  </a:cubicBezTo>
                  <a:cubicBezTo>
                    <a:pt x="972" y="81"/>
                    <a:pt x="972" y="81"/>
                    <a:pt x="972" y="81"/>
                  </a:cubicBezTo>
                  <a:cubicBezTo>
                    <a:pt x="972" y="891"/>
                    <a:pt x="972" y="891"/>
                    <a:pt x="972" y="891"/>
                  </a:cubicBezTo>
                  <a:close/>
                  <a:moveTo>
                    <a:pt x="1215" y="850"/>
                  </a:moveTo>
                  <a:cubicBezTo>
                    <a:pt x="1215" y="873"/>
                    <a:pt x="1198" y="891"/>
                    <a:pt x="1174" y="891"/>
                  </a:cubicBezTo>
                  <a:cubicBezTo>
                    <a:pt x="1094" y="891"/>
                    <a:pt x="1094" y="891"/>
                    <a:pt x="1094" y="891"/>
                  </a:cubicBezTo>
                  <a:cubicBezTo>
                    <a:pt x="1071" y="891"/>
                    <a:pt x="1053" y="874"/>
                    <a:pt x="1053" y="850"/>
                  </a:cubicBezTo>
                  <a:cubicBezTo>
                    <a:pt x="1053" y="770"/>
                    <a:pt x="1053" y="770"/>
                    <a:pt x="1053" y="770"/>
                  </a:cubicBezTo>
                  <a:cubicBezTo>
                    <a:pt x="1053" y="747"/>
                    <a:pt x="1070" y="729"/>
                    <a:pt x="1094" y="729"/>
                  </a:cubicBezTo>
                  <a:cubicBezTo>
                    <a:pt x="1174" y="729"/>
                    <a:pt x="1174" y="729"/>
                    <a:pt x="1174" y="729"/>
                  </a:cubicBezTo>
                  <a:cubicBezTo>
                    <a:pt x="1197" y="729"/>
                    <a:pt x="1215" y="746"/>
                    <a:pt x="1215" y="770"/>
                  </a:cubicBezTo>
                  <a:cubicBezTo>
                    <a:pt x="1215" y="850"/>
                    <a:pt x="1215" y="850"/>
                    <a:pt x="1215" y="850"/>
                  </a:cubicBezTo>
                  <a:close/>
                  <a:moveTo>
                    <a:pt x="1215" y="526"/>
                  </a:moveTo>
                  <a:cubicBezTo>
                    <a:pt x="1215" y="549"/>
                    <a:pt x="1198" y="567"/>
                    <a:pt x="1174" y="567"/>
                  </a:cubicBezTo>
                  <a:cubicBezTo>
                    <a:pt x="1094" y="567"/>
                    <a:pt x="1094" y="567"/>
                    <a:pt x="1094" y="567"/>
                  </a:cubicBezTo>
                  <a:cubicBezTo>
                    <a:pt x="1071" y="567"/>
                    <a:pt x="1053" y="550"/>
                    <a:pt x="1053" y="526"/>
                  </a:cubicBezTo>
                  <a:cubicBezTo>
                    <a:pt x="1053" y="446"/>
                    <a:pt x="1053" y="446"/>
                    <a:pt x="1053" y="446"/>
                  </a:cubicBezTo>
                  <a:cubicBezTo>
                    <a:pt x="1053" y="423"/>
                    <a:pt x="1070" y="405"/>
                    <a:pt x="1094" y="405"/>
                  </a:cubicBezTo>
                  <a:cubicBezTo>
                    <a:pt x="1174" y="405"/>
                    <a:pt x="1174" y="405"/>
                    <a:pt x="1174" y="405"/>
                  </a:cubicBezTo>
                  <a:cubicBezTo>
                    <a:pt x="1197" y="405"/>
                    <a:pt x="1215" y="422"/>
                    <a:pt x="1215" y="446"/>
                  </a:cubicBezTo>
                  <a:cubicBezTo>
                    <a:pt x="1215" y="526"/>
                    <a:pt x="1215" y="526"/>
                    <a:pt x="1215" y="526"/>
                  </a:cubicBezTo>
                  <a:close/>
                  <a:moveTo>
                    <a:pt x="1215" y="202"/>
                  </a:moveTo>
                  <a:cubicBezTo>
                    <a:pt x="1215" y="225"/>
                    <a:pt x="1198" y="243"/>
                    <a:pt x="1174" y="243"/>
                  </a:cubicBezTo>
                  <a:cubicBezTo>
                    <a:pt x="1094" y="243"/>
                    <a:pt x="1094" y="243"/>
                    <a:pt x="1094" y="243"/>
                  </a:cubicBezTo>
                  <a:cubicBezTo>
                    <a:pt x="1071" y="243"/>
                    <a:pt x="1053" y="226"/>
                    <a:pt x="1053" y="202"/>
                  </a:cubicBezTo>
                  <a:cubicBezTo>
                    <a:pt x="1053" y="122"/>
                    <a:pt x="1053" y="122"/>
                    <a:pt x="1053" y="122"/>
                  </a:cubicBezTo>
                  <a:cubicBezTo>
                    <a:pt x="1053" y="99"/>
                    <a:pt x="1070" y="81"/>
                    <a:pt x="1094" y="81"/>
                  </a:cubicBezTo>
                  <a:cubicBezTo>
                    <a:pt x="1174" y="81"/>
                    <a:pt x="1174" y="81"/>
                    <a:pt x="1174" y="81"/>
                  </a:cubicBezTo>
                  <a:cubicBezTo>
                    <a:pt x="1197" y="81"/>
                    <a:pt x="1215" y="98"/>
                    <a:pt x="1215" y="122"/>
                  </a:cubicBezTo>
                  <a:cubicBezTo>
                    <a:pt x="1215" y="202"/>
                    <a:pt x="1215" y="202"/>
                    <a:pt x="1215" y="2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46" name="千图PPT彼岸天：ID 8661124库_组合 1"/>
          <p:cNvGrpSpPr/>
          <p:nvPr>
            <p:custDataLst>
              <p:tags r:id="rId8"/>
            </p:custDataLst>
          </p:nvPr>
        </p:nvGrpSpPr>
        <p:grpSpPr>
          <a:xfrm>
            <a:off x="1833245" y="1386205"/>
            <a:ext cx="2353945" cy="654685"/>
            <a:chOff x="1049050" y="1863240"/>
            <a:chExt cx="2963331" cy="654626"/>
          </a:xfrm>
        </p:grpSpPr>
        <p:sp>
          <p:nvSpPr>
            <p:cNvPr id="47" name="文本框 68"/>
            <p:cNvSpPr txBox="1"/>
            <p:nvPr/>
          </p:nvSpPr>
          <p:spPr>
            <a:xfrm>
              <a:off x="1049050" y="1863240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r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人脸识别</a:t>
              </a:r>
              <a:endParaRPr lang="zh-CN" altLang="en-US" sz="1400" b="1" i="0" u="none" strike="noStrike" cap="none" baseline="0" dirty="0">
                <a:solidFill>
                  <a:schemeClr val="accent3"/>
                </a:solidFill>
                <a:cs typeface="+mn-ea"/>
                <a:sym typeface="+mn-lt"/>
              </a:endParaRPr>
            </a:p>
          </p:txBody>
        </p:sp>
        <p:sp>
          <p:nvSpPr>
            <p:cNvPr id="48" name="文本框 69"/>
            <p:cNvSpPr txBox="1"/>
            <p:nvPr/>
          </p:nvSpPr>
          <p:spPr>
            <a:xfrm>
              <a:off x="1049050" y="2139603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r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 dirty="0">
                  <a:cs typeface="+mn-ea"/>
                  <a:sym typeface="+mn-lt"/>
                </a:rPr>
                <a:t>基于人的脸部特征进行身份识别</a:t>
              </a:r>
            </a:p>
          </p:txBody>
        </p:sp>
      </p:grpSp>
      <p:grpSp>
        <p:nvGrpSpPr>
          <p:cNvPr id="49" name="千图PPT彼岸天：ID 8661124库_组合 50"/>
          <p:cNvGrpSpPr/>
          <p:nvPr>
            <p:custDataLst>
              <p:tags r:id="rId9"/>
            </p:custDataLst>
          </p:nvPr>
        </p:nvGrpSpPr>
        <p:grpSpPr>
          <a:xfrm>
            <a:off x="1514475" y="5282565"/>
            <a:ext cx="2466975" cy="654685"/>
            <a:chOff x="1049050" y="4480342"/>
            <a:chExt cx="2963331" cy="654628"/>
          </a:xfrm>
        </p:grpSpPr>
        <p:sp>
          <p:nvSpPr>
            <p:cNvPr id="50" name="文本框 70"/>
            <p:cNvSpPr txBox="1"/>
            <p:nvPr/>
          </p:nvSpPr>
          <p:spPr>
            <a:xfrm>
              <a:off x="1049050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r" rtl="0">
                <a:buSzPct val="25000"/>
                <a:buNone/>
              </a:pPr>
              <a:r>
                <a:rPr lang="en-US" altLang="zh-CN" sz="1400" b="1" i="0" u="none" strike="noStrike" cap="none" baseline="0" dirty="0">
                  <a:solidFill>
                    <a:schemeClr val="accent3"/>
                  </a:solidFill>
                  <a:cs typeface="+mn-ea"/>
                  <a:sym typeface="+mn-lt"/>
                </a:rPr>
                <a:t>OCR</a:t>
              </a:r>
              <a:r>
                <a:rPr lang="zh-CN" altLang="en-US" sz="1400" b="1" i="0" u="none" strike="noStrike" cap="none" baseline="0" dirty="0">
                  <a:solidFill>
                    <a:schemeClr val="accent3"/>
                  </a:solidFill>
                  <a:cs typeface="+mn-ea"/>
                  <a:sym typeface="+mn-lt"/>
                </a:rPr>
                <a:t>文本识别</a:t>
              </a:r>
            </a:p>
          </p:txBody>
        </p:sp>
        <p:sp>
          <p:nvSpPr>
            <p:cNvPr id="51" name="文本框 71"/>
            <p:cNvSpPr txBox="1"/>
            <p:nvPr/>
          </p:nvSpPr>
          <p:spPr>
            <a:xfrm>
              <a:off x="1049050" y="4756707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r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 dirty="0">
                  <a:cs typeface="+mn-ea"/>
                  <a:sym typeface="+mn-lt"/>
                </a:rPr>
                <a:t>多场景、多语种、高精度的文字识别服务</a:t>
              </a:r>
            </a:p>
          </p:txBody>
        </p:sp>
      </p:grpSp>
      <p:grpSp>
        <p:nvGrpSpPr>
          <p:cNvPr id="52" name="千图PPT彼岸天：ID 8661124库_组合 49"/>
          <p:cNvGrpSpPr/>
          <p:nvPr>
            <p:custDataLst>
              <p:tags r:id="rId10"/>
            </p:custDataLst>
          </p:nvPr>
        </p:nvGrpSpPr>
        <p:grpSpPr>
          <a:xfrm>
            <a:off x="1188720" y="2632710"/>
            <a:ext cx="2056130" cy="654685"/>
            <a:chOff x="1049050" y="3165749"/>
            <a:chExt cx="2353362" cy="654626"/>
          </a:xfrm>
        </p:grpSpPr>
        <p:sp>
          <p:nvSpPr>
            <p:cNvPr id="53" name="文本框 72"/>
            <p:cNvSpPr txBox="1"/>
            <p:nvPr/>
          </p:nvSpPr>
          <p:spPr>
            <a:xfrm>
              <a:off x="1049050" y="3165749"/>
              <a:ext cx="2353362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r" rtl="0">
                <a:buSzPct val="25000"/>
                <a:buNone/>
              </a:pPr>
              <a:r>
                <a:rPr lang="en-US" altLang="zh-CN" sz="1400" b="1" i="0" u="none" strike="noStrike" cap="none" baseline="0" dirty="0" err="1">
                  <a:solidFill>
                    <a:schemeClr val="accent3"/>
                  </a:solidFill>
                  <a:cs typeface="+mn-ea"/>
                  <a:sym typeface="+mn-lt"/>
                </a:rPr>
                <a:t>视觉唤醒</a:t>
              </a:r>
              <a:endParaRPr lang="en-US" altLang="zh-CN" sz="1400" b="1" i="0" u="none" strike="noStrike" cap="none" baseline="0" dirty="0">
                <a:solidFill>
                  <a:schemeClr val="accent3"/>
                </a:solidFill>
                <a:cs typeface="+mn-ea"/>
                <a:sym typeface="+mn-lt"/>
              </a:endParaRPr>
            </a:p>
          </p:txBody>
        </p:sp>
        <p:sp>
          <p:nvSpPr>
            <p:cNvPr id="54" name="文本框 73"/>
            <p:cNvSpPr txBox="1"/>
            <p:nvPr/>
          </p:nvSpPr>
          <p:spPr>
            <a:xfrm>
              <a:off x="1049050" y="3442112"/>
              <a:ext cx="2353362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r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 dirty="0">
                  <a:cs typeface="+mn-ea"/>
                  <a:sym typeface="+mn-lt"/>
                </a:rPr>
                <a:t>通过眼神唤醒实时捕捉用户需求</a:t>
              </a:r>
            </a:p>
          </p:txBody>
        </p:sp>
      </p:grpSp>
      <p:grpSp>
        <p:nvGrpSpPr>
          <p:cNvPr id="55" name="千图PPT彼岸天：ID 8661124库_组合 53"/>
          <p:cNvGrpSpPr/>
          <p:nvPr>
            <p:custDataLst>
              <p:tags r:id="rId11"/>
            </p:custDataLst>
          </p:nvPr>
        </p:nvGrpSpPr>
        <p:grpSpPr>
          <a:xfrm>
            <a:off x="7987030" y="1659890"/>
            <a:ext cx="1787525" cy="613410"/>
            <a:chOff x="8219613" y="1758474"/>
            <a:chExt cx="2963331" cy="613355"/>
          </a:xfrm>
        </p:grpSpPr>
        <p:sp>
          <p:nvSpPr>
            <p:cNvPr id="56" name="文本框 74"/>
            <p:cNvSpPr txBox="1"/>
            <p:nvPr/>
          </p:nvSpPr>
          <p:spPr>
            <a:xfrm>
              <a:off x="8219613" y="1758474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l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小样本</a:t>
              </a:r>
              <a:r>
                <a:rPr lang="en-US" altLang="zh-CN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NLP</a:t>
              </a:r>
              <a:r>
                <a:rPr lang="zh-CN" altLang="en-US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语义引擎</a:t>
              </a:r>
            </a:p>
          </p:txBody>
        </p:sp>
        <p:sp>
          <p:nvSpPr>
            <p:cNvPr id="57" name="文本框 75"/>
            <p:cNvSpPr txBox="1"/>
            <p:nvPr/>
          </p:nvSpPr>
          <p:spPr>
            <a:xfrm>
              <a:off x="8219613" y="1993566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>
                  <a:cs typeface="+mn-ea"/>
                  <a:sym typeface="+mn-lt"/>
                </a:rPr>
                <a:t>深入理解文字背后的含义</a:t>
              </a:r>
              <a:br>
                <a:rPr lang="zh-CN" altLang="en-US" sz="1000" b="0" i="0" u="none" strike="noStrike" cap="none" baseline="0">
                  <a:cs typeface="+mn-ea"/>
                  <a:sym typeface="+mn-lt"/>
                </a:rPr>
              </a:br>
              <a:endParaRPr lang="zh-CN" altLang="en-US" sz="1000" b="0" i="0" u="none" strike="noStrike" cap="none" baseline="0">
                <a:cs typeface="+mn-ea"/>
                <a:sym typeface="+mn-lt"/>
              </a:endParaRPr>
            </a:p>
          </p:txBody>
        </p:sp>
      </p:grpSp>
      <p:grpSp>
        <p:nvGrpSpPr>
          <p:cNvPr id="58" name="千图PPT彼岸天：ID 8661124库_组合 51"/>
          <p:cNvGrpSpPr/>
          <p:nvPr>
            <p:custDataLst>
              <p:tags r:id="rId12"/>
            </p:custDataLst>
          </p:nvPr>
        </p:nvGrpSpPr>
        <p:grpSpPr>
          <a:xfrm>
            <a:off x="8824595" y="4052570"/>
            <a:ext cx="1557655" cy="654685"/>
            <a:chOff x="8179619" y="4480342"/>
            <a:chExt cx="2963331" cy="654628"/>
          </a:xfrm>
        </p:grpSpPr>
        <p:sp>
          <p:nvSpPr>
            <p:cNvPr id="59" name="文本框 76"/>
            <p:cNvSpPr txBox="1"/>
            <p:nvPr/>
          </p:nvSpPr>
          <p:spPr>
            <a:xfrm>
              <a:off x="8179619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l" rtl="0">
                <a:buSzPct val="25000"/>
                <a:buNone/>
              </a:pPr>
              <a:r>
                <a:rPr lang="en-US" altLang="zh-CN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AI</a:t>
              </a:r>
              <a:r>
                <a:rPr lang="zh-CN" altLang="en-US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换脸</a:t>
              </a:r>
            </a:p>
          </p:txBody>
        </p:sp>
        <p:sp>
          <p:nvSpPr>
            <p:cNvPr id="60" name="文本框 77"/>
            <p:cNvSpPr txBox="1"/>
            <p:nvPr/>
          </p:nvSpPr>
          <p:spPr>
            <a:xfrm>
              <a:off x="8179619" y="4756707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>
                  <a:cs typeface="+mn-ea"/>
                  <a:sym typeface="+mn-lt"/>
                </a:rPr>
                <a:t>AI视频/图片换脸</a:t>
              </a:r>
              <a:br>
                <a:rPr lang="zh-CN" altLang="en-US" sz="1000" b="0" i="0" u="none" strike="noStrike" cap="none" baseline="0">
                  <a:cs typeface="+mn-ea"/>
                  <a:sym typeface="+mn-lt"/>
                </a:rPr>
              </a:br>
              <a:endParaRPr lang="zh-CN" altLang="en-US" sz="1000" b="0" i="0" u="none" strike="noStrike" cap="none" baseline="0">
                <a:cs typeface="+mn-ea"/>
                <a:sym typeface="+mn-lt"/>
              </a:endParaRPr>
            </a:p>
          </p:txBody>
        </p:sp>
      </p:grpSp>
      <p:grpSp>
        <p:nvGrpSpPr>
          <p:cNvPr id="61" name="千图PPT彼岸天：ID 8661124库_组合 52"/>
          <p:cNvGrpSpPr/>
          <p:nvPr>
            <p:custDataLst>
              <p:tags r:id="rId13"/>
            </p:custDataLst>
          </p:nvPr>
        </p:nvGrpSpPr>
        <p:grpSpPr>
          <a:xfrm>
            <a:off x="8862060" y="2788285"/>
            <a:ext cx="1520190" cy="654685"/>
            <a:chOff x="8789585" y="3165749"/>
            <a:chExt cx="2353362" cy="654626"/>
          </a:xfrm>
        </p:grpSpPr>
        <p:sp>
          <p:nvSpPr>
            <p:cNvPr id="62" name="文本框 78"/>
            <p:cNvSpPr txBox="1"/>
            <p:nvPr/>
          </p:nvSpPr>
          <p:spPr>
            <a:xfrm>
              <a:off x="8789585" y="3165749"/>
              <a:ext cx="2353362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l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3"/>
                  </a:solidFill>
                  <a:cs typeface="+mn-ea"/>
                  <a:sym typeface="+mn-lt"/>
                </a:rPr>
                <a:t>声音克隆引擎</a:t>
              </a:r>
            </a:p>
          </p:txBody>
        </p:sp>
        <p:sp>
          <p:nvSpPr>
            <p:cNvPr id="63" name="文本框 79"/>
            <p:cNvSpPr txBox="1"/>
            <p:nvPr/>
          </p:nvSpPr>
          <p:spPr>
            <a:xfrm>
              <a:off x="8789585" y="3442112"/>
              <a:ext cx="2353362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>
                  <a:cs typeface="+mn-ea"/>
                  <a:sym typeface="+mn-lt"/>
                </a:rPr>
                <a:t>克隆原声合成专属IP发音</a:t>
              </a:r>
              <a:br>
                <a:rPr lang="zh-CN" altLang="en-US" sz="1000" b="0" i="0" u="none" strike="noStrike" cap="none" baseline="0">
                  <a:cs typeface="+mn-ea"/>
                  <a:sym typeface="+mn-lt"/>
                </a:rPr>
              </a:br>
              <a:endParaRPr lang="zh-CN" altLang="en-US" sz="1000" b="0" i="0" u="none" strike="noStrike" cap="none" baseline="0">
                <a:cs typeface="+mn-ea"/>
                <a:sym typeface="+mn-lt"/>
              </a:endParaRPr>
            </a:p>
          </p:txBody>
        </p:sp>
      </p:grpSp>
      <p:grpSp>
        <p:nvGrpSpPr>
          <p:cNvPr id="4" name="千图PPT彼岸天：ID 8661124库_组合 4"/>
          <p:cNvGrpSpPr/>
          <p:nvPr>
            <p:custDataLst>
              <p:tags r:id="rId14"/>
            </p:custDataLst>
          </p:nvPr>
        </p:nvGrpSpPr>
        <p:grpSpPr>
          <a:xfrm>
            <a:off x="7178040" y="5057775"/>
            <a:ext cx="808990" cy="810260"/>
            <a:chOff x="5550040" y="1612401"/>
            <a:chExt cx="1091921" cy="1093558"/>
          </a:xfrm>
        </p:grpSpPr>
        <p:sp>
          <p:nvSpPr>
            <p:cNvPr id="5" name="椭圆 4"/>
            <p:cNvSpPr/>
            <p:nvPr>
              <p:custDataLst>
                <p:tags r:id="rId37"/>
              </p:custDataLst>
            </p:nvPr>
          </p:nvSpPr>
          <p:spPr>
            <a:xfrm>
              <a:off x="5550040" y="1612401"/>
              <a:ext cx="1091921" cy="1093558"/>
            </a:xfrm>
            <a:prstGeom prst="ellipse">
              <a:avLst/>
            </a:prstGeom>
            <a:solidFill>
              <a:schemeClr val="accent3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" name="任意多边形 5"/>
            <p:cNvSpPr/>
            <p:nvPr>
              <p:custDataLst>
                <p:tags r:id="rId38"/>
              </p:custDataLst>
            </p:nvPr>
          </p:nvSpPr>
          <p:spPr bwMode="auto">
            <a:xfrm>
              <a:off x="5824741" y="1915898"/>
              <a:ext cx="560621" cy="524114"/>
            </a:xfrm>
            <a:custGeom>
              <a:avLst/>
              <a:gdLst>
                <a:gd name="T0" fmla="*/ 736 w 1492"/>
                <a:gd name="T1" fmla="*/ 1230 h 1397"/>
                <a:gd name="T2" fmla="*/ 830 w 1492"/>
                <a:gd name="T3" fmla="*/ 903 h 1397"/>
                <a:gd name="T4" fmla="*/ 950 w 1492"/>
                <a:gd name="T5" fmla="*/ 791 h 1397"/>
                <a:gd name="T6" fmla="*/ 1492 w 1492"/>
                <a:gd name="T7" fmla="*/ 903 h 1397"/>
                <a:gd name="T8" fmla="*/ 1492 w 1492"/>
                <a:gd name="T9" fmla="*/ 1231 h 1397"/>
                <a:gd name="T10" fmla="*/ 1371 w 1492"/>
                <a:gd name="T11" fmla="*/ 1397 h 1397"/>
                <a:gd name="T12" fmla="*/ 830 w 1492"/>
                <a:gd name="T13" fmla="*/ 1286 h 1397"/>
                <a:gd name="T14" fmla="*/ 120 w 1492"/>
                <a:gd name="T15" fmla="*/ 0 h 1397"/>
                <a:gd name="T16" fmla="*/ 625 w 1492"/>
                <a:gd name="T17" fmla="*/ 30 h 1397"/>
                <a:gd name="T18" fmla="*/ 661 w 1492"/>
                <a:gd name="T19" fmla="*/ 438 h 1397"/>
                <a:gd name="T20" fmla="*/ 625 w 1492"/>
                <a:gd name="T21" fmla="*/ 573 h 1397"/>
                <a:gd name="T22" fmla="*/ 366 w 1492"/>
                <a:gd name="T23" fmla="*/ 644 h 1397"/>
                <a:gd name="T24" fmla="*/ 295 w 1492"/>
                <a:gd name="T25" fmla="*/ 605 h 1397"/>
                <a:gd name="T26" fmla="*/ 0 w 1492"/>
                <a:gd name="T27" fmla="*/ 493 h 1397"/>
                <a:gd name="T28" fmla="*/ 0 w 1492"/>
                <a:gd name="T29" fmla="*/ 437 h 1397"/>
                <a:gd name="T30" fmla="*/ 36 w 1492"/>
                <a:gd name="T31" fmla="*/ 30 h 1397"/>
                <a:gd name="T32" fmla="*/ 541 w 1492"/>
                <a:gd name="T33" fmla="*/ 71 h 1397"/>
                <a:gd name="T34" fmla="*/ 85 w 1492"/>
                <a:gd name="T35" fmla="*/ 84 h 1397"/>
                <a:gd name="T36" fmla="*/ 71 w 1492"/>
                <a:gd name="T37" fmla="*/ 110 h 1397"/>
                <a:gd name="T38" fmla="*/ 589 w 1492"/>
                <a:gd name="T39" fmla="*/ 110 h 1397"/>
                <a:gd name="T40" fmla="*/ 541 w 1492"/>
                <a:gd name="T41" fmla="*/ 71 h 1397"/>
                <a:gd name="T42" fmla="*/ 71 w 1492"/>
                <a:gd name="T43" fmla="*/ 493 h 1397"/>
                <a:gd name="T44" fmla="*/ 541 w 1492"/>
                <a:gd name="T45" fmla="*/ 533 h 1397"/>
                <a:gd name="T46" fmla="*/ 589 w 1492"/>
                <a:gd name="T47" fmla="*/ 474 h 1397"/>
                <a:gd name="T48" fmla="*/ 902 w 1492"/>
                <a:gd name="T49" fmla="*/ 1194 h 1397"/>
                <a:gd name="T50" fmla="*/ 1420 w 1492"/>
                <a:gd name="T51" fmla="*/ 903 h 1397"/>
                <a:gd name="T52" fmla="*/ 950 w 1492"/>
                <a:gd name="T53" fmla="*/ 863 h 1397"/>
                <a:gd name="T54" fmla="*/ 902 w 1492"/>
                <a:gd name="T55" fmla="*/ 903 h 1397"/>
                <a:gd name="T56" fmla="*/ 1420 w 1492"/>
                <a:gd name="T57" fmla="*/ 1266 h 1397"/>
                <a:gd name="T58" fmla="*/ 902 w 1492"/>
                <a:gd name="T59" fmla="*/ 1286 h 1397"/>
                <a:gd name="T60" fmla="*/ 1371 w 1492"/>
                <a:gd name="T61" fmla="*/ 1325 h 1397"/>
                <a:gd name="T62" fmla="*/ 1420 w 1492"/>
                <a:gd name="T63" fmla="*/ 1266 h 1397"/>
                <a:gd name="T64" fmla="*/ 295 w 1492"/>
                <a:gd name="T65" fmla="*/ 890 h 1397"/>
                <a:gd name="T66" fmla="*/ 366 w 1492"/>
                <a:gd name="T67" fmla="*/ 935 h 1397"/>
                <a:gd name="T68" fmla="*/ 295 w 1492"/>
                <a:gd name="T69" fmla="*/ 890 h 1397"/>
                <a:gd name="T70" fmla="*/ 295 w 1492"/>
                <a:gd name="T71" fmla="*/ 746 h 1397"/>
                <a:gd name="T72" fmla="*/ 366 w 1492"/>
                <a:gd name="T73" fmla="*/ 793 h 1397"/>
                <a:gd name="T74" fmla="*/ 295 w 1492"/>
                <a:gd name="T75" fmla="*/ 746 h 1397"/>
                <a:gd name="T76" fmla="*/ 295 w 1492"/>
                <a:gd name="T77" fmla="*/ 1031 h 1397"/>
                <a:gd name="T78" fmla="*/ 366 w 1492"/>
                <a:gd name="T79" fmla="*/ 1078 h 1397"/>
                <a:gd name="T80" fmla="*/ 295 w 1492"/>
                <a:gd name="T81" fmla="*/ 1031 h 1397"/>
                <a:gd name="T82" fmla="*/ 536 w 1492"/>
                <a:gd name="T83" fmla="*/ 1194 h 1397"/>
                <a:gd name="T84" fmla="*/ 490 w 1492"/>
                <a:gd name="T85" fmla="*/ 1266 h 1397"/>
                <a:gd name="T86" fmla="*/ 536 w 1492"/>
                <a:gd name="T87" fmla="*/ 1194 h 1397"/>
                <a:gd name="T88" fmla="*/ 677 w 1492"/>
                <a:gd name="T89" fmla="*/ 1194 h 1397"/>
                <a:gd name="T90" fmla="*/ 630 w 1492"/>
                <a:gd name="T91" fmla="*/ 1266 h 1397"/>
                <a:gd name="T92" fmla="*/ 677 w 1492"/>
                <a:gd name="T93" fmla="*/ 1194 h 1397"/>
                <a:gd name="T94" fmla="*/ 295 w 1492"/>
                <a:gd name="T95" fmla="*/ 1164 h 1397"/>
                <a:gd name="T96" fmla="*/ 366 w 1492"/>
                <a:gd name="T97" fmla="*/ 1194 h 1397"/>
                <a:gd name="T98" fmla="*/ 396 w 1492"/>
                <a:gd name="T99" fmla="*/ 1266 h 1397"/>
                <a:gd name="T100" fmla="*/ 299 w 1492"/>
                <a:gd name="T101" fmla="*/ 1249 h 1397"/>
                <a:gd name="T102" fmla="*/ 299 w 1492"/>
                <a:gd name="T103" fmla="*/ 1247 h 1397"/>
                <a:gd name="T104" fmla="*/ 298 w 1492"/>
                <a:gd name="T105" fmla="*/ 1246 h 1397"/>
                <a:gd name="T106" fmla="*/ 297 w 1492"/>
                <a:gd name="T107" fmla="*/ 1245 h 1397"/>
                <a:gd name="T108" fmla="*/ 296 w 1492"/>
                <a:gd name="T109" fmla="*/ 1242 h 1397"/>
                <a:gd name="T110" fmla="*/ 295 w 1492"/>
                <a:gd name="T111" fmla="*/ 1240 h 1397"/>
                <a:gd name="T112" fmla="*/ 295 w 1492"/>
                <a:gd name="T113" fmla="*/ 1237 h 1397"/>
                <a:gd name="T114" fmla="*/ 295 w 1492"/>
                <a:gd name="T115" fmla="*/ 1236 h 1397"/>
                <a:gd name="T116" fmla="*/ 295 w 1492"/>
                <a:gd name="T117" fmla="*/ 1233 h 1397"/>
                <a:gd name="T118" fmla="*/ 295 w 1492"/>
                <a:gd name="T119" fmla="*/ 1231 h 1397"/>
                <a:gd name="T120" fmla="*/ 295 w 1492"/>
                <a:gd name="T121" fmla="*/ 123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2" h="1397">
                  <a:moveTo>
                    <a:pt x="830" y="1266"/>
                  </a:moveTo>
                  <a:cubicBezTo>
                    <a:pt x="772" y="1266"/>
                    <a:pt x="772" y="1266"/>
                    <a:pt x="772" y="1266"/>
                  </a:cubicBezTo>
                  <a:cubicBezTo>
                    <a:pt x="752" y="1266"/>
                    <a:pt x="736" y="1250"/>
                    <a:pt x="736" y="1230"/>
                  </a:cubicBezTo>
                  <a:cubicBezTo>
                    <a:pt x="736" y="1211"/>
                    <a:pt x="752" y="1194"/>
                    <a:pt x="772" y="1194"/>
                  </a:cubicBezTo>
                  <a:cubicBezTo>
                    <a:pt x="830" y="1194"/>
                    <a:pt x="830" y="1194"/>
                    <a:pt x="830" y="1194"/>
                  </a:cubicBezTo>
                  <a:cubicBezTo>
                    <a:pt x="830" y="903"/>
                    <a:pt x="830" y="903"/>
                    <a:pt x="830" y="903"/>
                  </a:cubicBezTo>
                  <a:cubicBezTo>
                    <a:pt x="830" y="872"/>
                    <a:pt x="844" y="843"/>
                    <a:pt x="866" y="823"/>
                  </a:cubicBezTo>
                  <a:cubicBezTo>
                    <a:pt x="869" y="821"/>
                    <a:pt x="869" y="821"/>
                    <a:pt x="869" y="821"/>
                  </a:cubicBezTo>
                  <a:cubicBezTo>
                    <a:pt x="891" y="802"/>
                    <a:pt x="920" y="791"/>
                    <a:pt x="950" y="791"/>
                  </a:cubicBezTo>
                  <a:cubicBezTo>
                    <a:pt x="1371" y="791"/>
                    <a:pt x="1371" y="791"/>
                    <a:pt x="1371" y="791"/>
                  </a:cubicBezTo>
                  <a:cubicBezTo>
                    <a:pt x="1404" y="791"/>
                    <a:pt x="1434" y="803"/>
                    <a:pt x="1455" y="823"/>
                  </a:cubicBezTo>
                  <a:cubicBezTo>
                    <a:pt x="1478" y="843"/>
                    <a:pt x="1492" y="872"/>
                    <a:pt x="1492" y="903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1"/>
                    <a:pt x="1492" y="1231"/>
                    <a:pt x="1492" y="1231"/>
                  </a:cubicBezTo>
                  <a:cubicBezTo>
                    <a:pt x="1492" y="1286"/>
                    <a:pt x="1492" y="1286"/>
                    <a:pt x="1492" y="1286"/>
                  </a:cubicBezTo>
                  <a:cubicBezTo>
                    <a:pt x="1492" y="1317"/>
                    <a:pt x="1478" y="1345"/>
                    <a:pt x="1455" y="1366"/>
                  </a:cubicBezTo>
                  <a:cubicBezTo>
                    <a:pt x="1434" y="1385"/>
                    <a:pt x="1404" y="1397"/>
                    <a:pt x="1371" y="1397"/>
                  </a:cubicBezTo>
                  <a:cubicBezTo>
                    <a:pt x="950" y="1397"/>
                    <a:pt x="950" y="1397"/>
                    <a:pt x="950" y="1397"/>
                  </a:cubicBezTo>
                  <a:cubicBezTo>
                    <a:pt x="918" y="1397"/>
                    <a:pt x="888" y="1385"/>
                    <a:pt x="867" y="1366"/>
                  </a:cubicBezTo>
                  <a:cubicBezTo>
                    <a:pt x="844" y="1345"/>
                    <a:pt x="830" y="1317"/>
                    <a:pt x="830" y="1286"/>
                  </a:cubicBezTo>
                  <a:cubicBezTo>
                    <a:pt x="830" y="1266"/>
                    <a:pt x="830" y="1266"/>
                    <a:pt x="830" y="1266"/>
                  </a:cubicBezTo>
                  <a:cubicBezTo>
                    <a:pt x="830" y="1266"/>
                    <a:pt x="830" y="1266"/>
                    <a:pt x="830" y="1266"/>
                  </a:cubicBezTo>
                  <a:close/>
                  <a:moveTo>
                    <a:pt x="120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73" y="0"/>
                    <a:pt x="603" y="11"/>
                    <a:pt x="625" y="30"/>
                  </a:cubicBezTo>
                  <a:cubicBezTo>
                    <a:pt x="648" y="52"/>
                    <a:pt x="661" y="79"/>
                    <a:pt x="661" y="110"/>
                  </a:cubicBezTo>
                  <a:cubicBezTo>
                    <a:pt x="661" y="437"/>
                    <a:pt x="661" y="437"/>
                    <a:pt x="661" y="437"/>
                  </a:cubicBezTo>
                  <a:cubicBezTo>
                    <a:pt x="661" y="438"/>
                    <a:pt x="661" y="438"/>
                    <a:pt x="661" y="438"/>
                  </a:cubicBezTo>
                  <a:cubicBezTo>
                    <a:pt x="661" y="439"/>
                    <a:pt x="661" y="439"/>
                    <a:pt x="661" y="439"/>
                  </a:cubicBezTo>
                  <a:cubicBezTo>
                    <a:pt x="661" y="493"/>
                    <a:pt x="661" y="493"/>
                    <a:pt x="661" y="493"/>
                  </a:cubicBezTo>
                  <a:cubicBezTo>
                    <a:pt x="661" y="524"/>
                    <a:pt x="648" y="553"/>
                    <a:pt x="625" y="573"/>
                  </a:cubicBezTo>
                  <a:cubicBezTo>
                    <a:pt x="603" y="593"/>
                    <a:pt x="573" y="605"/>
                    <a:pt x="541" y="605"/>
                  </a:cubicBezTo>
                  <a:cubicBezTo>
                    <a:pt x="366" y="605"/>
                    <a:pt x="366" y="605"/>
                    <a:pt x="366" y="605"/>
                  </a:cubicBezTo>
                  <a:cubicBezTo>
                    <a:pt x="366" y="644"/>
                    <a:pt x="366" y="644"/>
                    <a:pt x="366" y="644"/>
                  </a:cubicBezTo>
                  <a:cubicBezTo>
                    <a:pt x="366" y="664"/>
                    <a:pt x="350" y="680"/>
                    <a:pt x="330" y="680"/>
                  </a:cubicBezTo>
                  <a:cubicBezTo>
                    <a:pt x="311" y="680"/>
                    <a:pt x="295" y="664"/>
                    <a:pt x="295" y="644"/>
                  </a:cubicBezTo>
                  <a:cubicBezTo>
                    <a:pt x="295" y="605"/>
                    <a:pt x="295" y="605"/>
                    <a:pt x="295" y="605"/>
                  </a:cubicBezTo>
                  <a:cubicBezTo>
                    <a:pt x="120" y="605"/>
                    <a:pt x="120" y="605"/>
                    <a:pt x="120" y="605"/>
                  </a:cubicBezTo>
                  <a:cubicBezTo>
                    <a:pt x="88" y="605"/>
                    <a:pt x="58" y="593"/>
                    <a:pt x="36" y="573"/>
                  </a:cubicBezTo>
                  <a:cubicBezTo>
                    <a:pt x="14" y="553"/>
                    <a:pt x="0" y="524"/>
                    <a:pt x="0" y="493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79"/>
                    <a:pt x="14" y="52"/>
                    <a:pt x="36" y="31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58" y="11"/>
                    <a:pt x="87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lose/>
                  <a:moveTo>
                    <a:pt x="541" y="71"/>
                  </a:moveTo>
                  <a:cubicBezTo>
                    <a:pt x="541" y="71"/>
                    <a:pt x="541" y="71"/>
                    <a:pt x="541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06" y="71"/>
                    <a:pt x="93" y="76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76" y="91"/>
                    <a:pt x="71" y="100"/>
                    <a:pt x="71" y="110"/>
                  </a:cubicBezTo>
                  <a:cubicBezTo>
                    <a:pt x="71" y="402"/>
                    <a:pt x="71" y="402"/>
                    <a:pt x="71" y="402"/>
                  </a:cubicBezTo>
                  <a:cubicBezTo>
                    <a:pt x="589" y="402"/>
                    <a:pt x="589" y="402"/>
                    <a:pt x="589" y="402"/>
                  </a:cubicBezTo>
                  <a:cubicBezTo>
                    <a:pt x="589" y="110"/>
                    <a:pt x="589" y="110"/>
                    <a:pt x="589" y="110"/>
                  </a:cubicBezTo>
                  <a:cubicBezTo>
                    <a:pt x="589" y="100"/>
                    <a:pt x="584" y="91"/>
                    <a:pt x="577" y="84"/>
                  </a:cubicBezTo>
                  <a:cubicBezTo>
                    <a:pt x="567" y="76"/>
                    <a:pt x="555" y="71"/>
                    <a:pt x="541" y="71"/>
                  </a:cubicBezTo>
                  <a:cubicBezTo>
                    <a:pt x="541" y="71"/>
                    <a:pt x="541" y="71"/>
                    <a:pt x="541" y="71"/>
                  </a:cubicBezTo>
                  <a:close/>
                  <a:moveTo>
                    <a:pt x="71" y="474"/>
                  </a:moveTo>
                  <a:cubicBezTo>
                    <a:pt x="71" y="474"/>
                    <a:pt x="71" y="474"/>
                    <a:pt x="71" y="474"/>
                  </a:cubicBezTo>
                  <a:cubicBezTo>
                    <a:pt x="71" y="493"/>
                    <a:pt x="71" y="493"/>
                    <a:pt x="71" y="493"/>
                  </a:cubicBezTo>
                  <a:cubicBezTo>
                    <a:pt x="71" y="503"/>
                    <a:pt x="76" y="513"/>
                    <a:pt x="85" y="520"/>
                  </a:cubicBezTo>
                  <a:cubicBezTo>
                    <a:pt x="93" y="528"/>
                    <a:pt x="106" y="533"/>
                    <a:pt x="120" y="533"/>
                  </a:cubicBezTo>
                  <a:cubicBezTo>
                    <a:pt x="541" y="533"/>
                    <a:pt x="541" y="533"/>
                    <a:pt x="541" y="533"/>
                  </a:cubicBezTo>
                  <a:cubicBezTo>
                    <a:pt x="555" y="533"/>
                    <a:pt x="567" y="528"/>
                    <a:pt x="577" y="520"/>
                  </a:cubicBezTo>
                  <a:cubicBezTo>
                    <a:pt x="584" y="513"/>
                    <a:pt x="589" y="503"/>
                    <a:pt x="589" y="493"/>
                  </a:cubicBezTo>
                  <a:cubicBezTo>
                    <a:pt x="589" y="474"/>
                    <a:pt x="589" y="474"/>
                    <a:pt x="589" y="474"/>
                  </a:cubicBezTo>
                  <a:cubicBezTo>
                    <a:pt x="71" y="474"/>
                    <a:pt x="71" y="474"/>
                    <a:pt x="71" y="474"/>
                  </a:cubicBezTo>
                  <a:cubicBezTo>
                    <a:pt x="71" y="474"/>
                    <a:pt x="71" y="474"/>
                    <a:pt x="71" y="474"/>
                  </a:cubicBezTo>
                  <a:close/>
                  <a:moveTo>
                    <a:pt x="902" y="1194"/>
                  </a:moveTo>
                  <a:cubicBezTo>
                    <a:pt x="902" y="1194"/>
                    <a:pt x="902" y="1194"/>
                    <a:pt x="902" y="1194"/>
                  </a:cubicBezTo>
                  <a:cubicBezTo>
                    <a:pt x="1420" y="1194"/>
                    <a:pt x="1420" y="1194"/>
                    <a:pt x="1420" y="1194"/>
                  </a:cubicBezTo>
                  <a:cubicBezTo>
                    <a:pt x="1420" y="903"/>
                    <a:pt x="1420" y="903"/>
                    <a:pt x="1420" y="903"/>
                  </a:cubicBezTo>
                  <a:cubicBezTo>
                    <a:pt x="1420" y="893"/>
                    <a:pt x="1416" y="883"/>
                    <a:pt x="1407" y="876"/>
                  </a:cubicBezTo>
                  <a:cubicBezTo>
                    <a:pt x="1398" y="869"/>
                    <a:pt x="1386" y="863"/>
                    <a:pt x="1371" y="863"/>
                  </a:cubicBezTo>
                  <a:cubicBezTo>
                    <a:pt x="950" y="863"/>
                    <a:pt x="950" y="863"/>
                    <a:pt x="950" y="863"/>
                  </a:cubicBezTo>
                  <a:cubicBezTo>
                    <a:pt x="937" y="863"/>
                    <a:pt x="925" y="867"/>
                    <a:pt x="916" y="875"/>
                  </a:cubicBezTo>
                  <a:cubicBezTo>
                    <a:pt x="915" y="876"/>
                    <a:pt x="915" y="876"/>
                    <a:pt x="915" y="876"/>
                  </a:cubicBezTo>
                  <a:cubicBezTo>
                    <a:pt x="907" y="883"/>
                    <a:pt x="902" y="893"/>
                    <a:pt x="902" y="903"/>
                  </a:cubicBezTo>
                  <a:cubicBezTo>
                    <a:pt x="902" y="1194"/>
                    <a:pt x="902" y="1194"/>
                    <a:pt x="902" y="1194"/>
                  </a:cubicBezTo>
                  <a:cubicBezTo>
                    <a:pt x="902" y="1194"/>
                    <a:pt x="902" y="1194"/>
                    <a:pt x="902" y="1194"/>
                  </a:cubicBezTo>
                  <a:close/>
                  <a:moveTo>
                    <a:pt x="1420" y="1266"/>
                  </a:moveTo>
                  <a:cubicBezTo>
                    <a:pt x="1420" y="1266"/>
                    <a:pt x="1420" y="1266"/>
                    <a:pt x="1420" y="1266"/>
                  </a:cubicBezTo>
                  <a:cubicBezTo>
                    <a:pt x="902" y="1266"/>
                    <a:pt x="902" y="1266"/>
                    <a:pt x="902" y="1266"/>
                  </a:cubicBezTo>
                  <a:cubicBezTo>
                    <a:pt x="902" y="1286"/>
                    <a:pt x="902" y="1286"/>
                    <a:pt x="902" y="1286"/>
                  </a:cubicBezTo>
                  <a:cubicBezTo>
                    <a:pt x="902" y="1296"/>
                    <a:pt x="907" y="1305"/>
                    <a:pt x="915" y="1312"/>
                  </a:cubicBezTo>
                  <a:cubicBezTo>
                    <a:pt x="924" y="1320"/>
                    <a:pt x="936" y="1325"/>
                    <a:pt x="950" y="1325"/>
                  </a:cubicBezTo>
                  <a:cubicBezTo>
                    <a:pt x="1371" y="1325"/>
                    <a:pt x="1371" y="1325"/>
                    <a:pt x="1371" y="1325"/>
                  </a:cubicBezTo>
                  <a:cubicBezTo>
                    <a:pt x="1386" y="1325"/>
                    <a:pt x="1398" y="1320"/>
                    <a:pt x="1407" y="1312"/>
                  </a:cubicBezTo>
                  <a:cubicBezTo>
                    <a:pt x="1416" y="1305"/>
                    <a:pt x="1420" y="1296"/>
                    <a:pt x="1420" y="1286"/>
                  </a:cubicBezTo>
                  <a:cubicBezTo>
                    <a:pt x="1420" y="1266"/>
                    <a:pt x="1420" y="1266"/>
                    <a:pt x="1420" y="1266"/>
                  </a:cubicBezTo>
                  <a:cubicBezTo>
                    <a:pt x="1420" y="1266"/>
                    <a:pt x="1420" y="1266"/>
                    <a:pt x="1420" y="1266"/>
                  </a:cubicBezTo>
                  <a:close/>
                  <a:moveTo>
                    <a:pt x="295" y="890"/>
                  </a:moveTo>
                  <a:cubicBezTo>
                    <a:pt x="295" y="890"/>
                    <a:pt x="295" y="890"/>
                    <a:pt x="295" y="890"/>
                  </a:cubicBezTo>
                  <a:cubicBezTo>
                    <a:pt x="295" y="869"/>
                    <a:pt x="311" y="853"/>
                    <a:pt x="330" y="853"/>
                  </a:cubicBezTo>
                  <a:cubicBezTo>
                    <a:pt x="350" y="853"/>
                    <a:pt x="366" y="869"/>
                    <a:pt x="366" y="890"/>
                  </a:cubicBezTo>
                  <a:cubicBezTo>
                    <a:pt x="366" y="935"/>
                    <a:pt x="366" y="935"/>
                    <a:pt x="366" y="935"/>
                  </a:cubicBezTo>
                  <a:cubicBezTo>
                    <a:pt x="366" y="955"/>
                    <a:pt x="350" y="971"/>
                    <a:pt x="330" y="971"/>
                  </a:cubicBezTo>
                  <a:cubicBezTo>
                    <a:pt x="311" y="971"/>
                    <a:pt x="295" y="955"/>
                    <a:pt x="295" y="935"/>
                  </a:cubicBezTo>
                  <a:cubicBezTo>
                    <a:pt x="295" y="890"/>
                    <a:pt x="295" y="890"/>
                    <a:pt x="295" y="890"/>
                  </a:cubicBezTo>
                  <a:cubicBezTo>
                    <a:pt x="295" y="890"/>
                    <a:pt x="295" y="890"/>
                    <a:pt x="295" y="890"/>
                  </a:cubicBezTo>
                  <a:close/>
                  <a:moveTo>
                    <a:pt x="295" y="746"/>
                  </a:moveTo>
                  <a:cubicBezTo>
                    <a:pt x="295" y="746"/>
                    <a:pt x="295" y="746"/>
                    <a:pt x="295" y="746"/>
                  </a:cubicBezTo>
                  <a:cubicBezTo>
                    <a:pt x="295" y="727"/>
                    <a:pt x="311" y="710"/>
                    <a:pt x="330" y="710"/>
                  </a:cubicBezTo>
                  <a:cubicBezTo>
                    <a:pt x="350" y="710"/>
                    <a:pt x="366" y="727"/>
                    <a:pt x="366" y="746"/>
                  </a:cubicBezTo>
                  <a:cubicBezTo>
                    <a:pt x="366" y="793"/>
                    <a:pt x="366" y="793"/>
                    <a:pt x="366" y="793"/>
                  </a:cubicBezTo>
                  <a:cubicBezTo>
                    <a:pt x="366" y="812"/>
                    <a:pt x="350" y="829"/>
                    <a:pt x="330" y="829"/>
                  </a:cubicBezTo>
                  <a:cubicBezTo>
                    <a:pt x="311" y="829"/>
                    <a:pt x="295" y="812"/>
                    <a:pt x="295" y="793"/>
                  </a:cubicBezTo>
                  <a:cubicBezTo>
                    <a:pt x="295" y="746"/>
                    <a:pt x="295" y="746"/>
                    <a:pt x="295" y="746"/>
                  </a:cubicBezTo>
                  <a:cubicBezTo>
                    <a:pt x="295" y="746"/>
                    <a:pt x="295" y="746"/>
                    <a:pt x="295" y="746"/>
                  </a:cubicBezTo>
                  <a:close/>
                  <a:moveTo>
                    <a:pt x="295" y="1031"/>
                  </a:moveTo>
                  <a:cubicBezTo>
                    <a:pt x="295" y="1031"/>
                    <a:pt x="295" y="1031"/>
                    <a:pt x="295" y="1031"/>
                  </a:cubicBezTo>
                  <a:cubicBezTo>
                    <a:pt x="295" y="1012"/>
                    <a:pt x="311" y="996"/>
                    <a:pt x="330" y="996"/>
                  </a:cubicBezTo>
                  <a:cubicBezTo>
                    <a:pt x="350" y="996"/>
                    <a:pt x="366" y="1012"/>
                    <a:pt x="366" y="1031"/>
                  </a:cubicBezTo>
                  <a:cubicBezTo>
                    <a:pt x="366" y="1078"/>
                    <a:pt x="366" y="1078"/>
                    <a:pt x="366" y="1078"/>
                  </a:cubicBezTo>
                  <a:cubicBezTo>
                    <a:pt x="366" y="1098"/>
                    <a:pt x="350" y="1114"/>
                    <a:pt x="330" y="1114"/>
                  </a:cubicBezTo>
                  <a:cubicBezTo>
                    <a:pt x="311" y="1114"/>
                    <a:pt x="295" y="1098"/>
                    <a:pt x="295" y="1078"/>
                  </a:cubicBezTo>
                  <a:cubicBezTo>
                    <a:pt x="295" y="1031"/>
                    <a:pt x="295" y="1031"/>
                    <a:pt x="295" y="1031"/>
                  </a:cubicBezTo>
                  <a:cubicBezTo>
                    <a:pt x="295" y="1031"/>
                    <a:pt x="295" y="1031"/>
                    <a:pt x="295" y="1031"/>
                  </a:cubicBezTo>
                  <a:close/>
                  <a:moveTo>
                    <a:pt x="536" y="1194"/>
                  </a:moveTo>
                  <a:cubicBezTo>
                    <a:pt x="536" y="1194"/>
                    <a:pt x="536" y="1194"/>
                    <a:pt x="536" y="1194"/>
                  </a:cubicBezTo>
                  <a:cubicBezTo>
                    <a:pt x="556" y="1194"/>
                    <a:pt x="573" y="1211"/>
                    <a:pt x="573" y="1230"/>
                  </a:cubicBezTo>
                  <a:cubicBezTo>
                    <a:pt x="573" y="1250"/>
                    <a:pt x="556" y="1266"/>
                    <a:pt x="536" y="1266"/>
                  </a:cubicBezTo>
                  <a:cubicBezTo>
                    <a:pt x="490" y="1266"/>
                    <a:pt x="490" y="1266"/>
                    <a:pt x="490" y="1266"/>
                  </a:cubicBezTo>
                  <a:cubicBezTo>
                    <a:pt x="470" y="1266"/>
                    <a:pt x="454" y="1250"/>
                    <a:pt x="454" y="1230"/>
                  </a:cubicBezTo>
                  <a:cubicBezTo>
                    <a:pt x="454" y="1211"/>
                    <a:pt x="470" y="1194"/>
                    <a:pt x="490" y="1194"/>
                  </a:cubicBezTo>
                  <a:cubicBezTo>
                    <a:pt x="536" y="1194"/>
                    <a:pt x="536" y="1194"/>
                    <a:pt x="536" y="1194"/>
                  </a:cubicBezTo>
                  <a:cubicBezTo>
                    <a:pt x="536" y="1194"/>
                    <a:pt x="536" y="1194"/>
                    <a:pt x="536" y="1194"/>
                  </a:cubicBezTo>
                  <a:close/>
                  <a:moveTo>
                    <a:pt x="677" y="1194"/>
                  </a:moveTo>
                  <a:cubicBezTo>
                    <a:pt x="677" y="1194"/>
                    <a:pt x="677" y="1194"/>
                    <a:pt x="677" y="1194"/>
                  </a:cubicBezTo>
                  <a:cubicBezTo>
                    <a:pt x="696" y="1194"/>
                    <a:pt x="712" y="1211"/>
                    <a:pt x="712" y="1230"/>
                  </a:cubicBezTo>
                  <a:cubicBezTo>
                    <a:pt x="712" y="1250"/>
                    <a:pt x="696" y="1266"/>
                    <a:pt x="677" y="1266"/>
                  </a:cubicBezTo>
                  <a:cubicBezTo>
                    <a:pt x="630" y="1266"/>
                    <a:pt x="630" y="1266"/>
                    <a:pt x="630" y="1266"/>
                  </a:cubicBezTo>
                  <a:cubicBezTo>
                    <a:pt x="610" y="1266"/>
                    <a:pt x="595" y="1250"/>
                    <a:pt x="595" y="1230"/>
                  </a:cubicBezTo>
                  <a:cubicBezTo>
                    <a:pt x="595" y="1211"/>
                    <a:pt x="610" y="1194"/>
                    <a:pt x="630" y="1194"/>
                  </a:cubicBezTo>
                  <a:cubicBezTo>
                    <a:pt x="677" y="1194"/>
                    <a:pt x="677" y="1194"/>
                    <a:pt x="677" y="1194"/>
                  </a:cubicBezTo>
                  <a:cubicBezTo>
                    <a:pt x="677" y="1194"/>
                    <a:pt x="677" y="1194"/>
                    <a:pt x="677" y="1194"/>
                  </a:cubicBezTo>
                  <a:close/>
                  <a:moveTo>
                    <a:pt x="295" y="1164"/>
                  </a:moveTo>
                  <a:cubicBezTo>
                    <a:pt x="295" y="1164"/>
                    <a:pt x="295" y="1164"/>
                    <a:pt x="295" y="1164"/>
                  </a:cubicBezTo>
                  <a:cubicBezTo>
                    <a:pt x="295" y="1144"/>
                    <a:pt x="311" y="1129"/>
                    <a:pt x="330" y="1129"/>
                  </a:cubicBezTo>
                  <a:cubicBezTo>
                    <a:pt x="350" y="1129"/>
                    <a:pt x="366" y="1144"/>
                    <a:pt x="366" y="1164"/>
                  </a:cubicBezTo>
                  <a:cubicBezTo>
                    <a:pt x="366" y="1194"/>
                    <a:pt x="366" y="1194"/>
                    <a:pt x="366" y="1194"/>
                  </a:cubicBezTo>
                  <a:cubicBezTo>
                    <a:pt x="396" y="1194"/>
                    <a:pt x="396" y="1194"/>
                    <a:pt x="396" y="1194"/>
                  </a:cubicBezTo>
                  <a:cubicBezTo>
                    <a:pt x="416" y="1194"/>
                    <a:pt x="433" y="1211"/>
                    <a:pt x="433" y="1230"/>
                  </a:cubicBezTo>
                  <a:cubicBezTo>
                    <a:pt x="433" y="1250"/>
                    <a:pt x="416" y="1266"/>
                    <a:pt x="396" y="1266"/>
                  </a:cubicBezTo>
                  <a:cubicBezTo>
                    <a:pt x="333" y="1266"/>
                    <a:pt x="333" y="1266"/>
                    <a:pt x="333" y="1266"/>
                  </a:cubicBezTo>
                  <a:cubicBezTo>
                    <a:pt x="330" y="1266"/>
                    <a:pt x="330" y="1266"/>
                    <a:pt x="330" y="1266"/>
                  </a:cubicBezTo>
                  <a:cubicBezTo>
                    <a:pt x="317" y="1266"/>
                    <a:pt x="305" y="1260"/>
                    <a:pt x="299" y="1249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7"/>
                    <a:pt x="299" y="1247"/>
                    <a:pt x="299" y="1247"/>
                  </a:cubicBezTo>
                  <a:cubicBezTo>
                    <a:pt x="299" y="1246"/>
                    <a:pt x="299" y="1246"/>
                    <a:pt x="299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7" y="1245"/>
                    <a:pt x="297" y="1245"/>
                    <a:pt x="297" y="1245"/>
                  </a:cubicBezTo>
                  <a:cubicBezTo>
                    <a:pt x="297" y="1244"/>
                    <a:pt x="297" y="1244"/>
                    <a:pt x="297" y="1244"/>
                  </a:cubicBezTo>
                  <a:cubicBezTo>
                    <a:pt x="296" y="1243"/>
                    <a:pt x="296" y="1243"/>
                    <a:pt x="296" y="1243"/>
                  </a:cubicBezTo>
                  <a:cubicBezTo>
                    <a:pt x="296" y="1242"/>
                    <a:pt x="296" y="1242"/>
                    <a:pt x="296" y="1242"/>
                  </a:cubicBezTo>
                  <a:cubicBezTo>
                    <a:pt x="296" y="1241"/>
                    <a:pt x="296" y="1241"/>
                    <a:pt x="296" y="1241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39"/>
                    <a:pt x="295" y="1239"/>
                    <a:pt x="295" y="1239"/>
                  </a:cubicBezTo>
                  <a:cubicBezTo>
                    <a:pt x="295" y="1238"/>
                    <a:pt x="295" y="1238"/>
                    <a:pt x="295" y="1238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5"/>
                    <a:pt x="295" y="1235"/>
                    <a:pt x="295" y="1235"/>
                  </a:cubicBezTo>
                  <a:cubicBezTo>
                    <a:pt x="295" y="1234"/>
                    <a:pt x="295" y="1234"/>
                    <a:pt x="295" y="1234"/>
                  </a:cubicBezTo>
                  <a:cubicBezTo>
                    <a:pt x="295" y="1233"/>
                    <a:pt x="295" y="1233"/>
                    <a:pt x="295" y="1233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164"/>
                    <a:pt x="295" y="1164"/>
                    <a:pt x="295" y="1164"/>
                  </a:cubicBezTo>
                  <a:cubicBezTo>
                    <a:pt x="295" y="1164"/>
                    <a:pt x="295" y="1164"/>
                    <a:pt x="295" y="1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07" name="千图PPT彼岸天：ID 8661124库_组合 9"/>
          <p:cNvGrpSpPr/>
          <p:nvPr>
            <p:custDataLst>
              <p:tags r:id="rId15"/>
            </p:custDataLst>
          </p:nvPr>
        </p:nvGrpSpPr>
        <p:grpSpPr>
          <a:xfrm>
            <a:off x="6988175" y="1525270"/>
            <a:ext cx="808990" cy="810260"/>
            <a:chOff x="6823556" y="2263197"/>
            <a:chExt cx="1091921" cy="1093558"/>
          </a:xfrm>
        </p:grpSpPr>
        <p:sp>
          <p:nvSpPr>
            <p:cNvPr id="108" name="椭圆 107"/>
            <p:cNvSpPr/>
            <p:nvPr>
              <p:custDataLst>
                <p:tags r:id="rId35"/>
              </p:custDataLst>
            </p:nvPr>
          </p:nvSpPr>
          <p:spPr>
            <a:xfrm>
              <a:off x="6823556" y="2263197"/>
              <a:ext cx="1091921" cy="1093558"/>
            </a:xfrm>
            <a:prstGeom prst="ellipse">
              <a:avLst/>
            </a:prstGeom>
            <a:solidFill>
              <a:schemeClr val="accent1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9" name="任意多边形 33"/>
            <p:cNvSpPr/>
            <p:nvPr>
              <p:custDataLst>
                <p:tags r:id="rId36"/>
              </p:custDataLst>
            </p:nvPr>
          </p:nvSpPr>
          <p:spPr bwMode="auto">
            <a:xfrm>
              <a:off x="7106175" y="2612943"/>
              <a:ext cx="526681" cy="394065"/>
            </a:xfrm>
            <a:custGeom>
              <a:avLst/>
              <a:gdLst>
                <a:gd name="T0" fmla="*/ 828 w 1296"/>
                <a:gd name="T1" fmla="*/ 522 h 972"/>
                <a:gd name="T2" fmla="*/ 504 w 1296"/>
                <a:gd name="T3" fmla="*/ 288 h 972"/>
                <a:gd name="T4" fmla="*/ 445 w 1296"/>
                <a:gd name="T5" fmla="*/ 648 h 972"/>
                <a:gd name="T6" fmla="*/ 1175 w 1296"/>
                <a:gd name="T7" fmla="*/ 0 h 972"/>
                <a:gd name="T8" fmla="*/ 0 w 1296"/>
                <a:gd name="T9" fmla="*/ 122 h 972"/>
                <a:gd name="T10" fmla="*/ 121 w 1296"/>
                <a:gd name="T11" fmla="*/ 972 h 972"/>
                <a:gd name="T12" fmla="*/ 1296 w 1296"/>
                <a:gd name="T13" fmla="*/ 850 h 972"/>
                <a:gd name="T14" fmla="*/ 1175 w 1296"/>
                <a:gd name="T15" fmla="*/ 0 h 972"/>
                <a:gd name="T16" fmla="*/ 202 w 1296"/>
                <a:gd name="T17" fmla="*/ 891 h 972"/>
                <a:gd name="T18" fmla="*/ 81 w 1296"/>
                <a:gd name="T19" fmla="*/ 850 h 972"/>
                <a:gd name="T20" fmla="*/ 122 w 1296"/>
                <a:gd name="T21" fmla="*/ 729 h 972"/>
                <a:gd name="T22" fmla="*/ 243 w 1296"/>
                <a:gd name="T23" fmla="*/ 770 h 972"/>
                <a:gd name="T24" fmla="*/ 243 w 1296"/>
                <a:gd name="T25" fmla="*/ 526 h 972"/>
                <a:gd name="T26" fmla="*/ 122 w 1296"/>
                <a:gd name="T27" fmla="*/ 567 h 972"/>
                <a:gd name="T28" fmla="*/ 81 w 1296"/>
                <a:gd name="T29" fmla="*/ 446 h 972"/>
                <a:gd name="T30" fmla="*/ 202 w 1296"/>
                <a:gd name="T31" fmla="*/ 405 h 972"/>
                <a:gd name="T32" fmla="*/ 243 w 1296"/>
                <a:gd name="T33" fmla="*/ 526 h 972"/>
                <a:gd name="T34" fmla="*/ 202 w 1296"/>
                <a:gd name="T35" fmla="*/ 243 h 972"/>
                <a:gd name="T36" fmla="*/ 81 w 1296"/>
                <a:gd name="T37" fmla="*/ 202 h 972"/>
                <a:gd name="T38" fmla="*/ 122 w 1296"/>
                <a:gd name="T39" fmla="*/ 81 h 972"/>
                <a:gd name="T40" fmla="*/ 243 w 1296"/>
                <a:gd name="T41" fmla="*/ 122 h 972"/>
                <a:gd name="T42" fmla="*/ 972 w 1296"/>
                <a:gd name="T43" fmla="*/ 891 h 972"/>
                <a:gd name="T44" fmla="*/ 324 w 1296"/>
                <a:gd name="T45" fmla="*/ 81 h 972"/>
                <a:gd name="T46" fmla="*/ 972 w 1296"/>
                <a:gd name="T47" fmla="*/ 891 h 972"/>
                <a:gd name="T48" fmla="*/ 1174 w 1296"/>
                <a:gd name="T49" fmla="*/ 891 h 972"/>
                <a:gd name="T50" fmla="*/ 1053 w 1296"/>
                <a:gd name="T51" fmla="*/ 850 h 972"/>
                <a:gd name="T52" fmla="*/ 1094 w 1296"/>
                <a:gd name="T53" fmla="*/ 729 h 972"/>
                <a:gd name="T54" fmla="*/ 1215 w 1296"/>
                <a:gd name="T55" fmla="*/ 770 h 972"/>
                <a:gd name="T56" fmla="*/ 1215 w 1296"/>
                <a:gd name="T57" fmla="*/ 526 h 972"/>
                <a:gd name="T58" fmla="*/ 1094 w 1296"/>
                <a:gd name="T59" fmla="*/ 567 h 972"/>
                <a:gd name="T60" fmla="*/ 1053 w 1296"/>
                <a:gd name="T61" fmla="*/ 446 h 972"/>
                <a:gd name="T62" fmla="*/ 1174 w 1296"/>
                <a:gd name="T63" fmla="*/ 405 h 972"/>
                <a:gd name="T64" fmla="*/ 1215 w 1296"/>
                <a:gd name="T65" fmla="*/ 526 h 972"/>
                <a:gd name="T66" fmla="*/ 1174 w 1296"/>
                <a:gd name="T67" fmla="*/ 243 h 972"/>
                <a:gd name="T68" fmla="*/ 1053 w 1296"/>
                <a:gd name="T69" fmla="*/ 202 h 972"/>
                <a:gd name="T70" fmla="*/ 1094 w 1296"/>
                <a:gd name="T71" fmla="*/ 81 h 972"/>
                <a:gd name="T72" fmla="*/ 1215 w 1296"/>
                <a:gd name="T73" fmla="*/ 12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96" h="972">
                  <a:moveTo>
                    <a:pt x="504" y="684"/>
                  </a:moveTo>
                  <a:cubicBezTo>
                    <a:pt x="828" y="522"/>
                    <a:pt x="828" y="522"/>
                    <a:pt x="828" y="522"/>
                  </a:cubicBezTo>
                  <a:cubicBezTo>
                    <a:pt x="858" y="507"/>
                    <a:pt x="858" y="465"/>
                    <a:pt x="828" y="450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477" y="274"/>
                    <a:pt x="445" y="294"/>
                    <a:pt x="445" y="324"/>
                  </a:cubicBezTo>
                  <a:cubicBezTo>
                    <a:pt x="445" y="648"/>
                    <a:pt x="445" y="648"/>
                    <a:pt x="445" y="648"/>
                  </a:cubicBezTo>
                  <a:cubicBezTo>
                    <a:pt x="445" y="678"/>
                    <a:pt x="477" y="698"/>
                    <a:pt x="504" y="684"/>
                  </a:cubicBezTo>
                  <a:close/>
                  <a:moveTo>
                    <a:pt x="1175" y="0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54" y="0"/>
                    <a:pt x="0" y="55"/>
                    <a:pt x="0" y="122"/>
                  </a:cubicBezTo>
                  <a:cubicBezTo>
                    <a:pt x="0" y="850"/>
                    <a:pt x="0" y="850"/>
                    <a:pt x="0" y="850"/>
                  </a:cubicBezTo>
                  <a:cubicBezTo>
                    <a:pt x="0" y="917"/>
                    <a:pt x="54" y="972"/>
                    <a:pt x="121" y="972"/>
                  </a:cubicBezTo>
                  <a:cubicBezTo>
                    <a:pt x="1175" y="972"/>
                    <a:pt x="1175" y="972"/>
                    <a:pt x="1175" y="972"/>
                  </a:cubicBezTo>
                  <a:cubicBezTo>
                    <a:pt x="1242" y="972"/>
                    <a:pt x="1296" y="917"/>
                    <a:pt x="1296" y="850"/>
                  </a:cubicBezTo>
                  <a:cubicBezTo>
                    <a:pt x="1296" y="122"/>
                    <a:pt x="1296" y="122"/>
                    <a:pt x="1296" y="122"/>
                  </a:cubicBezTo>
                  <a:cubicBezTo>
                    <a:pt x="1296" y="55"/>
                    <a:pt x="1242" y="0"/>
                    <a:pt x="1175" y="0"/>
                  </a:cubicBezTo>
                  <a:close/>
                  <a:moveTo>
                    <a:pt x="243" y="850"/>
                  </a:moveTo>
                  <a:cubicBezTo>
                    <a:pt x="243" y="873"/>
                    <a:pt x="226" y="891"/>
                    <a:pt x="202" y="891"/>
                  </a:cubicBezTo>
                  <a:cubicBezTo>
                    <a:pt x="122" y="891"/>
                    <a:pt x="122" y="891"/>
                    <a:pt x="122" y="891"/>
                  </a:cubicBezTo>
                  <a:cubicBezTo>
                    <a:pt x="99" y="891"/>
                    <a:pt x="81" y="874"/>
                    <a:pt x="81" y="850"/>
                  </a:cubicBezTo>
                  <a:cubicBezTo>
                    <a:pt x="81" y="770"/>
                    <a:pt x="81" y="770"/>
                    <a:pt x="81" y="770"/>
                  </a:cubicBezTo>
                  <a:cubicBezTo>
                    <a:pt x="81" y="747"/>
                    <a:pt x="98" y="729"/>
                    <a:pt x="122" y="729"/>
                  </a:cubicBezTo>
                  <a:cubicBezTo>
                    <a:pt x="202" y="729"/>
                    <a:pt x="202" y="729"/>
                    <a:pt x="202" y="729"/>
                  </a:cubicBezTo>
                  <a:cubicBezTo>
                    <a:pt x="225" y="729"/>
                    <a:pt x="243" y="746"/>
                    <a:pt x="243" y="770"/>
                  </a:cubicBezTo>
                  <a:cubicBezTo>
                    <a:pt x="243" y="850"/>
                    <a:pt x="243" y="850"/>
                    <a:pt x="243" y="850"/>
                  </a:cubicBezTo>
                  <a:close/>
                  <a:moveTo>
                    <a:pt x="243" y="526"/>
                  </a:moveTo>
                  <a:cubicBezTo>
                    <a:pt x="243" y="549"/>
                    <a:pt x="226" y="567"/>
                    <a:pt x="202" y="567"/>
                  </a:cubicBezTo>
                  <a:cubicBezTo>
                    <a:pt x="122" y="567"/>
                    <a:pt x="122" y="567"/>
                    <a:pt x="122" y="567"/>
                  </a:cubicBezTo>
                  <a:cubicBezTo>
                    <a:pt x="99" y="567"/>
                    <a:pt x="81" y="550"/>
                    <a:pt x="81" y="526"/>
                  </a:cubicBezTo>
                  <a:cubicBezTo>
                    <a:pt x="81" y="446"/>
                    <a:pt x="81" y="446"/>
                    <a:pt x="81" y="446"/>
                  </a:cubicBezTo>
                  <a:cubicBezTo>
                    <a:pt x="81" y="423"/>
                    <a:pt x="98" y="405"/>
                    <a:pt x="122" y="405"/>
                  </a:cubicBezTo>
                  <a:cubicBezTo>
                    <a:pt x="202" y="405"/>
                    <a:pt x="202" y="405"/>
                    <a:pt x="202" y="405"/>
                  </a:cubicBezTo>
                  <a:cubicBezTo>
                    <a:pt x="225" y="405"/>
                    <a:pt x="243" y="422"/>
                    <a:pt x="243" y="446"/>
                  </a:cubicBezTo>
                  <a:cubicBezTo>
                    <a:pt x="243" y="526"/>
                    <a:pt x="243" y="526"/>
                    <a:pt x="243" y="526"/>
                  </a:cubicBezTo>
                  <a:close/>
                  <a:moveTo>
                    <a:pt x="243" y="202"/>
                  </a:moveTo>
                  <a:cubicBezTo>
                    <a:pt x="243" y="225"/>
                    <a:pt x="226" y="243"/>
                    <a:pt x="202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99" y="243"/>
                    <a:pt x="81" y="226"/>
                    <a:pt x="81" y="202"/>
                  </a:cubicBezTo>
                  <a:cubicBezTo>
                    <a:pt x="81" y="122"/>
                    <a:pt x="81" y="122"/>
                    <a:pt x="81" y="122"/>
                  </a:cubicBezTo>
                  <a:cubicBezTo>
                    <a:pt x="81" y="99"/>
                    <a:pt x="98" y="81"/>
                    <a:pt x="122" y="81"/>
                  </a:cubicBezTo>
                  <a:cubicBezTo>
                    <a:pt x="202" y="81"/>
                    <a:pt x="202" y="81"/>
                    <a:pt x="202" y="81"/>
                  </a:cubicBezTo>
                  <a:cubicBezTo>
                    <a:pt x="225" y="81"/>
                    <a:pt x="243" y="98"/>
                    <a:pt x="243" y="122"/>
                  </a:cubicBezTo>
                  <a:cubicBezTo>
                    <a:pt x="243" y="202"/>
                    <a:pt x="243" y="202"/>
                    <a:pt x="243" y="202"/>
                  </a:cubicBezTo>
                  <a:close/>
                  <a:moveTo>
                    <a:pt x="972" y="891"/>
                  </a:moveTo>
                  <a:cubicBezTo>
                    <a:pt x="324" y="891"/>
                    <a:pt x="324" y="891"/>
                    <a:pt x="324" y="891"/>
                  </a:cubicBezTo>
                  <a:cubicBezTo>
                    <a:pt x="324" y="81"/>
                    <a:pt x="324" y="81"/>
                    <a:pt x="324" y="81"/>
                  </a:cubicBezTo>
                  <a:cubicBezTo>
                    <a:pt x="972" y="81"/>
                    <a:pt x="972" y="81"/>
                    <a:pt x="972" y="81"/>
                  </a:cubicBezTo>
                  <a:cubicBezTo>
                    <a:pt x="972" y="891"/>
                    <a:pt x="972" y="891"/>
                    <a:pt x="972" y="891"/>
                  </a:cubicBezTo>
                  <a:close/>
                  <a:moveTo>
                    <a:pt x="1215" y="850"/>
                  </a:moveTo>
                  <a:cubicBezTo>
                    <a:pt x="1215" y="873"/>
                    <a:pt x="1198" y="891"/>
                    <a:pt x="1174" y="891"/>
                  </a:cubicBezTo>
                  <a:cubicBezTo>
                    <a:pt x="1094" y="891"/>
                    <a:pt x="1094" y="891"/>
                    <a:pt x="1094" y="891"/>
                  </a:cubicBezTo>
                  <a:cubicBezTo>
                    <a:pt x="1071" y="891"/>
                    <a:pt x="1053" y="874"/>
                    <a:pt x="1053" y="850"/>
                  </a:cubicBezTo>
                  <a:cubicBezTo>
                    <a:pt x="1053" y="770"/>
                    <a:pt x="1053" y="770"/>
                    <a:pt x="1053" y="770"/>
                  </a:cubicBezTo>
                  <a:cubicBezTo>
                    <a:pt x="1053" y="747"/>
                    <a:pt x="1070" y="729"/>
                    <a:pt x="1094" y="729"/>
                  </a:cubicBezTo>
                  <a:cubicBezTo>
                    <a:pt x="1174" y="729"/>
                    <a:pt x="1174" y="729"/>
                    <a:pt x="1174" y="729"/>
                  </a:cubicBezTo>
                  <a:cubicBezTo>
                    <a:pt x="1197" y="729"/>
                    <a:pt x="1215" y="746"/>
                    <a:pt x="1215" y="770"/>
                  </a:cubicBezTo>
                  <a:cubicBezTo>
                    <a:pt x="1215" y="850"/>
                    <a:pt x="1215" y="850"/>
                    <a:pt x="1215" y="850"/>
                  </a:cubicBezTo>
                  <a:close/>
                  <a:moveTo>
                    <a:pt x="1215" y="526"/>
                  </a:moveTo>
                  <a:cubicBezTo>
                    <a:pt x="1215" y="549"/>
                    <a:pt x="1198" y="567"/>
                    <a:pt x="1174" y="567"/>
                  </a:cubicBezTo>
                  <a:cubicBezTo>
                    <a:pt x="1094" y="567"/>
                    <a:pt x="1094" y="567"/>
                    <a:pt x="1094" y="567"/>
                  </a:cubicBezTo>
                  <a:cubicBezTo>
                    <a:pt x="1071" y="567"/>
                    <a:pt x="1053" y="550"/>
                    <a:pt x="1053" y="526"/>
                  </a:cubicBezTo>
                  <a:cubicBezTo>
                    <a:pt x="1053" y="446"/>
                    <a:pt x="1053" y="446"/>
                    <a:pt x="1053" y="446"/>
                  </a:cubicBezTo>
                  <a:cubicBezTo>
                    <a:pt x="1053" y="423"/>
                    <a:pt x="1070" y="405"/>
                    <a:pt x="1094" y="405"/>
                  </a:cubicBezTo>
                  <a:cubicBezTo>
                    <a:pt x="1174" y="405"/>
                    <a:pt x="1174" y="405"/>
                    <a:pt x="1174" y="405"/>
                  </a:cubicBezTo>
                  <a:cubicBezTo>
                    <a:pt x="1197" y="405"/>
                    <a:pt x="1215" y="422"/>
                    <a:pt x="1215" y="446"/>
                  </a:cubicBezTo>
                  <a:cubicBezTo>
                    <a:pt x="1215" y="526"/>
                    <a:pt x="1215" y="526"/>
                    <a:pt x="1215" y="526"/>
                  </a:cubicBezTo>
                  <a:close/>
                  <a:moveTo>
                    <a:pt x="1215" y="202"/>
                  </a:moveTo>
                  <a:cubicBezTo>
                    <a:pt x="1215" y="225"/>
                    <a:pt x="1198" y="243"/>
                    <a:pt x="1174" y="243"/>
                  </a:cubicBezTo>
                  <a:cubicBezTo>
                    <a:pt x="1094" y="243"/>
                    <a:pt x="1094" y="243"/>
                    <a:pt x="1094" y="243"/>
                  </a:cubicBezTo>
                  <a:cubicBezTo>
                    <a:pt x="1071" y="243"/>
                    <a:pt x="1053" y="226"/>
                    <a:pt x="1053" y="202"/>
                  </a:cubicBezTo>
                  <a:cubicBezTo>
                    <a:pt x="1053" y="122"/>
                    <a:pt x="1053" y="122"/>
                    <a:pt x="1053" y="122"/>
                  </a:cubicBezTo>
                  <a:cubicBezTo>
                    <a:pt x="1053" y="99"/>
                    <a:pt x="1070" y="81"/>
                    <a:pt x="1094" y="81"/>
                  </a:cubicBezTo>
                  <a:cubicBezTo>
                    <a:pt x="1174" y="81"/>
                    <a:pt x="1174" y="81"/>
                    <a:pt x="1174" y="81"/>
                  </a:cubicBezTo>
                  <a:cubicBezTo>
                    <a:pt x="1197" y="81"/>
                    <a:pt x="1215" y="98"/>
                    <a:pt x="1215" y="122"/>
                  </a:cubicBezTo>
                  <a:cubicBezTo>
                    <a:pt x="1215" y="202"/>
                    <a:pt x="1215" y="202"/>
                    <a:pt x="1215" y="2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10" name="千图PPT彼岸天：ID 8661124库_组合 9"/>
          <p:cNvGrpSpPr/>
          <p:nvPr>
            <p:custDataLst>
              <p:tags r:id="rId16"/>
            </p:custDataLst>
          </p:nvPr>
        </p:nvGrpSpPr>
        <p:grpSpPr>
          <a:xfrm>
            <a:off x="3347720" y="3974465"/>
            <a:ext cx="808990" cy="810260"/>
            <a:chOff x="6823556" y="2263197"/>
            <a:chExt cx="1091921" cy="1093558"/>
          </a:xfrm>
        </p:grpSpPr>
        <p:sp>
          <p:nvSpPr>
            <p:cNvPr id="111" name="椭圆 110"/>
            <p:cNvSpPr/>
            <p:nvPr>
              <p:custDataLst>
                <p:tags r:id="rId33"/>
              </p:custDataLst>
            </p:nvPr>
          </p:nvSpPr>
          <p:spPr>
            <a:xfrm>
              <a:off x="6823556" y="2263197"/>
              <a:ext cx="1091921" cy="1093558"/>
            </a:xfrm>
            <a:prstGeom prst="ellipse">
              <a:avLst/>
            </a:prstGeom>
            <a:solidFill>
              <a:schemeClr val="accent1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2" name="任意多边形 33"/>
            <p:cNvSpPr/>
            <p:nvPr>
              <p:custDataLst>
                <p:tags r:id="rId34"/>
              </p:custDataLst>
            </p:nvPr>
          </p:nvSpPr>
          <p:spPr bwMode="auto">
            <a:xfrm>
              <a:off x="7106175" y="2612943"/>
              <a:ext cx="526681" cy="394065"/>
            </a:xfrm>
            <a:custGeom>
              <a:avLst/>
              <a:gdLst>
                <a:gd name="T0" fmla="*/ 828 w 1296"/>
                <a:gd name="T1" fmla="*/ 522 h 972"/>
                <a:gd name="T2" fmla="*/ 504 w 1296"/>
                <a:gd name="T3" fmla="*/ 288 h 972"/>
                <a:gd name="T4" fmla="*/ 445 w 1296"/>
                <a:gd name="T5" fmla="*/ 648 h 972"/>
                <a:gd name="T6" fmla="*/ 1175 w 1296"/>
                <a:gd name="T7" fmla="*/ 0 h 972"/>
                <a:gd name="T8" fmla="*/ 0 w 1296"/>
                <a:gd name="T9" fmla="*/ 122 h 972"/>
                <a:gd name="T10" fmla="*/ 121 w 1296"/>
                <a:gd name="T11" fmla="*/ 972 h 972"/>
                <a:gd name="T12" fmla="*/ 1296 w 1296"/>
                <a:gd name="T13" fmla="*/ 850 h 972"/>
                <a:gd name="T14" fmla="*/ 1175 w 1296"/>
                <a:gd name="T15" fmla="*/ 0 h 972"/>
                <a:gd name="T16" fmla="*/ 202 w 1296"/>
                <a:gd name="T17" fmla="*/ 891 h 972"/>
                <a:gd name="T18" fmla="*/ 81 w 1296"/>
                <a:gd name="T19" fmla="*/ 850 h 972"/>
                <a:gd name="T20" fmla="*/ 122 w 1296"/>
                <a:gd name="T21" fmla="*/ 729 h 972"/>
                <a:gd name="T22" fmla="*/ 243 w 1296"/>
                <a:gd name="T23" fmla="*/ 770 h 972"/>
                <a:gd name="T24" fmla="*/ 243 w 1296"/>
                <a:gd name="T25" fmla="*/ 526 h 972"/>
                <a:gd name="T26" fmla="*/ 122 w 1296"/>
                <a:gd name="T27" fmla="*/ 567 h 972"/>
                <a:gd name="T28" fmla="*/ 81 w 1296"/>
                <a:gd name="T29" fmla="*/ 446 h 972"/>
                <a:gd name="T30" fmla="*/ 202 w 1296"/>
                <a:gd name="T31" fmla="*/ 405 h 972"/>
                <a:gd name="T32" fmla="*/ 243 w 1296"/>
                <a:gd name="T33" fmla="*/ 526 h 972"/>
                <a:gd name="T34" fmla="*/ 202 w 1296"/>
                <a:gd name="T35" fmla="*/ 243 h 972"/>
                <a:gd name="T36" fmla="*/ 81 w 1296"/>
                <a:gd name="T37" fmla="*/ 202 h 972"/>
                <a:gd name="T38" fmla="*/ 122 w 1296"/>
                <a:gd name="T39" fmla="*/ 81 h 972"/>
                <a:gd name="T40" fmla="*/ 243 w 1296"/>
                <a:gd name="T41" fmla="*/ 122 h 972"/>
                <a:gd name="T42" fmla="*/ 972 w 1296"/>
                <a:gd name="T43" fmla="*/ 891 h 972"/>
                <a:gd name="T44" fmla="*/ 324 w 1296"/>
                <a:gd name="T45" fmla="*/ 81 h 972"/>
                <a:gd name="T46" fmla="*/ 972 w 1296"/>
                <a:gd name="T47" fmla="*/ 891 h 972"/>
                <a:gd name="T48" fmla="*/ 1174 w 1296"/>
                <a:gd name="T49" fmla="*/ 891 h 972"/>
                <a:gd name="T50" fmla="*/ 1053 w 1296"/>
                <a:gd name="T51" fmla="*/ 850 h 972"/>
                <a:gd name="T52" fmla="*/ 1094 w 1296"/>
                <a:gd name="T53" fmla="*/ 729 h 972"/>
                <a:gd name="T54" fmla="*/ 1215 w 1296"/>
                <a:gd name="T55" fmla="*/ 770 h 972"/>
                <a:gd name="T56" fmla="*/ 1215 w 1296"/>
                <a:gd name="T57" fmla="*/ 526 h 972"/>
                <a:gd name="T58" fmla="*/ 1094 w 1296"/>
                <a:gd name="T59" fmla="*/ 567 h 972"/>
                <a:gd name="T60" fmla="*/ 1053 w 1296"/>
                <a:gd name="T61" fmla="*/ 446 h 972"/>
                <a:gd name="T62" fmla="*/ 1174 w 1296"/>
                <a:gd name="T63" fmla="*/ 405 h 972"/>
                <a:gd name="T64" fmla="*/ 1215 w 1296"/>
                <a:gd name="T65" fmla="*/ 526 h 972"/>
                <a:gd name="T66" fmla="*/ 1174 w 1296"/>
                <a:gd name="T67" fmla="*/ 243 h 972"/>
                <a:gd name="T68" fmla="*/ 1053 w 1296"/>
                <a:gd name="T69" fmla="*/ 202 h 972"/>
                <a:gd name="T70" fmla="*/ 1094 w 1296"/>
                <a:gd name="T71" fmla="*/ 81 h 972"/>
                <a:gd name="T72" fmla="*/ 1215 w 1296"/>
                <a:gd name="T73" fmla="*/ 12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96" h="972">
                  <a:moveTo>
                    <a:pt x="504" y="684"/>
                  </a:moveTo>
                  <a:cubicBezTo>
                    <a:pt x="828" y="522"/>
                    <a:pt x="828" y="522"/>
                    <a:pt x="828" y="522"/>
                  </a:cubicBezTo>
                  <a:cubicBezTo>
                    <a:pt x="858" y="507"/>
                    <a:pt x="858" y="465"/>
                    <a:pt x="828" y="450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477" y="274"/>
                    <a:pt x="445" y="294"/>
                    <a:pt x="445" y="324"/>
                  </a:cubicBezTo>
                  <a:cubicBezTo>
                    <a:pt x="445" y="648"/>
                    <a:pt x="445" y="648"/>
                    <a:pt x="445" y="648"/>
                  </a:cubicBezTo>
                  <a:cubicBezTo>
                    <a:pt x="445" y="678"/>
                    <a:pt x="477" y="698"/>
                    <a:pt x="504" y="684"/>
                  </a:cubicBezTo>
                  <a:close/>
                  <a:moveTo>
                    <a:pt x="1175" y="0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54" y="0"/>
                    <a:pt x="0" y="55"/>
                    <a:pt x="0" y="122"/>
                  </a:cubicBezTo>
                  <a:cubicBezTo>
                    <a:pt x="0" y="850"/>
                    <a:pt x="0" y="850"/>
                    <a:pt x="0" y="850"/>
                  </a:cubicBezTo>
                  <a:cubicBezTo>
                    <a:pt x="0" y="917"/>
                    <a:pt x="54" y="972"/>
                    <a:pt x="121" y="972"/>
                  </a:cubicBezTo>
                  <a:cubicBezTo>
                    <a:pt x="1175" y="972"/>
                    <a:pt x="1175" y="972"/>
                    <a:pt x="1175" y="972"/>
                  </a:cubicBezTo>
                  <a:cubicBezTo>
                    <a:pt x="1242" y="972"/>
                    <a:pt x="1296" y="917"/>
                    <a:pt x="1296" y="850"/>
                  </a:cubicBezTo>
                  <a:cubicBezTo>
                    <a:pt x="1296" y="122"/>
                    <a:pt x="1296" y="122"/>
                    <a:pt x="1296" y="122"/>
                  </a:cubicBezTo>
                  <a:cubicBezTo>
                    <a:pt x="1296" y="55"/>
                    <a:pt x="1242" y="0"/>
                    <a:pt x="1175" y="0"/>
                  </a:cubicBezTo>
                  <a:close/>
                  <a:moveTo>
                    <a:pt x="243" y="850"/>
                  </a:moveTo>
                  <a:cubicBezTo>
                    <a:pt x="243" y="873"/>
                    <a:pt x="226" y="891"/>
                    <a:pt x="202" y="891"/>
                  </a:cubicBezTo>
                  <a:cubicBezTo>
                    <a:pt x="122" y="891"/>
                    <a:pt x="122" y="891"/>
                    <a:pt x="122" y="891"/>
                  </a:cubicBezTo>
                  <a:cubicBezTo>
                    <a:pt x="99" y="891"/>
                    <a:pt x="81" y="874"/>
                    <a:pt x="81" y="850"/>
                  </a:cubicBezTo>
                  <a:cubicBezTo>
                    <a:pt x="81" y="770"/>
                    <a:pt x="81" y="770"/>
                    <a:pt x="81" y="770"/>
                  </a:cubicBezTo>
                  <a:cubicBezTo>
                    <a:pt x="81" y="747"/>
                    <a:pt x="98" y="729"/>
                    <a:pt x="122" y="729"/>
                  </a:cubicBezTo>
                  <a:cubicBezTo>
                    <a:pt x="202" y="729"/>
                    <a:pt x="202" y="729"/>
                    <a:pt x="202" y="729"/>
                  </a:cubicBezTo>
                  <a:cubicBezTo>
                    <a:pt x="225" y="729"/>
                    <a:pt x="243" y="746"/>
                    <a:pt x="243" y="770"/>
                  </a:cubicBezTo>
                  <a:cubicBezTo>
                    <a:pt x="243" y="850"/>
                    <a:pt x="243" y="850"/>
                    <a:pt x="243" y="850"/>
                  </a:cubicBezTo>
                  <a:close/>
                  <a:moveTo>
                    <a:pt x="243" y="526"/>
                  </a:moveTo>
                  <a:cubicBezTo>
                    <a:pt x="243" y="549"/>
                    <a:pt x="226" y="567"/>
                    <a:pt x="202" y="567"/>
                  </a:cubicBezTo>
                  <a:cubicBezTo>
                    <a:pt x="122" y="567"/>
                    <a:pt x="122" y="567"/>
                    <a:pt x="122" y="567"/>
                  </a:cubicBezTo>
                  <a:cubicBezTo>
                    <a:pt x="99" y="567"/>
                    <a:pt x="81" y="550"/>
                    <a:pt x="81" y="526"/>
                  </a:cubicBezTo>
                  <a:cubicBezTo>
                    <a:pt x="81" y="446"/>
                    <a:pt x="81" y="446"/>
                    <a:pt x="81" y="446"/>
                  </a:cubicBezTo>
                  <a:cubicBezTo>
                    <a:pt x="81" y="423"/>
                    <a:pt x="98" y="405"/>
                    <a:pt x="122" y="405"/>
                  </a:cubicBezTo>
                  <a:cubicBezTo>
                    <a:pt x="202" y="405"/>
                    <a:pt x="202" y="405"/>
                    <a:pt x="202" y="405"/>
                  </a:cubicBezTo>
                  <a:cubicBezTo>
                    <a:pt x="225" y="405"/>
                    <a:pt x="243" y="422"/>
                    <a:pt x="243" y="446"/>
                  </a:cubicBezTo>
                  <a:cubicBezTo>
                    <a:pt x="243" y="526"/>
                    <a:pt x="243" y="526"/>
                    <a:pt x="243" y="526"/>
                  </a:cubicBezTo>
                  <a:close/>
                  <a:moveTo>
                    <a:pt x="243" y="202"/>
                  </a:moveTo>
                  <a:cubicBezTo>
                    <a:pt x="243" y="225"/>
                    <a:pt x="226" y="243"/>
                    <a:pt x="202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99" y="243"/>
                    <a:pt x="81" y="226"/>
                    <a:pt x="81" y="202"/>
                  </a:cubicBezTo>
                  <a:cubicBezTo>
                    <a:pt x="81" y="122"/>
                    <a:pt x="81" y="122"/>
                    <a:pt x="81" y="122"/>
                  </a:cubicBezTo>
                  <a:cubicBezTo>
                    <a:pt x="81" y="99"/>
                    <a:pt x="98" y="81"/>
                    <a:pt x="122" y="81"/>
                  </a:cubicBezTo>
                  <a:cubicBezTo>
                    <a:pt x="202" y="81"/>
                    <a:pt x="202" y="81"/>
                    <a:pt x="202" y="81"/>
                  </a:cubicBezTo>
                  <a:cubicBezTo>
                    <a:pt x="225" y="81"/>
                    <a:pt x="243" y="98"/>
                    <a:pt x="243" y="122"/>
                  </a:cubicBezTo>
                  <a:cubicBezTo>
                    <a:pt x="243" y="202"/>
                    <a:pt x="243" y="202"/>
                    <a:pt x="243" y="202"/>
                  </a:cubicBezTo>
                  <a:close/>
                  <a:moveTo>
                    <a:pt x="972" y="891"/>
                  </a:moveTo>
                  <a:cubicBezTo>
                    <a:pt x="324" y="891"/>
                    <a:pt x="324" y="891"/>
                    <a:pt x="324" y="891"/>
                  </a:cubicBezTo>
                  <a:cubicBezTo>
                    <a:pt x="324" y="81"/>
                    <a:pt x="324" y="81"/>
                    <a:pt x="324" y="81"/>
                  </a:cubicBezTo>
                  <a:cubicBezTo>
                    <a:pt x="972" y="81"/>
                    <a:pt x="972" y="81"/>
                    <a:pt x="972" y="81"/>
                  </a:cubicBezTo>
                  <a:cubicBezTo>
                    <a:pt x="972" y="891"/>
                    <a:pt x="972" y="891"/>
                    <a:pt x="972" y="891"/>
                  </a:cubicBezTo>
                  <a:close/>
                  <a:moveTo>
                    <a:pt x="1215" y="850"/>
                  </a:moveTo>
                  <a:cubicBezTo>
                    <a:pt x="1215" y="873"/>
                    <a:pt x="1198" y="891"/>
                    <a:pt x="1174" y="891"/>
                  </a:cubicBezTo>
                  <a:cubicBezTo>
                    <a:pt x="1094" y="891"/>
                    <a:pt x="1094" y="891"/>
                    <a:pt x="1094" y="891"/>
                  </a:cubicBezTo>
                  <a:cubicBezTo>
                    <a:pt x="1071" y="891"/>
                    <a:pt x="1053" y="874"/>
                    <a:pt x="1053" y="850"/>
                  </a:cubicBezTo>
                  <a:cubicBezTo>
                    <a:pt x="1053" y="770"/>
                    <a:pt x="1053" y="770"/>
                    <a:pt x="1053" y="770"/>
                  </a:cubicBezTo>
                  <a:cubicBezTo>
                    <a:pt x="1053" y="747"/>
                    <a:pt x="1070" y="729"/>
                    <a:pt x="1094" y="729"/>
                  </a:cubicBezTo>
                  <a:cubicBezTo>
                    <a:pt x="1174" y="729"/>
                    <a:pt x="1174" y="729"/>
                    <a:pt x="1174" y="729"/>
                  </a:cubicBezTo>
                  <a:cubicBezTo>
                    <a:pt x="1197" y="729"/>
                    <a:pt x="1215" y="746"/>
                    <a:pt x="1215" y="770"/>
                  </a:cubicBezTo>
                  <a:cubicBezTo>
                    <a:pt x="1215" y="850"/>
                    <a:pt x="1215" y="850"/>
                    <a:pt x="1215" y="850"/>
                  </a:cubicBezTo>
                  <a:close/>
                  <a:moveTo>
                    <a:pt x="1215" y="526"/>
                  </a:moveTo>
                  <a:cubicBezTo>
                    <a:pt x="1215" y="549"/>
                    <a:pt x="1198" y="567"/>
                    <a:pt x="1174" y="567"/>
                  </a:cubicBezTo>
                  <a:cubicBezTo>
                    <a:pt x="1094" y="567"/>
                    <a:pt x="1094" y="567"/>
                    <a:pt x="1094" y="567"/>
                  </a:cubicBezTo>
                  <a:cubicBezTo>
                    <a:pt x="1071" y="567"/>
                    <a:pt x="1053" y="550"/>
                    <a:pt x="1053" y="526"/>
                  </a:cubicBezTo>
                  <a:cubicBezTo>
                    <a:pt x="1053" y="446"/>
                    <a:pt x="1053" y="446"/>
                    <a:pt x="1053" y="446"/>
                  </a:cubicBezTo>
                  <a:cubicBezTo>
                    <a:pt x="1053" y="423"/>
                    <a:pt x="1070" y="405"/>
                    <a:pt x="1094" y="405"/>
                  </a:cubicBezTo>
                  <a:cubicBezTo>
                    <a:pt x="1174" y="405"/>
                    <a:pt x="1174" y="405"/>
                    <a:pt x="1174" y="405"/>
                  </a:cubicBezTo>
                  <a:cubicBezTo>
                    <a:pt x="1197" y="405"/>
                    <a:pt x="1215" y="422"/>
                    <a:pt x="1215" y="446"/>
                  </a:cubicBezTo>
                  <a:cubicBezTo>
                    <a:pt x="1215" y="526"/>
                    <a:pt x="1215" y="526"/>
                    <a:pt x="1215" y="526"/>
                  </a:cubicBezTo>
                  <a:close/>
                  <a:moveTo>
                    <a:pt x="1215" y="202"/>
                  </a:moveTo>
                  <a:cubicBezTo>
                    <a:pt x="1215" y="225"/>
                    <a:pt x="1198" y="243"/>
                    <a:pt x="1174" y="243"/>
                  </a:cubicBezTo>
                  <a:cubicBezTo>
                    <a:pt x="1094" y="243"/>
                    <a:pt x="1094" y="243"/>
                    <a:pt x="1094" y="243"/>
                  </a:cubicBezTo>
                  <a:cubicBezTo>
                    <a:pt x="1071" y="243"/>
                    <a:pt x="1053" y="226"/>
                    <a:pt x="1053" y="202"/>
                  </a:cubicBezTo>
                  <a:cubicBezTo>
                    <a:pt x="1053" y="122"/>
                    <a:pt x="1053" y="122"/>
                    <a:pt x="1053" y="122"/>
                  </a:cubicBezTo>
                  <a:cubicBezTo>
                    <a:pt x="1053" y="99"/>
                    <a:pt x="1070" y="81"/>
                    <a:pt x="1094" y="81"/>
                  </a:cubicBezTo>
                  <a:cubicBezTo>
                    <a:pt x="1174" y="81"/>
                    <a:pt x="1174" y="81"/>
                    <a:pt x="1174" y="81"/>
                  </a:cubicBezTo>
                  <a:cubicBezTo>
                    <a:pt x="1197" y="81"/>
                    <a:pt x="1215" y="98"/>
                    <a:pt x="1215" y="122"/>
                  </a:cubicBezTo>
                  <a:cubicBezTo>
                    <a:pt x="1215" y="202"/>
                    <a:pt x="1215" y="202"/>
                    <a:pt x="1215" y="2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225" name="千图PPT彼岸天：ID 8661124库_组合 4"/>
          <p:cNvGrpSpPr/>
          <p:nvPr>
            <p:custDataLst>
              <p:tags r:id="rId17"/>
            </p:custDataLst>
          </p:nvPr>
        </p:nvGrpSpPr>
        <p:grpSpPr>
          <a:xfrm>
            <a:off x="4187190" y="5017770"/>
            <a:ext cx="808990" cy="810260"/>
            <a:chOff x="5550040" y="1612401"/>
            <a:chExt cx="1091921" cy="1093558"/>
          </a:xfrm>
        </p:grpSpPr>
        <p:sp>
          <p:nvSpPr>
            <p:cNvPr id="226" name="椭圆 225"/>
            <p:cNvSpPr/>
            <p:nvPr>
              <p:custDataLst>
                <p:tags r:id="rId31"/>
              </p:custDataLst>
            </p:nvPr>
          </p:nvSpPr>
          <p:spPr>
            <a:xfrm>
              <a:off x="5550040" y="1612401"/>
              <a:ext cx="1091921" cy="1093558"/>
            </a:xfrm>
            <a:prstGeom prst="ellipse">
              <a:avLst/>
            </a:prstGeom>
            <a:solidFill>
              <a:schemeClr val="accent3">
                <a:alpha val="9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7" name="任意多边形 5"/>
            <p:cNvSpPr/>
            <p:nvPr>
              <p:custDataLst>
                <p:tags r:id="rId32"/>
              </p:custDataLst>
            </p:nvPr>
          </p:nvSpPr>
          <p:spPr bwMode="auto">
            <a:xfrm>
              <a:off x="5824741" y="1915898"/>
              <a:ext cx="560621" cy="524114"/>
            </a:xfrm>
            <a:custGeom>
              <a:avLst/>
              <a:gdLst>
                <a:gd name="T0" fmla="*/ 736 w 1492"/>
                <a:gd name="T1" fmla="*/ 1230 h 1397"/>
                <a:gd name="T2" fmla="*/ 830 w 1492"/>
                <a:gd name="T3" fmla="*/ 903 h 1397"/>
                <a:gd name="T4" fmla="*/ 950 w 1492"/>
                <a:gd name="T5" fmla="*/ 791 h 1397"/>
                <a:gd name="T6" fmla="*/ 1492 w 1492"/>
                <a:gd name="T7" fmla="*/ 903 h 1397"/>
                <a:gd name="T8" fmla="*/ 1492 w 1492"/>
                <a:gd name="T9" fmla="*/ 1231 h 1397"/>
                <a:gd name="T10" fmla="*/ 1371 w 1492"/>
                <a:gd name="T11" fmla="*/ 1397 h 1397"/>
                <a:gd name="T12" fmla="*/ 830 w 1492"/>
                <a:gd name="T13" fmla="*/ 1286 h 1397"/>
                <a:gd name="T14" fmla="*/ 120 w 1492"/>
                <a:gd name="T15" fmla="*/ 0 h 1397"/>
                <a:gd name="T16" fmla="*/ 625 w 1492"/>
                <a:gd name="T17" fmla="*/ 30 h 1397"/>
                <a:gd name="T18" fmla="*/ 661 w 1492"/>
                <a:gd name="T19" fmla="*/ 438 h 1397"/>
                <a:gd name="T20" fmla="*/ 625 w 1492"/>
                <a:gd name="T21" fmla="*/ 573 h 1397"/>
                <a:gd name="T22" fmla="*/ 366 w 1492"/>
                <a:gd name="T23" fmla="*/ 644 h 1397"/>
                <a:gd name="T24" fmla="*/ 295 w 1492"/>
                <a:gd name="T25" fmla="*/ 605 h 1397"/>
                <a:gd name="T26" fmla="*/ 0 w 1492"/>
                <a:gd name="T27" fmla="*/ 493 h 1397"/>
                <a:gd name="T28" fmla="*/ 0 w 1492"/>
                <a:gd name="T29" fmla="*/ 437 h 1397"/>
                <a:gd name="T30" fmla="*/ 36 w 1492"/>
                <a:gd name="T31" fmla="*/ 30 h 1397"/>
                <a:gd name="T32" fmla="*/ 541 w 1492"/>
                <a:gd name="T33" fmla="*/ 71 h 1397"/>
                <a:gd name="T34" fmla="*/ 85 w 1492"/>
                <a:gd name="T35" fmla="*/ 84 h 1397"/>
                <a:gd name="T36" fmla="*/ 71 w 1492"/>
                <a:gd name="T37" fmla="*/ 110 h 1397"/>
                <a:gd name="T38" fmla="*/ 589 w 1492"/>
                <a:gd name="T39" fmla="*/ 110 h 1397"/>
                <a:gd name="T40" fmla="*/ 541 w 1492"/>
                <a:gd name="T41" fmla="*/ 71 h 1397"/>
                <a:gd name="T42" fmla="*/ 71 w 1492"/>
                <a:gd name="T43" fmla="*/ 493 h 1397"/>
                <a:gd name="T44" fmla="*/ 541 w 1492"/>
                <a:gd name="T45" fmla="*/ 533 h 1397"/>
                <a:gd name="T46" fmla="*/ 589 w 1492"/>
                <a:gd name="T47" fmla="*/ 474 h 1397"/>
                <a:gd name="T48" fmla="*/ 902 w 1492"/>
                <a:gd name="T49" fmla="*/ 1194 h 1397"/>
                <a:gd name="T50" fmla="*/ 1420 w 1492"/>
                <a:gd name="T51" fmla="*/ 903 h 1397"/>
                <a:gd name="T52" fmla="*/ 950 w 1492"/>
                <a:gd name="T53" fmla="*/ 863 h 1397"/>
                <a:gd name="T54" fmla="*/ 902 w 1492"/>
                <a:gd name="T55" fmla="*/ 903 h 1397"/>
                <a:gd name="T56" fmla="*/ 1420 w 1492"/>
                <a:gd name="T57" fmla="*/ 1266 h 1397"/>
                <a:gd name="T58" fmla="*/ 902 w 1492"/>
                <a:gd name="T59" fmla="*/ 1286 h 1397"/>
                <a:gd name="T60" fmla="*/ 1371 w 1492"/>
                <a:gd name="T61" fmla="*/ 1325 h 1397"/>
                <a:gd name="T62" fmla="*/ 1420 w 1492"/>
                <a:gd name="T63" fmla="*/ 1266 h 1397"/>
                <a:gd name="T64" fmla="*/ 295 w 1492"/>
                <a:gd name="T65" fmla="*/ 890 h 1397"/>
                <a:gd name="T66" fmla="*/ 366 w 1492"/>
                <a:gd name="T67" fmla="*/ 935 h 1397"/>
                <a:gd name="T68" fmla="*/ 295 w 1492"/>
                <a:gd name="T69" fmla="*/ 890 h 1397"/>
                <a:gd name="T70" fmla="*/ 295 w 1492"/>
                <a:gd name="T71" fmla="*/ 746 h 1397"/>
                <a:gd name="T72" fmla="*/ 366 w 1492"/>
                <a:gd name="T73" fmla="*/ 793 h 1397"/>
                <a:gd name="T74" fmla="*/ 295 w 1492"/>
                <a:gd name="T75" fmla="*/ 746 h 1397"/>
                <a:gd name="T76" fmla="*/ 295 w 1492"/>
                <a:gd name="T77" fmla="*/ 1031 h 1397"/>
                <a:gd name="T78" fmla="*/ 366 w 1492"/>
                <a:gd name="T79" fmla="*/ 1078 h 1397"/>
                <a:gd name="T80" fmla="*/ 295 w 1492"/>
                <a:gd name="T81" fmla="*/ 1031 h 1397"/>
                <a:gd name="T82" fmla="*/ 536 w 1492"/>
                <a:gd name="T83" fmla="*/ 1194 h 1397"/>
                <a:gd name="T84" fmla="*/ 490 w 1492"/>
                <a:gd name="T85" fmla="*/ 1266 h 1397"/>
                <a:gd name="T86" fmla="*/ 536 w 1492"/>
                <a:gd name="T87" fmla="*/ 1194 h 1397"/>
                <a:gd name="T88" fmla="*/ 677 w 1492"/>
                <a:gd name="T89" fmla="*/ 1194 h 1397"/>
                <a:gd name="T90" fmla="*/ 630 w 1492"/>
                <a:gd name="T91" fmla="*/ 1266 h 1397"/>
                <a:gd name="T92" fmla="*/ 677 w 1492"/>
                <a:gd name="T93" fmla="*/ 1194 h 1397"/>
                <a:gd name="T94" fmla="*/ 295 w 1492"/>
                <a:gd name="T95" fmla="*/ 1164 h 1397"/>
                <a:gd name="T96" fmla="*/ 366 w 1492"/>
                <a:gd name="T97" fmla="*/ 1194 h 1397"/>
                <a:gd name="T98" fmla="*/ 396 w 1492"/>
                <a:gd name="T99" fmla="*/ 1266 h 1397"/>
                <a:gd name="T100" fmla="*/ 299 w 1492"/>
                <a:gd name="T101" fmla="*/ 1249 h 1397"/>
                <a:gd name="T102" fmla="*/ 299 w 1492"/>
                <a:gd name="T103" fmla="*/ 1247 h 1397"/>
                <a:gd name="T104" fmla="*/ 298 w 1492"/>
                <a:gd name="T105" fmla="*/ 1246 h 1397"/>
                <a:gd name="T106" fmla="*/ 297 w 1492"/>
                <a:gd name="T107" fmla="*/ 1245 h 1397"/>
                <a:gd name="T108" fmla="*/ 296 w 1492"/>
                <a:gd name="T109" fmla="*/ 1242 h 1397"/>
                <a:gd name="T110" fmla="*/ 295 w 1492"/>
                <a:gd name="T111" fmla="*/ 1240 h 1397"/>
                <a:gd name="T112" fmla="*/ 295 w 1492"/>
                <a:gd name="T113" fmla="*/ 1237 h 1397"/>
                <a:gd name="T114" fmla="*/ 295 w 1492"/>
                <a:gd name="T115" fmla="*/ 1236 h 1397"/>
                <a:gd name="T116" fmla="*/ 295 w 1492"/>
                <a:gd name="T117" fmla="*/ 1233 h 1397"/>
                <a:gd name="T118" fmla="*/ 295 w 1492"/>
                <a:gd name="T119" fmla="*/ 1231 h 1397"/>
                <a:gd name="T120" fmla="*/ 295 w 1492"/>
                <a:gd name="T121" fmla="*/ 123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2" h="1397">
                  <a:moveTo>
                    <a:pt x="830" y="1266"/>
                  </a:moveTo>
                  <a:cubicBezTo>
                    <a:pt x="772" y="1266"/>
                    <a:pt x="772" y="1266"/>
                    <a:pt x="772" y="1266"/>
                  </a:cubicBezTo>
                  <a:cubicBezTo>
                    <a:pt x="752" y="1266"/>
                    <a:pt x="736" y="1250"/>
                    <a:pt x="736" y="1230"/>
                  </a:cubicBezTo>
                  <a:cubicBezTo>
                    <a:pt x="736" y="1211"/>
                    <a:pt x="752" y="1194"/>
                    <a:pt x="772" y="1194"/>
                  </a:cubicBezTo>
                  <a:cubicBezTo>
                    <a:pt x="830" y="1194"/>
                    <a:pt x="830" y="1194"/>
                    <a:pt x="830" y="1194"/>
                  </a:cubicBezTo>
                  <a:cubicBezTo>
                    <a:pt x="830" y="903"/>
                    <a:pt x="830" y="903"/>
                    <a:pt x="830" y="903"/>
                  </a:cubicBezTo>
                  <a:cubicBezTo>
                    <a:pt x="830" y="872"/>
                    <a:pt x="844" y="843"/>
                    <a:pt x="866" y="823"/>
                  </a:cubicBezTo>
                  <a:cubicBezTo>
                    <a:pt x="869" y="821"/>
                    <a:pt x="869" y="821"/>
                    <a:pt x="869" y="821"/>
                  </a:cubicBezTo>
                  <a:cubicBezTo>
                    <a:pt x="891" y="802"/>
                    <a:pt x="920" y="791"/>
                    <a:pt x="950" y="791"/>
                  </a:cubicBezTo>
                  <a:cubicBezTo>
                    <a:pt x="1371" y="791"/>
                    <a:pt x="1371" y="791"/>
                    <a:pt x="1371" y="791"/>
                  </a:cubicBezTo>
                  <a:cubicBezTo>
                    <a:pt x="1404" y="791"/>
                    <a:pt x="1434" y="803"/>
                    <a:pt x="1455" y="823"/>
                  </a:cubicBezTo>
                  <a:cubicBezTo>
                    <a:pt x="1478" y="843"/>
                    <a:pt x="1492" y="872"/>
                    <a:pt x="1492" y="903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1"/>
                    <a:pt x="1492" y="1231"/>
                    <a:pt x="1492" y="1231"/>
                  </a:cubicBezTo>
                  <a:cubicBezTo>
                    <a:pt x="1492" y="1286"/>
                    <a:pt x="1492" y="1286"/>
                    <a:pt x="1492" y="1286"/>
                  </a:cubicBezTo>
                  <a:cubicBezTo>
                    <a:pt x="1492" y="1317"/>
                    <a:pt x="1478" y="1345"/>
                    <a:pt x="1455" y="1366"/>
                  </a:cubicBezTo>
                  <a:cubicBezTo>
                    <a:pt x="1434" y="1385"/>
                    <a:pt x="1404" y="1397"/>
                    <a:pt x="1371" y="1397"/>
                  </a:cubicBezTo>
                  <a:cubicBezTo>
                    <a:pt x="950" y="1397"/>
                    <a:pt x="950" y="1397"/>
                    <a:pt x="950" y="1397"/>
                  </a:cubicBezTo>
                  <a:cubicBezTo>
                    <a:pt x="918" y="1397"/>
                    <a:pt x="888" y="1385"/>
                    <a:pt x="867" y="1366"/>
                  </a:cubicBezTo>
                  <a:cubicBezTo>
                    <a:pt x="844" y="1345"/>
                    <a:pt x="830" y="1317"/>
                    <a:pt x="830" y="1286"/>
                  </a:cubicBezTo>
                  <a:cubicBezTo>
                    <a:pt x="830" y="1266"/>
                    <a:pt x="830" y="1266"/>
                    <a:pt x="830" y="1266"/>
                  </a:cubicBezTo>
                  <a:cubicBezTo>
                    <a:pt x="830" y="1266"/>
                    <a:pt x="830" y="1266"/>
                    <a:pt x="830" y="1266"/>
                  </a:cubicBezTo>
                  <a:close/>
                  <a:moveTo>
                    <a:pt x="120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73" y="0"/>
                    <a:pt x="603" y="11"/>
                    <a:pt x="625" y="30"/>
                  </a:cubicBezTo>
                  <a:cubicBezTo>
                    <a:pt x="648" y="52"/>
                    <a:pt x="661" y="79"/>
                    <a:pt x="661" y="110"/>
                  </a:cubicBezTo>
                  <a:cubicBezTo>
                    <a:pt x="661" y="437"/>
                    <a:pt x="661" y="437"/>
                    <a:pt x="661" y="437"/>
                  </a:cubicBezTo>
                  <a:cubicBezTo>
                    <a:pt x="661" y="438"/>
                    <a:pt x="661" y="438"/>
                    <a:pt x="661" y="438"/>
                  </a:cubicBezTo>
                  <a:cubicBezTo>
                    <a:pt x="661" y="439"/>
                    <a:pt x="661" y="439"/>
                    <a:pt x="661" y="439"/>
                  </a:cubicBezTo>
                  <a:cubicBezTo>
                    <a:pt x="661" y="493"/>
                    <a:pt x="661" y="493"/>
                    <a:pt x="661" y="493"/>
                  </a:cubicBezTo>
                  <a:cubicBezTo>
                    <a:pt x="661" y="524"/>
                    <a:pt x="648" y="553"/>
                    <a:pt x="625" y="573"/>
                  </a:cubicBezTo>
                  <a:cubicBezTo>
                    <a:pt x="603" y="593"/>
                    <a:pt x="573" y="605"/>
                    <a:pt x="541" y="605"/>
                  </a:cubicBezTo>
                  <a:cubicBezTo>
                    <a:pt x="366" y="605"/>
                    <a:pt x="366" y="605"/>
                    <a:pt x="366" y="605"/>
                  </a:cubicBezTo>
                  <a:cubicBezTo>
                    <a:pt x="366" y="644"/>
                    <a:pt x="366" y="644"/>
                    <a:pt x="366" y="644"/>
                  </a:cubicBezTo>
                  <a:cubicBezTo>
                    <a:pt x="366" y="664"/>
                    <a:pt x="350" y="680"/>
                    <a:pt x="330" y="680"/>
                  </a:cubicBezTo>
                  <a:cubicBezTo>
                    <a:pt x="311" y="680"/>
                    <a:pt x="295" y="664"/>
                    <a:pt x="295" y="644"/>
                  </a:cubicBezTo>
                  <a:cubicBezTo>
                    <a:pt x="295" y="605"/>
                    <a:pt x="295" y="605"/>
                    <a:pt x="295" y="605"/>
                  </a:cubicBezTo>
                  <a:cubicBezTo>
                    <a:pt x="120" y="605"/>
                    <a:pt x="120" y="605"/>
                    <a:pt x="120" y="605"/>
                  </a:cubicBezTo>
                  <a:cubicBezTo>
                    <a:pt x="88" y="605"/>
                    <a:pt x="58" y="593"/>
                    <a:pt x="36" y="573"/>
                  </a:cubicBezTo>
                  <a:cubicBezTo>
                    <a:pt x="14" y="553"/>
                    <a:pt x="0" y="524"/>
                    <a:pt x="0" y="493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79"/>
                    <a:pt x="14" y="52"/>
                    <a:pt x="36" y="31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58" y="11"/>
                    <a:pt x="87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lose/>
                  <a:moveTo>
                    <a:pt x="541" y="71"/>
                  </a:moveTo>
                  <a:cubicBezTo>
                    <a:pt x="541" y="71"/>
                    <a:pt x="541" y="71"/>
                    <a:pt x="541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06" y="71"/>
                    <a:pt x="93" y="76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76" y="91"/>
                    <a:pt x="71" y="100"/>
                    <a:pt x="71" y="110"/>
                  </a:cubicBezTo>
                  <a:cubicBezTo>
                    <a:pt x="71" y="402"/>
                    <a:pt x="71" y="402"/>
                    <a:pt x="71" y="402"/>
                  </a:cubicBezTo>
                  <a:cubicBezTo>
                    <a:pt x="589" y="402"/>
                    <a:pt x="589" y="402"/>
                    <a:pt x="589" y="402"/>
                  </a:cubicBezTo>
                  <a:cubicBezTo>
                    <a:pt x="589" y="110"/>
                    <a:pt x="589" y="110"/>
                    <a:pt x="589" y="110"/>
                  </a:cubicBezTo>
                  <a:cubicBezTo>
                    <a:pt x="589" y="100"/>
                    <a:pt x="584" y="91"/>
                    <a:pt x="577" y="84"/>
                  </a:cubicBezTo>
                  <a:cubicBezTo>
                    <a:pt x="567" y="76"/>
                    <a:pt x="555" y="71"/>
                    <a:pt x="541" y="71"/>
                  </a:cubicBezTo>
                  <a:cubicBezTo>
                    <a:pt x="541" y="71"/>
                    <a:pt x="541" y="71"/>
                    <a:pt x="541" y="71"/>
                  </a:cubicBezTo>
                  <a:close/>
                  <a:moveTo>
                    <a:pt x="71" y="474"/>
                  </a:moveTo>
                  <a:cubicBezTo>
                    <a:pt x="71" y="474"/>
                    <a:pt x="71" y="474"/>
                    <a:pt x="71" y="474"/>
                  </a:cubicBezTo>
                  <a:cubicBezTo>
                    <a:pt x="71" y="493"/>
                    <a:pt x="71" y="493"/>
                    <a:pt x="71" y="493"/>
                  </a:cubicBezTo>
                  <a:cubicBezTo>
                    <a:pt x="71" y="503"/>
                    <a:pt x="76" y="513"/>
                    <a:pt x="85" y="520"/>
                  </a:cubicBezTo>
                  <a:cubicBezTo>
                    <a:pt x="93" y="528"/>
                    <a:pt x="106" y="533"/>
                    <a:pt x="120" y="533"/>
                  </a:cubicBezTo>
                  <a:cubicBezTo>
                    <a:pt x="541" y="533"/>
                    <a:pt x="541" y="533"/>
                    <a:pt x="541" y="533"/>
                  </a:cubicBezTo>
                  <a:cubicBezTo>
                    <a:pt x="555" y="533"/>
                    <a:pt x="567" y="528"/>
                    <a:pt x="577" y="520"/>
                  </a:cubicBezTo>
                  <a:cubicBezTo>
                    <a:pt x="584" y="513"/>
                    <a:pt x="589" y="503"/>
                    <a:pt x="589" y="493"/>
                  </a:cubicBezTo>
                  <a:cubicBezTo>
                    <a:pt x="589" y="474"/>
                    <a:pt x="589" y="474"/>
                    <a:pt x="589" y="474"/>
                  </a:cubicBezTo>
                  <a:cubicBezTo>
                    <a:pt x="71" y="474"/>
                    <a:pt x="71" y="474"/>
                    <a:pt x="71" y="474"/>
                  </a:cubicBezTo>
                  <a:cubicBezTo>
                    <a:pt x="71" y="474"/>
                    <a:pt x="71" y="474"/>
                    <a:pt x="71" y="474"/>
                  </a:cubicBezTo>
                  <a:close/>
                  <a:moveTo>
                    <a:pt x="902" y="1194"/>
                  </a:moveTo>
                  <a:cubicBezTo>
                    <a:pt x="902" y="1194"/>
                    <a:pt x="902" y="1194"/>
                    <a:pt x="902" y="1194"/>
                  </a:cubicBezTo>
                  <a:cubicBezTo>
                    <a:pt x="1420" y="1194"/>
                    <a:pt x="1420" y="1194"/>
                    <a:pt x="1420" y="1194"/>
                  </a:cubicBezTo>
                  <a:cubicBezTo>
                    <a:pt x="1420" y="903"/>
                    <a:pt x="1420" y="903"/>
                    <a:pt x="1420" y="903"/>
                  </a:cubicBezTo>
                  <a:cubicBezTo>
                    <a:pt x="1420" y="893"/>
                    <a:pt x="1416" y="883"/>
                    <a:pt x="1407" y="876"/>
                  </a:cubicBezTo>
                  <a:cubicBezTo>
                    <a:pt x="1398" y="869"/>
                    <a:pt x="1386" y="863"/>
                    <a:pt x="1371" y="863"/>
                  </a:cubicBezTo>
                  <a:cubicBezTo>
                    <a:pt x="950" y="863"/>
                    <a:pt x="950" y="863"/>
                    <a:pt x="950" y="863"/>
                  </a:cubicBezTo>
                  <a:cubicBezTo>
                    <a:pt x="937" y="863"/>
                    <a:pt x="925" y="867"/>
                    <a:pt x="916" y="875"/>
                  </a:cubicBezTo>
                  <a:cubicBezTo>
                    <a:pt x="915" y="876"/>
                    <a:pt x="915" y="876"/>
                    <a:pt x="915" y="876"/>
                  </a:cubicBezTo>
                  <a:cubicBezTo>
                    <a:pt x="907" y="883"/>
                    <a:pt x="902" y="893"/>
                    <a:pt x="902" y="903"/>
                  </a:cubicBezTo>
                  <a:cubicBezTo>
                    <a:pt x="902" y="1194"/>
                    <a:pt x="902" y="1194"/>
                    <a:pt x="902" y="1194"/>
                  </a:cubicBezTo>
                  <a:cubicBezTo>
                    <a:pt x="902" y="1194"/>
                    <a:pt x="902" y="1194"/>
                    <a:pt x="902" y="1194"/>
                  </a:cubicBezTo>
                  <a:close/>
                  <a:moveTo>
                    <a:pt x="1420" y="1266"/>
                  </a:moveTo>
                  <a:cubicBezTo>
                    <a:pt x="1420" y="1266"/>
                    <a:pt x="1420" y="1266"/>
                    <a:pt x="1420" y="1266"/>
                  </a:cubicBezTo>
                  <a:cubicBezTo>
                    <a:pt x="902" y="1266"/>
                    <a:pt x="902" y="1266"/>
                    <a:pt x="902" y="1266"/>
                  </a:cubicBezTo>
                  <a:cubicBezTo>
                    <a:pt x="902" y="1286"/>
                    <a:pt x="902" y="1286"/>
                    <a:pt x="902" y="1286"/>
                  </a:cubicBezTo>
                  <a:cubicBezTo>
                    <a:pt x="902" y="1296"/>
                    <a:pt x="907" y="1305"/>
                    <a:pt x="915" y="1312"/>
                  </a:cubicBezTo>
                  <a:cubicBezTo>
                    <a:pt x="924" y="1320"/>
                    <a:pt x="936" y="1325"/>
                    <a:pt x="950" y="1325"/>
                  </a:cubicBezTo>
                  <a:cubicBezTo>
                    <a:pt x="1371" y="1325"/>
                    <a:pt x="1371" y="1325"/>
                    <a:pt x="1371" y="1325"/>
                  </a:cubicBezTo>
                  <a:cubicBezTo>
                    <a:pt x="1386" y="1325"/>
                    <a:pt x="1398" y="1320"/>
                    <a:pt x="1407" y="1312"/>
                  </a:cubicBezTo>
                  <a:cubicBezTo>
                    <a:pt x="1416" y="1305"/>
                    <a:pt x="1420" y="1296"/>
                    <a:pt x="1420" y="1286"/>
                  </a:cubicBezTo>
                  <a:cubicBezTo>
                    <a:pt x="1420" y="1266"/>
                    <a:pt x="1420" y="1266"/>
                    <a:pt x="1420" y="1266"/>
                  </a:cubicBezTo>
                  <a:cubicBezTo>
                    <a:pt x="1420" y="1266"/>
                    <a:pt x="1420" y="1266"/>
                    <a:pt x="1420" y="1266"/>
                  </a:cubicBezTo>
                  <a:close/>
                  <a:moveTo>
                    <a:pt x="295" y="890"/>
                  </a:moveTo>
                  <a:cubicBezTo>
                    <a:pt x="295" y="890"/>
                    <a:pt x="295" y="890"/>
                    <a:pt x="295" y="890"/>
                  </a:cubicBezTo>
                  <a:cubicBezTo>
                    <a:pt x="295" y="869"/>
                    <a:pt x="311" y="853"/>
                    <a:pt x="330" y="853"/>
                  </a:cubicBezTo>
                  <a:cubicBezTo>
                    <a:pt x="350" y="853"/>
                    <a:pt x="366" y="869"/>
                    <a:pt x="366" y="890"/>
                  </a:cubicBezTo>
                  <a:cubicBezTo>
                    <a:pt x="366" y="935"/>
                    <a:pt x="366" y="935"/>
                    <a:pt x="366" y="935"/>
                  </a:cubicBezTo>
                  <a:cubicBezTo>
                    <a:pt x="366" y="955"/>
                    <a:pt x="350" y="971"/>
                    <a:pt x="330" y="971"/>
                  </a:cubicBezTo>
                  <a:cubicBezTo>
                    <a:pt x="311" y="971"/>
                    <a:pt x="295" y="955"/>
                    <a:pt x="295" y="935"/>
                  </a:cubicBezTo>
                  <a:cubicBezTo>
                    <a:pt x="295" y="890"/>
                    <a:pt x="295" y="890"/>
                    <a:pt x="295" y="890"/>
                  </a:cubicBezTo>
                  <a:cubicBezTo>
                    <a:pt x="295" y="890"/>
                    <a:pt x="295" y="890"/>
                    <a:pt x="295" y="890"/>
                  </a:cubicBezTo>
                  <a:close/>
                  <a:moveTo>
                    <a:pt x="295" y="746"/>
                  </a:moveTo>
                  <a:cubicBezTo>
                    <a:pt x="295" y="746"/>
                    <a:pt x="295" y="746"/>
                    <a:pt x="295" y="746"/>
                  </a:cubicBezTo>
                  <a:cubicBezTo>
                    <a:pt x="295" y="727"/>
                    <a:pt x="311" y="710"/>
                    <a:pt x="330" y="710"/>
                  </a:cubicBezTo>
                  <a:cubicBezTo>
                    <a:pt x="350" y="710"/>
                    <a:pt x="366" y="727"/>
                    <a:pt x="366" y="746"/>
                  </a:cubicBezTo>
                  <a:cubicBezTo>
                    <a:pt x="366" y="793"/>
                    <a:pt x="366" y="793"/>
                    <a:pt x="366" y="793"/>
                  </a:cubicBezTo>
                  <a:cubicBezTo>
                    <a:pt x="366" y="812"/>
                    <a:pt x="350" y="829"/>
                    <a:pt x="330" y="829"/>
                  </a:cubicBezTo>
                  <a:cubicBezTo>
                    <a:pt x="311" y="829"/>
                    <a:pt x="295" y="812"/>
                    <a:pt x="295" y="793"/>
                  </a:cubicBezTo>
                  <a:cubicBezTo>
                    <a:pt x="295" y="746"/>
                    <a:pt x="295" y="746"/>
                    <a:pt x="295" y="746"/>
                  </a:cubicBezTo>
                  <a:cubicBezTo>
                    <a:pt x="295" y="746"/>
                    <a:pt x="295" y="746"/>
                    <a:pt x="295" y="746"/>
                  </a:cubicBezTo>
                  <a:close/>
                  <a:moveTo>
                    <a:pt x="295" y="1031"/>
                  </a:moveTo>
                  <a:cubicBezTo>
                    <a:pt x="295" y="1031"/>
                    <a:pt x="295" y="1031"/>
                    <a:pt x="295" y="1031"/>
                  </a:cubicBezTo>
                  <a:cubicBezTo>
                    <a:pt x="295" y="1012"/>
                    <a:pt x="311" y="996"/>
                    <a:pt x="330" y="996"/>
                  </a:cubicBezTo>
                  <a:cubicBezTo>
                    <a:pt x="350" y="996"/>
                    <a:pt x="366" y="1012"/>
                    <a:pt x="366" y="1031"/>
                  </a:cubicBezTo>
                  <a:cubicBezTo>
                    <a:pt x="366" y="1078"/>
                    <a:pt x="366" y="1078"/>
                    <a:pt x="366" y="1078"/>
                  </a:cubicBezTo>
                  <a:cubicBezTo>
                    <a:pt x="366" y="1098"/>
                    <a:pt x="350" y="1114"/>
                    <a:pt x="330" y="1114"/>
                  </a:cubicBezTo>
                  <a:cubicBezTo>
                    <a:pt x="311" y="1114"/>
                    <a:pt x="295" y="1098"/>
                    <a:pt x="295" y="1078"/>
                  </a:cubicBezTo>
                  <a:cubicBezTo>
                    <a:pt x="295" y="1031"/>
                    <a:pt x="295" y="1031"/>
                    <a:pt x="295" y="1031"/>
                  </a:cubicBezTo>
                  <a:cubicBezTo>
                    <a:pt x="295" y="1031"/>
                    <a:pt x="295" y="1031"/>
                    <a:pt x="295" y="1031"/>
                  </a:cubicBezTo>
                  <a:close/>
                  <a:moveTo>
                    <a:pt x="536" y="1194"/>
                  </a:moveTo>
                  <a:cubicBezTo>
                    <a:pt x="536" y="1194"/>
                    <a:pt x="536" y="1194"/>
                    <a:pt x="536" y="1194"/>
                  </a:cubicBezTo>
                  <a:cubicBezTo>
                    <a:pt x="556" y="1194"/>
                    <a:pt x="573" y="1211"/>
                    <a:pt x="573" y="1230"/>
                  </a:cubicBezTo>
                  <a:cubicBezTo>
                    <a:pt x="573" y="1250"/>
                    <a:pt x="556" y="1266"/>
                    <a:pt x="536" y="1266"/>
                  </a:cubicBezTo>
                  <a:cubicBezTo>
                    <a:pt x="490" y="1266"/>
                    <a:pt x="490" y="1266"/>
                    <a:pt x="490" y="1266"/>
                  </a:cubicBezTo>
                  <a:cubicBezTo>
                    <a:pt x="470" y="1266"/>
                    <a:pt x="454" y="1250"/>
                    <a:pt x="454" y="1230"/>
                  </a:cubicBezTo>
                  <a:cubicBezTo>
                    <a:pt x="454" y="1211"/>
                    <a:pt x="470" y="1194"/>
                    <a:pt x="490" y="1194"/>
                  </a:cubicBezTo>
                  <a:cubicBezTo>
                    <a:pt x="536" y="1194"/>
                    <a:pt x="536" y="1194"/>
                    <a:pt x="536" y="1194"/>
                  </a:cubicBezTo>
                  <a:cubicBezTo>
                    <a:pt x="536" y="1194"/>
                    <a:pt x="536" y="1194"/>
                    <a:pt x="536" y="1194"/>
                  </a:cubicBezTo>
                  <a:close/>
                  <a:moveTo>
                    <a:pt x="677" y="1194"/>
                  </a:moveTo>
                  <a:cubicBezTo>
                    <a:pt x="677" y="1194"/>
                    <a:pt x="677" y="1194"/>
                    <a:pt x="677" y="1194"/>
                  </a:cubicBezTo>
                  <a:cubicBezTo>
                    <a:pt x="696" y="1194"/>
                    <a:pt x="712" y="1211"/>
                    <a:pt x="712" y="1230"/>
                  </a:cubicBezTo>
                  <a:cubicBezTo>
                    <a:pt x="712" y="1250"/>
                    <a:pt x="696" y="1266"/>
                    <a:pt x="677" y="1266"/>
                  </a:cubicBezTo>
                  <a:cubicBezTo>
                    <a:pt x="630" y="1266"/>
                    <a:pt x="630" y="1266"/>
                    <a:pt x="630" y="1266"/>
                  </a:cubicBezTo>
                  <a:cubicBezTo>
                    <a:pt x="610" y="1266"/>
                    <a:pt x="595" y="1250"/>
                    <a:pt x="595" y="1230"/>
                  </a:cubicBezTo>
                  <a:cubicBezTo>
                    <a:pt x="595" y="1211"/>
                    <a:pt x="610" y="1194"/>
                    <a:pt x="630" y="1194"/>
                  </a:cubicBezTo>
                  <a:cubicBezTo>
                    <a:pt x="677" y="1194"/>
                    <a:pt x="677" y="1194"/>
                    <a:pt x="677" y="1194"/>
                  </a:cubicBezTo>
                  <a:cubicBezTo>
                    <a:pt x="677" y="1194"/>
                    <a:pt x="677" y="1194"/>
                    <a:pt x="677" y="1194"/>
                  </a:cubicBezTo>
                  <a:close/>
                  <a:moveTo>
                    <a:pt x="295" y="1164"/>
                  </a:moveTo>
                  <a:cubicBezTo>
                    <a:pt x="295" y="1164"/>
                    <a:pt x="295" y="1164"/>
                    <a:pt x="295" y="1164"/>
                  </a:cubicBezTo>
                  <a:cubicBezTo>
                    <a:pt x="295" y="1144"/>
                    <a:pt x="311" y="1129"/>
                    <a:pt x="330" y="1129"/>
                  </a:cubicBezTo>
                  <a:cubicBezTo>
                    <a:pt x="350" y="1129"/>
                    <a:pt x="366" y="1144"/>
                    <a:pt x="366" y="1164"/>
                  </a:cubicBezTo>
                  <a:cubicBezTo>
                    <a:pt x="366" y="1194"/>
                    <a:pt x="366" y="1194"/>
                    <a:pt x="366" y="1194"/>
                  </a:cubicBezTo>
                  <a:cubicBezTo>
                    <a:pt x="396" y="1194"/>
                    <a:pt x="396" y="1194"/>
                    <a:pt x="396" y="1194"/>
                  </a:cubicBezTo>
                  <a:cubicBezTo>
                    <a:pt x="416" y="1194"/>
                    <a:pt x="433" y="1211"/>
                    <a:pt x="433" y="1230"/>
                  </a:cubicBezTo>
                  <a:cubicBezTo>
                    <a:pt x="433" y="1250"/>
                    <a:pt x="416" y="1266"/>
                    <a:pt x="396" y="1266"/>
                  </a:cubicBezTo>
                  <a:cubicBezTo>
                    <a:pt x="333" y="1266"/>
                    <a:pt x="333" y="1266"/>
                    <a:pt x="333" y="1266"/>
                  </a:cubicBezTo>
                  <a:cubicBezTo>
                    <a:pt x="330" y="1266"/>
                    <a:pt x="330" y="1266"/>
                    <a:pt x="330" y="1266"/>
                  </a:cubicBezTo>
                  <a:cubicBezTo>
                    <a:pt x="317" y="1266"/>
                    <a:pt x="305" y="1260"/>
                    <a:pt x="299" y="1249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7"/>
                    <a:pt x="299" y="1247"/>
                    <a:pt x="299" y="1247"/>
                  </a:cubicBezTo>
                  <a:cubicBezTo>
                    <a:pt x="299" y="1246"/>
                    <a:pt x="299" y="1246"/>
                    <a:pt x="299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7" y="1245"/>
                    <a:pt x="297" y="1245"/>
                    <a:pt x="297" y="1245"/>
                  </a:cubicBezTo>
                  <a:cubicBezTo>
                    <a:pt x="297" y="1244"/>
                    <a:pt x="297" y="1244"/>
                    <a:pt x="297" y="1244"/>
                  </a:cubicBezTo>
                  <a:cubicBezTo>
                    <a:pt x="296" y="1243"/>
                    <a:pt x="296" y="1243"/>
                    <a:pt x="296" y="1243"/>
                  </a:cubicBezTo>
                  <a:cubicBezTo>
                    <a:pt x="296" y="1242"/>
                    <a:pt x="296" y="1242"/>
                    <a:pt x="296" y="1242"/>
                  </a:cubicBezTo>
                  <a:cubicBezTo>
                    <a:pt x="296" y="1241"/>
                    <a:pt x="296" y="1241"/>
                    <a:pt x="296" y="1241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39"/>
                    <a:pt x="295" y="1239"/>
                    <a:pt x="295" y="1239"/>
                  </a:cubicBezTo>
                  <a:cubicBezTo>
                    <a:pt x="295" y="1238"/>
                    <a:pt x="295" y="1238"/>
                    <a:pt x="295" y="1238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5"/>
                    <a:pt x="295" y="1235"/>
                    <a:pt x="295" y="1235"/>
                  </a:cubicBezTo>
                  <a:cubicBezTo>
                    <a:pt x="295" y="1234"/>
                    <a:pt x="295" y="1234"/>
                    <a:pt x="295" y="1234"/>
                  </a:cubicBezTo>
                  <a:cubicBezTo>
                    <a:pt x="295" y="1233"/>
                    <a:pt x="295" y="1233"/>
                    <a:pt x="295" y="1233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164"/>
                    <a:pt x="295" y="1164"/>
                    <a:pt x="295" y="1164"/>
                  </a:cubicBezTo>
                  <a:cubicBezTo>
                    <a:pt x="295" y="1164"/>
                    <a:pt x="295" y="1164"/>
                    <a:pt x="295" y="1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228" name="千图PPT彼岸天：ID 8661124库_组合 50"/>
          <p:cNvGrpSpPr/>
          <p:nvPr>
            <p:custDataLst>
              <p:tags r:id="rId18"/>
            </p:custDataLst>
          </p:nvPr>
        </p:nvGrpSpPr>
        <p:grpSpPr>
          <a:xfrm>
            <a:off x="965200" y="4130040"/>
            <a:ext cx="2154555" cy="654685"/>
            <a:chOff x="1049050" y="4480342"/>
            <a:chExt cx="2963331" cy="654628"/>
          </a:xfrm>
        </p:grpSpPr>
        <p:sp>
          <p:nvSpPr>
            <p:cNvPr id="229" name="文本框 70"/>
            <p:cNvSpPr txBox="1"/>
            <p:nvPr>
              <p:custDataLst>
                <p:tags r:id="rId29"/>
              </p:custDataLst>
            </p:nvPr>
          </p:nvSpPr>
          <p:spPr>
            <a:xfrm>
              <a:off x="1049050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r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视频修复</a:t>
              </a:r>
            </a:p>
          </p:txBody>
        </p:sp>
        <p:sp>
          <p:nvSpPr>
            <p:cNvPr id="230" name="文本框 71"/>
            <p:cNvSpPr txBox="1"/>
            <p:nvPr>
              <p:custDataLst>
                <p:tags r:id="rId30"/>
              </p:custDataLst>
            </p:nvPr>
          </p:nvSpPr>
          <p:spPr>
            <a:xfrm>
              <a:off x="1049050" y="4756707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r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 dirty="0">
                  <a:cs typeface="+mn-ea"/>
                  <a:sym typeface="+mn-lt"/>
                </a:rPr>
                <a:t>对视频进行高清度修复此</a:t>
              </a:r>
              <a:br>
                <a:rPr lang="zh-CN" altLang="en-US" sz="1000" b="0" i="0" u="none" strike="noStrike" cap="none" baseline="0" dirty="0">
                  <a:cs typeface="+mn-ea"/>
                  <a:sym typeface="+mn-lt"/>
                </a:rPr>
              </a:br>
              <a:endParaRPr lang="zh-CN" altLang="en-US" sz="1000" b="0" i="0" u="none" strike="noStrike" cap="none" baseline="0" dirty="0">
                <a:cs typeface="+mn-ea"/>
                <a:sym typeface="+mn-lt"/>
              </a:endParaRPr>
            </a:p>
          </p:txBody>
        </p:sp>
      </p:grpSp>
      <p:grpSp>
        <p:nvGrpSpPr>
          <p:cNvPr id="234" name="千图PPT彼岸天：ID 8661124库_组合 50"/>
          <p:cNvGrpSpPr/>
          <p:nvPr>
            <p:custDataLst>
              <p:tags r:id="rId19"/>
            </p:custDataLst>
          </p:nvPr>
        </p:nvGrpSpPr>
        <p:grpSpPr>
          <a:xfrm>
            <a:off x="4638801" y="6350638"/>
            <a:ext cx="2023262" cy="476174"/>
            <a:chOff x="1049050" y="4480342"/>
            <a:chExt cx="2963331" cy="609048"/>
          </a:xfrm>
        </p:grpSpPr>
        <p:sp>
          <p:nvSpPr>
            <p:cNvPr id="235" name="文本框 70"/>
            <p:cNvSpPr txBox="1"/>
            <p:nvPr>
              <p:custDataLst>
                <p:tags r:id="rId27"/>
              </p:custDataLst>
            </p:nvPr>
          </p:nvSpPr>
          <p:spPr>
            <a:xfrm>
              <a:off x="1049050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Autofit/>
            </a:bodyPr>
            <a:lstStyle/>
            <a:p>
              <a:pPr marL="0" marR="0" lvl="0" indent="0" algn="r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1"/>
                  </a:solidFill>
                  <a:cs typeface="+mn-ea"/>
                  <a:sym typeface="+mn-lt"/>
                </a:rPr>
                <a:t>视频唇形驱动</a:t>
              </a:r>
            </a:p>
          </p:txBody>
        </p:sp>
        <p:sp>
          <p:nvSpPr>
            <p:cNvPr id="236" name="文本框 71"/>
            <p:cNvSpPr txBox="1"/>
            <p:nvPr>
              <p:custDataLst>
                <p:tags r:id="rId28"/>
              </p:custDataLst>
            </p:nvPr>
          </p:nvSpPr>
          <p:spPr>
            <a:xfrm>
              <a:off x="1396825" y="4805122"/>
              <a:ext cx="2615556" cy="2842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 dirty="0">
                  <a:cs typeface="+mn-ea"/>
                  <a:sym typeface="+mn-lt"/>
                </a:rPr>
                <a:t>实时语音精准识别成文字</a:t>
              </a:r>
              <a:br>
                <a:rPr lang="zh-CN" altLang="en-US" sz="1000" b="0" i="0" u="none" strike="noStrike" cap="none" baseline="0" dirty="0">
                  <a:cs typeface="+mn-ea"/>
                  <a:sym typeface="+mn-lt"/>
                </a:rPr>
              </a:br>
              <a:endParaRPr lang="zh-CN" altLang="en-US" sz="1000" b="0" i="0" u="none" strike="noStrike" cap="none" baseline="0" dirty="0">
                <a:cs typeface="+mn-ea"/>
                <a:sym typeface="+mn-lt"/>
              </a:endParaRPr>
            </a:p>
          </p:txBody>
        </p:sp>
      </p:grpSp>
      <p:grpSp>
        <p:nvGrpSpPr>
          <p:cNvPr id="237" name="千图PPT彼岸天：ID 8661124库_组合 51"/>
          <p:cNvGrpSpPr/>
          <p:nvPr>
            <p:custDataLst>
              <p:tags r:id="rId20"/>
            </p:custDataLst>
          </p:nvPr>
        </p:nvGrpSpPr>
        <p:grpSpPr>
          <a:xfrm>
            <a:off x="8116570" y="5242560"/>
            <a:ext cx="2001520" cy="654685"/>
            <a:chOff x="8179619" y="4480342"/>
            <a:chExt cx="2963331" cy="654628"/>
          </a:xfrm>
        </p:grpSpPr>
        <p:sp>
          <p:nvSpPr>
            <p:cNvPr id="238" name="文本框 76"/>
            <p:cNvSpPr txBox="1"/>
            <p:nvPr>
              <p:custDataLst>
                <p:tags r:id="rId25"/>
              </p:custDataLst>
            </p:nvPr>
          </p:nvSpPr>
          <p:spPr>
            <a:xfrm>
              <a:off x="8179619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rmAutofit fontScale="97500"/>
            </a:bodyPr>
            <a:lstStyle/>
            <a:p>
              <a:pPr marL="0" marR="0" lvl="0" indent="0" algn="l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3"/>
                  </a:solidFill>
                  <a:cs typeface="+mn-ea"/>
                  <a:sym typeface="+mn-lt"/>
                </a:rPr>
                <a:t>图片唇形驱动</a:t>
              </a:r>
            </a:p>
          </p:txBody>
        </p:sp>
        <p:sp>
          <p:nvSpPr>
            <p:cNvPr id="239" name="文本框 77"/>
            <p:cNvSpPr txBox="1"/>
            <p:nvPr>
              <p:custDataLst>
                <p:tags r:id="rId26"/>
              </p:custDataLst>
            </p:nvPr>
          </p:nvSpPr>
          <p:spPr>
            <a:xfrm>
              <a:off x="8179619" y="4756707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>
                  <a:cs typeface="+mn-ea"/>
                  <a:sym typeface="+mn-lt"/>
                </a:rPr>
                <a:t>任务口型与输入语音同步</a:t>
              </a:r>
              <a:br>
                <a:rPr lang="zh-CN" altLang="en-US" sz="1000" b="0" i="0" u="none" strike="noStrike" cap="none" baseline="0">
                  <a:cs typeface="+mn-ea"/>
                  <a:sym typeface="+mn-lt"/>
                </a:rPr>
              </a:br>
              <a:endParaRPr lang="zh-CN" altLang="en-US" sz="1000" b="0" i="0" u="none" strike="noStrike" cap="none" baseline="0">
                <a:cs typeface="+mn-ea"/>
                <a:sym typeface="+mn-lt"/>
              </a:endParaRPr>
            </a:p>
          </p:txBody>
        </p:sp>
      </p:grpSp>
      <p:grpSp>
        <p:nvGrpSpPr>
          <p:cNvPr id="240" name="千图PPT彼岸天：ID 8661124库_组合 53"/>
          <p:cNvGrpSpPr/>
          <p:nvPr>
            <p:custDataLst>
              <p:tags r:id="rId21"/>
            </p:custDataLst>
          </p:nvPr>
        </p:nvGrpSpPr>
        <p:grpSpPr>
          <a:xfrm>
            <a:off x="5453123" y="705775"/>
            <a:ext cx="1617601" cy="609309"/>
            <a:chOff x="8166294" y="1820706"/>
            <a:chExt cx="2976656" cy="697160"/>
          </a:xfrm>
        </p:grpSpPr>
        <p:sp>
          <p:nvSpPr>
            <p:cNvPr id="241" name="文本框 74"/>
            <p:cNvSpPr txBox="1"/>
            <p:nvPr>
              <p:custDataLst>
                <p:tags r:id="rId23"/>
              </p:custDataLst>
            </p:nvPr>
          </p:nvSpPr>
          <p:spPr>
            <a:xfrm>
              <a:off x="8166294" y="1820706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noAutofit/>
            </a:bodyPr>
            <a:lstStyle/>
            <a:p>
              <a:pPr marL="0" marR="0" lvl="0" indent="0" algn="l" rtl="0">
                <a:buSzPct val="25000"/>
                <a:buNone/>
              </a:pPr>
              <a:r>
                <a:rPr lang="zh-CN" altLang="en-US" sz="1400" b="1" i="0" u="none" strike="noStrike" cap="none" baseline="0" dirty="0">
                  <a:solidFill>
                    <a:schemeClr val="accent3"/>
                  </a:solidFill>
                  <a:cs typeface="+mn-ea"/>
                  <a:sym typeface="+mn-lt"/>
                </a:rPr>
                <a:t>语音识别</a:t>
              </a:r>
            </a:p>
          </p:txBody>
        </p:sp>
        <p:sp>
          <p:nvSpPr>
            <p:cNvPr id="242" name="文本框 75"/>
            <p:cNvSpPr txBox="1"/>
            <p:nvPr>
              <p:custDataLst>
                <p:tags r:id="rId24"/>
              </p:custDataLst>
            </p:nvPr>
          </p:nvSpPr>
          <p:spPr>
            <a:xfrm>
              <a:off x="8179619" y="2139603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rmAutofit lnSpcReduction="10000"/>
            </a:bodyPr>
            <a:lstStyle/>
            <a:p>
              <a:pPr marL="0" marR="0" lvl="0" indent="0" algn="l" rtl="0">
                <a:lnSpc>
                  <a:spcPct val="120000"/>
                </a:lnSpc>
                <a:buSzPct val="25000"/>
                <a:buNone/>
              </a:pPr>
              <a:r>
                <a:rPr lang="zh-CN" altLang="en-US" sz="1000" b="0" i="0" u="none" strike="noStrike" cap="none" baseline="0" dirty="0">
                  <a:cs typeface="+mn-ea"/>
                  <a:sym typeface="+mn-lt"/>
                </a:rPr>
                <a:t>实时语音精准识别成文字</a:t>
              </a:r>
              <a:br>
                <a:rPr lang="zh-CN" altLang="en-US" sz="1000" b="0" i="0" u="none" strike="noStrike" cap="none" baseline="0" dirty="0">
                  <a:cs typeface="+mn-ea"/>
                  <a:sym typeface="+mn-lt"/>
                </a:rPr>
              </a:br>
              <a:endParaRPr lang="zh-CN" altLang="en-US" sz="1000" b="0" i="0" u="none" strike="noStrike" cap="none" baseline="0" dirty="0">
                <a:cs typeface="+mn-ea"/>
                <a:sym typeface="+mn-lt"/>
              </a:endParaRPr>
            </a:p>
          </p:txBody>
        </p:sp>
      </p:grpSp>
      <p:sp>
        <p:nvSpPr>
          <p:cNvPr id="243" name="任意多边形 15"/>
          <p:cNvSpPr/>
          <p:nvPr>
            <p:custDataLst>
              <p:tags r:id="rId22"/>
            </p:custDataLst>
          </p:nvPr>
        </p:nvSpPr>
        <p:spPr bwMode="auto">
          <a:xfrm>
            <a:off x="4710342" y="2076728"/>
            <a:ext cx="154968" cy="158110"/>
          </a:xfrm>
          <a:custGeom>
            <a:avLst/>
            <a:gdLst>
              <a:gd name="T0" fmla="*/ 0 w 308"/>
              <a:gd name="T1" fmla="*/ 65 h 315"/>
              <a:gd name="T2" fmla="*/ 68 w 308"/>
              <a:gd name="T3" fmla="*/ 0 h 315"/>
              <a:gd name="T4" fmla="*/ 274 w 308"/>
              <a:gd name="T5" fmla="*/ 65 h 315"/>
              <a:gd name="T6" fmla="*/ 308 w 308"/>
              <a:gd name="T7" fmla="*/ 168 h 315"/>
              <a:gd name="T8" fmla="*/ 121 w 308"/>
              <a:gd name="T9" fmla="*/ 315 h 315"/>
              <a:gd name="T10" fmla="*/ 28 w 308"/>
              <a:gd name="T11" fmla="*/ 267 h 315"/>
              <a:gd name="T12" fmla="*/ 0 w 308"/>
              <a:gd name="T13" fmla="*/ 65 h 315"/>
              <a:gd name="T14" fmla="*/ 0 w 308"/>
              <a:gd name="T15" fmla="*/ 65 h 315"/>
              <a:gd name="T16" fmla="*/ 0 w 308"/>
              <a:gd name="T17" fmla="*/ 65 h 315"/>
              <a:gd name="T18" fmla="*/ 0 w 308"/>
              <a:gd name="T19" fmla="*/ 6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8" h="315">
                <a:moveTo>
                  <a:pt x="0" y="65"/>
                </a:moveTo>
                <a:cubicBezTo>
                  <a:pt x="0" y="65"/>
                  <a:pt x="58" y="69"/>
                  <a:pt x="68" y="0"/>
                </a:cubicBezTo>
                <a:cubicBezTo>
                  <a:pt x="68" y="0"/>
                  <a:pt x="182" y="11"/>
                  <a:pt x="274" y="65"/>
                </a:cubicBezTo>
                <a:cubicBezTo>
                  <a:pt x="274" y="65"/>
                  <a:pt x="252" y="134"/>
                  <a:pt x="308" y="168"/>
                </a:cubicBezTo>
                <a:cubicBezTo>
                  <a:pt x="308" y="168"/>
                  <a:pt x="251" y="254"/>
                  <a:pt x="121" y="315"/>
                </a:cubicBezTo>
                <a:cubicBezTo>
                  <a:pt x="121" y="315"/>
                  <a:pt x="96" y="256"/>
                  <a:pt x="28" y="267"/>
                </a:cubicBezTo>
                <a:cubicBezTo>
                  <a:pt x="29" y="267"/>
                  <a:pt x="1" y="214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85522" y="51558"/>
            <a:ext cx="1620958" cy="523220"/>
          </a:xfrm>
        </p:spPr>
        <p:txBody>
          <a:bodyPr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通讯方案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5" name="千图PPT彼岸天：ID 8661124库_组合 1"/>
          <p:cNvGrpSpPr/>
          <p:nvPr>
            <p:custDataLst>
              <p:tags r:id="rId1"/>
            </p:custDataLst>
          </p:nvPr>
        </p:nvGrpSpPr>
        <p:grpSpPr>
          <a:xfrm>
            <a:off x="1413167" y="1746337"/>
            <a:ext cx="2984629" cy="1569803"/>
            <a:chOff x="1168692" y="1736812"/>
            <a:chExt cx="2984629" cy="1569803"/>
          </a:xfrm>
        </p:grpSpPr>
        <p:sp>
          <p:nvSpPr>
            <p:cNvPr id="16" name="六边形 15"/>
            <p:cNvSpPr/>
            <p:nvPr/>
          </p:nvSpPr>
          <p:spPr>
            <a:xfrm>
              <a:off x="2256830" y="1736812"/>
              <a:ext cx="808352" cy="689955"/>
            </a:xfrm>
            <a:prstGeom prst="hexagon">
              <a:avLst/>
            </a:prstGeom>
            <a:solidFill>
              <a:schemeClr val="accent1"/>
            </a:solidFill>
            <a:ln w="1270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>
              <a:normAutofit fontScale="92500" lnSpcReduction="10000"/>
            </a:bodyPr>
            <a:lstStyle/>
            <a:p>
              <a:pPr algn="ctr"/>
              <a:r>
                <a:rPr lang="en-US" sz="2800" b="1" spc="-15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17" name="文本框 5"/>
            <p:cNvSpPr txBox="1"/>
            <p:nvPr/>
          </p:nvSpPr>
          <p:spPr>
            <a:xfrm>
              <a:off x="1168692" y="2900350"/>
              <a:ext cx="2984629" cy="406265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快速接入全国各类电话线路资源</a:t>
              </a:r>
            </a:p>
          </p:txBody>
        </p:sp>
        <p:sp>
          <p:nvSpPr>
            <p:cNvPr id="18" name="文本框 6"/>
            <p:cNvSpPr txBox="1"/>
            <p:nvPr/>
          </p:nvSpPr>
          <p:spPr>
            <a:xfrm>
              <a:off x="2005162" y="2496066"/>
              <a:ext cx="1311688" cy="356841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rmAutofit fontScale="975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600" b="1" dirty="0">
                  <a:solidFill>
                    <a:srgbClr val="548280"/>
                  </a:solidFill>
                  <a:cs typeface="+mn-ea"/>
                  <a:sym typeface="+mn-lt"/>
                </a:rPr>
                <a:t>语音线路</a:t>
              </a:r>
            </a:p>
          </p:txBody>
        </p:sp>
      </p:grpSp>
      <p:grpSp>
        <p:nvGrpSpPr>
          <p:cNvPr id="19" name="千图PPT彼岸天：ID 8661124库_组合 25"/>
          <p:cNvGrpSpPr/>
          <p:nvPr>
            <p:custDataLst>
              <p:tags r:id="rId2"/>
            </p:custDataLst>
          </p:nvPr>
        </p:nvGrpSpPr>
        <p:grpSpPr>
          <a:xfrm>
            <a:off x="4888528" y="1746337"/>
            <a:ext cx="2984629" cy="1569803"/>
            <a:chOff x="4644053" y="1736812"/>
            <a:chExt cx="2984629" cy="1569803"/>
          </a:xfrm>
        </p:grpSpPr>
        <p:sp>
          <p:nvSpPr>
            <p:cNvPr id="20" name="六边形 19"/>
            <p:cNvSpPr/>
            <p:nvPr/>
          </p:nvSpPr>
          <p:spPr>
            <a:xfrm>
              <a:off x="5732191" y="1736812"/>
              <a:ext cx="808352" cy="689955"/>
            </a:xfrm>
            <a:prstGeom prst="hexagon">
              <a:avLst/>
            </a:prstGeom>
            <a:solidFill>
              <a:schemeClr val="accent1"/>
            </a:solidFill>
            <a:ln w="1270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normAutofit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21" name="文本框 23"/>
            <p:cNvSpPr txBox="1"/>
            <p:nvPr/>
          </p:nvSpPr>
          <p:spPr>
            <a:xfrm>
              <a:off x="4644053" y="2900350"/>
              <a:ext cx="2984629" cy="406265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聚合一手运营商短信网关</a:t>
              </a:r>
            </a:p>
          </p:txBody>
        </p:sp>
        <p:sp>
          <p:nvSpPr>
            <p:cNvPr id="22" name="文本框 24"/>
            <p:cNvSpPr txBox="1"/>
            <p:nvPr/>
          </p:nvSpPr>
          <p:spPr>
            <a:xfrm>
              <a:off x="5520814" y="2543509"/>
              <a:ext cx="1231106" cy="246221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rmAutofit fontScale="97500"/>
            </a:bodyPr>
            <a:lstStyle/>
            <a:p>
              <a:pPr algn="ctr"/>
              <a:r>
                <a:rPr lang="zh-CN" altLang="en-US" sz="1600" b="1" dirty="0">
                  <a:cs typeface="+mn-ea"/>
                  <a:sym typeface="+mn-lt"/>
                </a:rPr>
                <a:t>聚合短信</a:t>
              </a:r>
            </a:p>
          </p:txBody>
        </p:sp>
      </p:grpSp>
      <p:grpSp>
        <p:nvGrpSpPr>
          <p:cNvPr id="31" name="千图PPT彼岸天：ID 8661124库_组合 30"/>
          <p:cNvGrpSpPr/>
          <p:nvPr>
            <p:custDataLst>
              <p:tags r:id="rId3"/>
            </p:custDataLst>
          </p:nvPr>
        </p:nvGrpSpPr>
        <p:grpSpPr>
          <a:xfrm>
            <a:off x="4011593" y="3981182"/>
            <a:ext cx="2984629" cy="1647924"/>
            <a:chOff x="4644053" y="3971657"/>
            <a:chExt cx="2984629" cy="1647924"/>
          </a:xfrm>
        </p:grpSpPr>
        <p:sp>
          <p:nvSpPr>
            <p:cNvPr id="32" name="六边形 31"/>
            <p:cNvSpPr/>
            <p:nvPr/>
          </p:nvSpPr>
          <p:spPr>
            <a:xfrm>
              <a:off x="5732191" y="3971657"/>
              <a:ext cx="808352" cy="689955"/>
            </a:xfrm>
            <a:prstGeom prst="hexagon">
              <a:avLst/>
            </a:prstGeom>
            <a:solidFill>
              <a:schemeClr val="bg2"/>
            </a:solidFill>
            <a:ln w="1270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normAutofit/>
            </a:bodyPr>
            <a:lstStyle/>
            <a:p>
              <a:pPr algn="ctr"/>
              <a:r>
                <a:rPr lang="en-US" altLang="zh-CN" sz="2400"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4644053" y="5213316"/>
              <a:ext cx="2984629" cy="406265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 lnSpcReduction="100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支持各类运营商线路SIP化组网</a:t>
              </a:r>
              <a:br>
                <a:rPr lang="zh-CN" altLang="en-US" sz="1200" dirty="0">
                  <a:cs typeface="+mn-ea"/>
                  <a:sym typeface="+mn-lt"/>
                </a:rPr>
              </a:br>
              <a:endParaRPr lang="zh-CN" altLang="en-US" sz="1200" dirty="0">
                <a:cs typeface="+mn-ea"/>
                <a:sym typeface="+mn-lt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5520814" y="4856475"/>
              <a:ext cx="1231106" cy="246221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rmAutofit fontScale="97500"/>
            </a:bodyPr>
            <a:lstStyle/>
            <a:p>
              <a:pPr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电话组网</a:t>
              </a:r>
            </a:p>
          </p:txBody>
        </p:sp>
      </p:grpSp>
      <p:grpSp>
        <p:nvGrpSpPr>
          <p:cNvPr id="35" name="千图PPT彼岸天：ID 8661124库_组合 28"/>
          <p:cNvGrpSpPr/>
          <p:nvPr>
            <p:custDataLst>
              <p:tags r:id="rId4"/>
            </p:custDataLst>
          </p:nvPr>
        </p:nvGrpSpPr>
        <p:grpSpPr>
          <a:xfrm>
            <a:off x="7344015" y="3981182"/>
            <a:ext cx="2984629" cy="1647924"/>
            <a:chOff x="7976475" y="3971657"/>
            <a:chExt cx="2984629" cy="1647924"/>
          </a:xfrm>
        </p:grpSpPr>
        <p:sp>
          <p:nvSpPr>
            <p:cNvPr id="36" name="六边形 35"/>
            <p:cNvSpPr/>
            <p:nvPr/>
          </p:nvSpPr>
          <p:spPr>
            <a:xfrm>
              <a:off x="9064613" y="3971657"/>
              <a:ext cx="808352" cy="689955"/>
            </a:xfrm>
            <a:prstGeom prst="hexagon">
              <a:avLst/>
            </a:prstGeom>
            <a:solidFill>
              <a:schemeClr val="bg2"/>
            </a:solidFill>
            <a:ln w="1270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normAutofit/>
            </a:bodyPr>
            <a:lstStyle/>
            <a:p>
              <a:pPr algn="ctr"/>
              <a:r>
                <a:rPr lang="en-US" altLang="zh-CN" sz="2400">
                  <a:cs typeface="+mn-ea"/>
                  <a:sym typeface="+mn-lt"/>
                </a:rPr>
                <a:t>04</a:t>
              </a:r>
            </a:p>
          </p:txBody>
        </p:sp>
        <p:sp>
          <p:nvSpPr>
            <p:cNvPr id="37" name="文本框 35"/>
            <p:cNvSpPr txBox="1"/>
            <p:nvPr/>
          </p:nvSpPr>
          <p:spPr>
            <a:xfrm>
              <a:off x="7976475" y="5213316"/>
              <a:ext cx="2984629" cy="406265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 lnSpcReduction="100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高性价比电话通信周边设备</a:t>
              </a:r>
              <a:br>
                <a:rPr lang="zh-CN" altLang="en-US" sz="1200" dirty="0">
                  <a:cs typeface="+mn-ea"/>
                  <a:sym typeface="+mn-lt"/>
                </a:rPr>
              </a:br>
              <a:endParaRPr lang="zh-CN" altLang="en-US" sz="1200" dirty="0">
                <a:cs typeface="+mn-ea"/>
                <a:sym typeface="+mn-lt"/>
              </a:endParaRPr>
            </a:p>
          </p:txBody>
        </p:sp>
        <p:sp>
          <p:nvSpPr>
            <p:cNvPr id="38" name="文本框 36"/>
            <p:cNvSpPr txBox="1"/>
            <p:nvPr/>
          </p:nvSpPr>
          <p:spPr>
            <a:xfrm>
              <a:off x="8853236" y="4856475"/>
              <a:ext cx="1231106" cy="246221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rmAutofit fontScale="97500"/>
            </a:bodyPr>
            <a:lstStyle/>
            <a:p>
              <a:pPr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1600" b="1" dirty="0">
                  <a:cs typeface="+mn-ea"/>
                  <a:sym typeface="+mn-lt"/>
                </a:rPr>
                <a:t>通信设备</a:t>
              </a:r>
            </a:p>
          </p:txBody>
        </p:sp>
      </p:grpSp>
      <p:cxnSp>
        <p:nvCxnSpPr>
          <p:cNvPr id="40" name="直接连接符 39"/>
          <p:cNvCxnSpPr/>
          <p:nvPr/>
        </p:nvCxnSpPr>
        <p:spPr>
          <a:xfrm>
            <a:off x="5908040" y="4326255"/>
            <a:ext cx="2524125" cy="0"/>
          </a:xfrm>
          <a:prstGeom prst="line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3309620" y="2091055"/>
            <a:ext cx="2667000" cy="0"/>
          </a:xfrm>
          <a:prstGeom prst="line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设计目标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785626" y="3715881"/>
            <a:ext cx="1800000" cy="423545"/>
          </a:xfrm>
        </p:spPr>
        <p:txBody>
          <a:bodyPr/>
          <a:lstStyle/>
          <a:p>
            <a:r>
              <a:rPr lang="zh-CN" altLang="en-US">
                <a:cs typeface="+mn-ea"/>
                <a:sym typeface="+mn-lt"/>
              </a:rPr>
              <a:t>产品应用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>
          <a:xfrm>
            <a:off x="1750116" y="4351669"/>
            <a:ext cx="1800000" cy="423545"/>
          </a:xfrm>
        </p:spPr>
        <p:txBody>
          <a:bodyPr/>
          <a:lstStyle/>
          <a:p>
            <a:r>
              <a:rPr lang="zh-CN" altLang="en-US">
                <a:cs typeface="+mn-ea"/>
                <a:sym typeface="+mn-lt"/>
              </a:rPr>
              <a:t>产品能力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3785626" y="4351669"/>
            <a:ext cx="1800000" cy="423545"/>
          </a:xfrm>
        </p:spPr>
        <p:txBody>
          <a:bodyPr/>
          <a:lstStyle/>
          <a:p>
            <a:r>
              <a:rPr lang="zh-CN" altLang="en-US">
                <a:cs typeface="+mn-ea"/>
                <a:sym typeface="+mn-lt"/>
              </a:rPr>
              <a:t>功能演示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4"/>
          </p:nvPr>
        </p:nvSpPr>
        <p:spPr>
          <a:xfrm>
            <a:off x="1010992" y="2264780"/>
            <a:ext cx="4394467" cy="978729"/>
          </a:xfrm>
        </p:spPr>
        <p:txBody>
          <a:bodyPr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小文人机交互设计系统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设计目标</a:t>
            </a:r>
          </a:p>
        </p:txBody>
      </p:sp>
      <p:sp>
        <p:nvSpPr>
          <p:cNvPr id="17" name="千图PPT彼岸天：ID 8661124库_任意多边形 36"/>
          <p:cNvSpPr/>
          <p:nvPr>
            <p:custDataLst>
              <p:tags r:id="rId2"/>
            </p:custDataLst>
          </p:nvPr>
        </p:nvSpPr>
        <p:spPr bwMode="auto">
          <a:xfrm>
            <a:off x="779790" y="3125561"/>
            <a:ext cx="2455980" cy="2576455"/>
          </a:xfrm>
          <a:custGeom>
            <a:avLst/>
            <a:gdLst>
              <a:gd name="T0" fmla="*/ 1111 w 1136"/>
              <a:gd name="T1" fmla="*/ 196 h 1193"/>
              <a:gd name="T2" fmla="*/ 1006 w 1136"/>
              <a:gd name="T3" fmla="*/ 399 h 1193"/>
              <a:gd name="T4" fmla="*/ 843 w 1136"/>
              <a:gd name="T5" fmla="*/ 688 h 1193"/>
              <a:gd name="T6" fmla="*/ 837 w 1136"/>
              <a:gd name="T7" fmla="*/ 760 h 1193"/>
              <a:gd name="T8" fmla="*/ 299 w 1136"/>
              <a:gd name="T9" fmla="*/ 760 h 1193"/>
              <a:gd name="T10" fmla="*/ 293 w 1136"/>
              <a:gd name="T11" fmla="*/ 688 h 1193"/>
              <a:gd name="T12" fmla="*/ 130 w 1136"/>
              <a:gd name="T13" fmla="*/ 399 h 1193"/>
              <a:gd name="T14" fmla="*/ 24 w 1136"/>
              <a:gd name="T15" fmla="*/ 196 h 1193"/>
              <a:gd name="T16" fmla="*/ 0 w 1136"/>
              <a:gd name="T17" fmla="*/ 21 h 1193"/>
              <a:gd name="T18" fmla="*/ 3 w 1136"/>
              <a:gd name="T19" fmla="*/ 55 h 1193"/>
              <a:gd name="T20" fmla="*/ 101 w 1136"/>
              <a:gd name="T21" fmla="*/ 323 h 1193"/>
              <a:gd name="T22" fmla="*/ 314 w 1136"/>
              <a:gd name="T23" fmla="*/ 632 h 1193"/>
              <a:gd name="T24" fmla="*/ 335 w 1136"/>
              <a:gd name="T25" fmla="*/ 710 h 1193"/>
              <a:gd name="T26" fmla="*/ 452 w 1136"/>
              <a:gd name="T27" fmla="*/ 790 h 1193"/>
              <a:gd name="T28" fmla="*/ 445 w 1136"/>
              <a:gd name="T29" fmla="*/ 724 h 1193"/>
              <a:gd name="T30" fmla="*/ 279 w 1136"/>
              <a:gd name="T31" fmla="*/ 456 h 1193"/>
              <a:gd name="T32" fmla="*/ 202 w 1136"/>
              <a:gd name="T33" fmla="*/ 311 h 1193"/>
              <a:gd name="T34" fmla="*/ 179 w 1136"/>
              <a:gd name="T35" fmla="*/ 166 h 1193"/>
              <a:gd name="T36" fmla="*/ 181 w 1136"/>
              <a:gd name="T37" fmla="*/ 166 h 1193"/>
              <a:gd name="T38" fmla="*/ 211 w 1136"/>
              <a:gd name="T39" fmla="*/ 308 h 1193"/>
              <a:gd name="T40" fmla="*/ 294 w 1136"/>
              <a:gd name="T41" fmla="*/ 445 h 1193"/>
              <a:gd name="T42" fmla="*/ 481 w 1136"/>
              <a:gd name="T43" fmla="*/ 715 h 1193"/>
              <a:gd name="T44" fmla="*/ 493 w 1136"/>
              <a:gd name="T45" fmla="*/ 789 h 1193"/>
              <a:gd name="T46" fmla="*/ 486 w 1136"/>
              <a:gd name="T47" fmla="*/ 589 h 1193"/>
              <a:gd name="T48" fmla="*/ 394 w 1136"/>
              <a:gd name="T49" fmla="*/ 410 h 1193"/>
              <a:gd name="T50" fmla="*/ 336 w 1136"/>
              <a:gd name="T51" fmla="*/ 230 h 1193"/>
              <a:gd name="T52" fmla="*/ 328 w 1136"/>
              <a:gd name="T53" fmla="*/ 111 h 1193"/>
              <a:gd name="T54" fmla="*/ 361 w 1136"/>
              <a:gd name="T55" fmla="*/ 290 h 1193"/>
              <a:gd name="T56" fmla="*/ 415 w 1136"/>
              <a:gd name="T57" fmla="*/ 412 h 1193"/>
              <a:gd name="T58" fmla="*/ 573 w 1136"/>
              <a:gd name="T59" fmla="*/ 721 h 1193"/>
              <a:gd name="T60" fmla="*/ 585 w 1136"/>
              <a:gd name="T61" fmla="*/ 692 h 1193"/>
              <a:gd name="T62" fmla="*/ 645 w 1136"/>
              <a:gd name="T63" fmla="*/ 335 h 1193"/>
              <a:gd name="T64" fmla="*/ 671 w 1136"/>
              <a:gd name="T65" fmla="*/ 78 h 1193"/>
              <a:gd name="T66" fmla="*/ 675 w 1136"/>
              <a:gd name="T67" fmla="*/ 117 h 1193"/>
              <a:gd name="T68" fmla="*/ 653 w 1136"/>
              <a:gd name="T69" fmla="*/ 414 h 1193"/>
              <a:gd name="T70" fmla="*/ 619 w 1136"/>
              <a:gd name="T71" fmla="*/ 722 h 1193"/>
              <a:gd name="T72" fmla="*/ 680 w 1136"/>
              <a:gd name="T73" fmla="*/ 770 h 1193"/>
              <a:gd name="T74" fmla="*/ 838 w 1136"/>
              <a:gd name="T75" fmla="*/ 426 h 1193"/>
              <a:gd name="T76" fmla="*/ 886 w 1136"/>
              <a:gd name="T77" fmla="*/ 344 h 1193"/>
              <a:gd name="T78" fmla="*/ 929 w 1136"/>
              <a:gd name="T79" fmla="*/ 238 h 1193"/>
              <a:gd name="T80" fmla="*/ 950 w 1136"/>
              <a:gd name="T81" fmla="*/ 143 h 1193"/>
              <a:gd name="T82" fmla="*/ 958 w 1136"/>
              <a:gd name="T83" fmla="*/ 96 h 1193"/>
              <a:gd name="T84" fmla="*/ 947 w 1136"/>
              <a:gd name="T85" fmla="*/ 200 h 1193"/>
              <a:gd name="T86" fmla="*/ 921 w 1136"/>
              <a:gd name="T87" fmla="*/ 299 h 1193"/>
              <a:gd name="T88" fmla="*/ 879 w 1136"/>
              <a:gd name="T89" fmla="*/ 394 h 1193"/>
              <a:gd name="T90" fmla="*/ 719 w 1136"/>
              <a:gd name="T91" fmla="*/ 784 h 1193"/>
              <a:gd name="T92" fmla="*/ 805 w 1136"/>
              <a:gd name="T93" fmla="*/ 687 h 1193"/>
              <a:gd name="T94" fmla="*/ 894 w 1136"/>
              <a:gd name="T95" fmla="*/ 511 h 1193"/>
              <a:gd name="T96" fmla="*/ 1074 w 1136"/>
              <a:gd name="T97" fmla="*/ 258 h 1193"/>
              <a:gd name="T98" fmla="*/ 1134 w 1136"/>
              <a:gd name="T99" fmla="*/ 36 h 1193"/>
              <a:gd name="T100" fmla="*/ 1135 w 1136"/>
              <a:gd name="T101" fmla="*/ 36 h 1193"/>
              <a:gd name="T102" fmla="*/ 833 w 1136"/>
              <a:gd name="T103" fmla="*/ 887 h 1193"/>
              <a:gd name="T104" fmla="*/ 302 w 1136"/>
              <a:gd name="T105" fmla="*/ 987 h 1193"/>
              <a:gd name="T106" fmla="*/ 568 w 1136"/>
              <a:gd name="T107" fmla="*/ 1101 h 1193"/>
              <a:gd name="T108" fmla="*/ 725 w 1136"/>
              <a:gd name="T109" fmla="*/ 113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36" h="1193">
                <a:moveTo>
                  <a:pt x="1135" y="36"/>
                </a:moveTo>
                <a:cubicBezTo>
                  <a:pt x="1135" y="42"/>
                  <a:pt x="1135" y="49"/>
                  <a:pt x="1135" y="56"/>
                </a:cubicBezTo>
                <a:cubicBezTo>
                  <a:pt x="1134" y="63"/>
                  <a:pt x="1134" y="70"/>
                  <a:pt x="1133" y="78"/>
                </a:cubicBezTo>
                <a:cubicBezTo>
                  <a:pt x="1133" y="86"/>
                  <a:pt x="1131" y="95"/>
                  <a:pt x="1130" y="104"/>
                </a:cubicBezTo>
                <a:cubicBezTo>
                  <a:pt x="1129" y="113"/>
                  <a:pt x="1128" y="123"/>
                  <a:pt x="1126" y="133"/>
                </a:cubicBezTo>
                <a:cubicBezTo>
                  <a:pt x="1122" y="152"/>
                  <a:pt x="1118" y="174"/>
                  <a:pt x="1111" y="196"/>
                </a:cubicBezTo>
                <a:cubicBezTo>
                  <a:pt x="1104" y="218"/>
                  <a:pt x="1096" y="241"/>
                  <a:pt x="1086" y="264"/>
                </a:cubicBezTo>
                <a:cubicBezTo>
                  <a:pt x="1075" y="287"/>
                  <a:pt x="1063" y="310"/>
                  <a:pt x="1049" y="332"/>
                </a:cubicBezTo>
                <a:cubicBezTo>
                  <a:pt x="1046" y="338"/>
                  <a:pt x="1042" y="344"/>
                  <a:pt x="1039" y="349"/>
                </a:cubicBezTo>
                <a:cubicBezTo>
                  <a:pt x="1037" y="352"/>
                  <a:pt x="1035" y="355"/>
                  <a:pt x="1033" y="358"/>
                </a:cubicBezTo>
                <a:cubicBezTo>
                  <a:pt x="1028" y="366"/>
                  <a:pt x="1028" y="366"/>
                  <a:pt x="1028" y="366"/>
                </a:cubicBezTo>
                <a:cubicBezTo>
                  <a:pt x="1020" y="377"/>
                  <a:pt x="1013" y="388"/>
                  <a:pt x="1006" y="399"/>
                </a:cubicBezTo>
                <a:cubicBezTo>
                  <a:pt x="976" y="444"/>
                  <a:pt x="944" y="487"/>
                  <a:pt x="917" y="528"/>
                </a:cubicBezTo>
                <a:cubicBezTo>
                  <a:pt x="889" y="569"/>
                  <a:pt x="867" y="608"/>
                  <a:pt x="855" y="644"/>
                </a:cubicBezTo>
                <a:cubicBezTo>
                  <a:pt x="853" y="649"/>
                  <a:pt x="852" y="653"/>
                  <a:pt x="851" y="658"/>
                </a:cubicBezTo>
                <a:cubicBezTo>
                  <a:pt x="849" y="662"/>
                  <a:pt x="848" y="666"/>
                  <a:pt x="847" y="670"/>
                </a:cubicBezTo>
                <a:cubicBezTo>
                  <a:pt x="846" y="674"/>
                  <a:pt x="845" y="678"/>
                  <a:pt x="844" y="682"/>
                </a:cubicBezTo>
                <a:cubicBezTo>
                  <a:pt x="844" y="684"/>
                  <a:pt x="843" y="686"/>
                  <a:pt x="843" y="688"/>
                </a:cubicBezTo>
                <a:cubicBezTo>
                  <a:pt x="842" y="690"/>
                  <a:pt x="842" y="692"/>
                  <a:pt x="842" y="694"/>
                </a:cubicBezTo>
                <a:cubicBezTo>
                  <a:pt x="841" y="702"/>
                  <a:pt x="839" y="709"/>
                  <a:pt x="839" y="715"/>
                </a:cubicBezTo>
                <a:cubicBezTo>
                  <a:pt x="838" y="722"/>
                  <a:pt x="838" y="728"/>
                  <a:pt x="837" y="733"/>
                </a:cubicBezTo>
                <a:cubicBezTo>
                  <a:pt x="837" y="736"/>
                  <a:pt x="837" y="738"/>
                  <a:pt x="837" y="741"/>
                </a:cubicBezTo>
                <a:cubicBezTo>
                  <a:pt x="837" y="743"/>
                  <a:pt x="837" y="746"/>
                  <a:pt x="837" y="748"/>
                </a:cubicBezTo>
                <a:cubicBezTo>
                  <a:pt x="837" y="753"/>
                  <a:pt x="837" y="756"/>
                  <a:pt x="837" y="760"/>
                </a:cubicBezTo>
                <a:cubicBezTo>
                  <a:pt x="837" y="766"/>
                  <a:pt x="837" y="769"/>
                  <a:pt x="837" y="769"/>
                </a:cubicBezTo>
                <a:cubicBezTo>
                  <a:pt x="833" y="787"/>
                  <a:pt x="833" y="787"/>
                  <a:pt x="833" y="787"/>
                </a:cubicBezTo>
                <a:cubicBezTo>
                  <a:pt x="830" y="790"/>
                  <a:pt x="761" y="853"/>
                  <a:pt x="568" y="853"/>
                </a:cubicBezTo>
                <a:cubicBezTo>
                  <a:pt x="374" y="853"/>
                  <a:pt x="305" y="790"/>
                  <a:pt x="302" y="787"/>
                </a:cubicBezTo>
                <a:cubicBezTo>
                  <a:pt x="299" y="769"/>
                  <a:pt x="299" y="769"/>
                  <a:pt x="299" y="769"/>
                </a:cubicBezTo>
                <a:cubicBezTo>
                  <a:pt x="299" y="769"/>
                  <a:pt x="299" y="766"/>
                  <a:pt x="299" y="760"/>
                </a:cubicBezTo>
                <a:cubicBezTo>
                  <a:pt x="299" y="756"/>
                  <a:pt x="299" y="753"/>
                  <a:pt x="299" y="748"/>
                </a:cubicBezTo>
                <a:cubicBezTo>
                  <a:pt x="298" y="746"/>
                  <a:pt x="298" y="743"/>
                  <a:pt x="298" y="741"/>
                </a:cubicBezTo>
                <a:cubicBezTo>
                  <a:pt x="298" y="738"/>
                  <a:pt x="298" y="736"/>
                  <a:pt x="298" y="733"/>
                </a:cubicBezTo>
                <a:cubicBezTo>
                  <a:pt x="298" y="728"/>
                  <a:pt x="297" y="722"/>
                  <a:pt x="297" y="715"/>
                </a:cubicBezTo>
                <a:cubicBezTo>
                  <a:pt x="296" y="709"/>
                  <a:pt x="295" y="702"/>
                  <a:pt x="294" y="694"/>
                </a:cubicBezTo>
                <a:cubicBezTo>
                  <a:pt x="293" y="692"/>
                  <a:pt x="293" y="690"/>
                  <a:pt x="293" y="688"/>
                </a:cubicBezTo>
                <a:cubicBezTo>
                  <a:pt x="292" y="686"/>
                  <a:pt x="292" y="684"/>
                  <a:pt x="291" y="682"/>
                </a:cubicBezTo>
                <a:cubicBezTo>
                  <a:pt x="290" y="678"/>
                  <a:pt x="289" y="674"/>
                  <a:pt x="288" y="670"/>
                </a:cubicBezTo>
                <a:cubicBezTo>
                  <a:pt x="288" y="666"/>
                  <a:pt x="286" y="662"/>
                  <a:pt x="285" y="658"/>
                </a:cubicBezTo>
                <a:cubicBezTo>
                  <a:pt x="283" y="653"/>
                  <a:pt x="282" y="649"/>
                  <a:pt x="281" y="644"/>
                </a:cubicBezTo>
                <a:cubicBezTo>
                  <a:pt x="268" y="608"/>
                  <a:pt x="246" y="569"/>
                  <a:pt x="218" y="528"/>
                </a:cubicBezTo>
                <a:cubicBezTo>
                  <a:pt x="191" y="487"/>
                  <a:pt x="160" y="444"/>
                  <a:pt x="130" y="399"/>
                </a:cubicBezTo>
                <a:cubicBezTo>
                  <a:pt x="122" y="388"/>
                  <a:pt x="115" y="377"/>
                  <a:pt x="108" y="366"/>
                </a:cubicBezTo>
                <a:cubicBezTo>
                  <a:pt x="102" y="358"/>
                  <a:pt x="102" y="358"/>
                  <a:pt x="102" y="358"/>
                </a:cubicBezTo>
                <a:cubicBezTo>
                  <a:pt x="100" y="355"/>
                  <a:pt x="99" y="352"/>
                  <a:pt x="97" y="349"/>
                </a:cubicBezTo>
                <a:cubicBezTo>
                  <a:pt x="93" y="344"/>
                  <a:pt x="90" y="338"/>
                  <a:pt x="86" y="332"/>
                </a:cubicBezTo>
                <a:cubicBezTo>
                  <a:pt x="73" y="310"/>
                  <a:pt x="60" y="287"/>
                  <a:pt x="50" y="264"/>
                </a:cubicBezTo>
                <a:cubicBezTo>
                  <a:pt x="39" y="241"/>
                  <a:pt x="31" y="218"/>
                  <a:pt x="24" y="196"/>
                </a:cubicBezTo>
                <a:cubicBezTo>
                  <a:pt x="17" y="174"/>
                  <a:pt x="13" y="152"/>
                  <a:pt x="9" y="133"/>
                </a:cubicBezTo>
                <a:cubicBezTo>
                  <a:pt x="8" y="123"/>
                  <a:pt x="6" y="113"/>
                  <a:pt x="5" y="104"/>
                </a:cubicBezTo>
                <a:cubicBezTo>
                  <a:pt x="4" y="95"/>
                  <a:pt x="3" y="86"/>
                  <a:pt x="2" y="78"/>
                </a:cubicBezTo>
                <a:cubicBezTo>
                  <a:pt x="2" y="70"/>
                  <a:pt x="1" y="63"/>
                  <a:pt x="1" y="56"/>
                </a:cubicBezTo>
                <a:cubicBezTo>
                  <a:pt x="0" y="49"/>
                  <a:pt x="0" y="42"/>
                  <a:pt x="0" y="36"/>
                </a:cubicBezTo>
                <a:cubicBezTo>
                  <a:pt x="0" y="30"/>
                  <a:pt x="0" y="25"/>
                  <a:pt x="0" y="21"/>
                </a:cubicBezTo>
                <a:cubicBezTo>
                  <a:pt x="0" y="16"/>
                  <a:pt x="0" y="12"/>
                  <a:pt x="0" y="9"/>
                </a:cubicBezTo>
                <a:cubicBezTo>
                  <a:pt x="0" y="3"/>
                  <a:pt x="0" y="0"/>
                  <a:pt x="0" y="0"/>
                </a:cubicBezTo>
                <a:cubicBezTo>
                  <a:pt x="0" y="0"/>
                  <a:pt x="0" y="3"/>
                  <a:pt x="0" y="9"/>
                </a:cubicBezTo>
                <a:cubicBezTo>
                  <a:pt x="1" y="12"/>
                  <a:pt x="1" y="16"/>
                  <a:pt x="1" y="21"/>
                </a:cubicBezTo>
                <a:cubicBezTo>
                  <a:pt x="1" y="25"/>
                  <a:pt x="1" y="30"/>
                  <a:pt x="2" y="36"/>
                </a:cubicBezTo>
                <a:cubicBezTo>
                  <a:pt x="2" y="42"/>
                  <a:pt x="3" y="48"/>
                  <a:pt x="3" y="55"/>
                </a:cubicBezTo>
                <a:cubicBezTo>
                  <a:pt x="4" y="62"/>
                  <a:pt x="5" y="70"/>
                  <a:pt x="6" y="78"/>
                </a:cubicBezTo>
                <a:cubicBezTo>
                  <a:pt x="7" y="86"/>
                  <a:pt x="9" y="94"/>
                  <a:pt x="10" y="103"/>
                </a:cubicBezTo>
                <a:cubicBezTo>
                  <a:pt x="11" y="112"/>
                  <a:pt x="14" y="121"/>
                  <a:pt x="16" y="131"/>
                </a:cubicBezTo>
                <a:cubicBezTo>
                  <a:pt x="20" y="150"/>
                  <a:pt x="26" y="171"/>
                  <a:pt x="33" y="193"/>
                </a:cubicBezTo>
                <a:cubicBezTo>
                  <a:pt x="41" y="214"/>
                  <a:pt x="50" y="236"/>
                  <a:pt x="62" y="258"/>
                </a:cubicBezTo>
                <a:cubicBezTo>
                  <a:pt x="73" y="280"/>
                  <a:pt x="86" y="302"/>
                  <a:pt x="101" y="323"/>
                </a:cubicBezTo>
                <a:cubicBezTo>
                  <a:pt x="104" y="328"/>
                  <a:pt x="108" y="334"/>
                  <a:pt x="112" y="339"/>
                </a:cubicBezTo>
                <a:cubicBezTo>
                  <a:pt x="114" y="342"/>
                  <a:pt x="116" y="345"/>
                  <a:pt x="117" y="347"/>
                </a:cubicBezTo>
                <a:cubicBezTo>
                  <a:pt x="123" y="355"/>
                  <a:pt x="123" y="355"/>
                  <a:pt x="123" y="355"/>
                </a:cubicBezTo>
                <a:cubicBezTo>
                  <a:pt x="131" y="366"/>
                  <a:pt x="139" y="377"/>
                  <a:pt x="147" y="387"/>
                </a:cubicBezTo>
                <a:cubicBezTo>
                  <a:pt x="178" y="430"/>
                  <a:pt x="212" y="471"/>
                  <a:pt x="242" y="511"/>
                </a:cubicBezTo>
                <a:cubicBezTo>
                  <a:pt x="272" y="552"/>
                  <a:pt x="298" y="593"/>
                  <a:pt x="314" y="632"/>
                </a:cubicBezTo>
                <a:cubicBezTo>
                  <a:pt x="315" y="637"/>
                  <a:pt x="317" y="642"/>
                  <a:pt x="319" y="646"/>
                </a:cubicBezTo>
                <a:cubicBezTo>
                  <a:pt x="321" y="651"/>
                  <a:pt x="322" y="656"/>
                  <a:pt x="324" y="660"/>
                </a:cubicBezTo>
                <a:cubicBezTo>
                  <a:pt x="325" y="665"/>
                  <a:pt x="326" y="669"/>
                  <a:pt x="327" y="674"/>
                </a:cubicBezTo>
                <a:cubicBezTo>
                  <a:pt x="328" y="676"/>
                  <a:pt x="329" y="678"/>
                  <a:pt x="329" y="680"/>
                </a:cubicBezTo>
                <a:cubicBezTo>
                  <a:pt x="330" y="682"/>
                  <a:pt x="330" y="684"/>
                  <a:pt x="331" y="687"/>
                </a:cubicBezTo>
                <a:cubicBezTo>
                  <a:pt x="332" y="695"/>
                  <a:pt x="334" y="703"/>
                  <a:pt x="335" y="710"/>
                </a:cubicBezTo>
                <a:cubicBezTo>
                  <a:pt x="336" y="718"/>
                  <a:pt x="337" y="724"/>
                  <a:pt x="338" y="731"/>
                </a:cubicBezTo>
                <a:cubicBezTo>
                  <a:pt x="338" y="734"/>
                  <a:pt x="339" y="737"/>
                  <a:pt x="339" y="739"/>
                </a:cubicBezTo>
                <a:cubicBezTo>
                  <a:pt x="339" y="742"/>
                  <a:pt x="339" y="744"/>
                  <a:pt x="339" y="747"/>
                </a:cubicBezTo>
                <a:cubicBezTo>
                  <a:pt x="339" y="748"/>
                  <a:pt x="339" y="750"/>
                  <a:pt x="339" y="751"/>
                </a:cubicBezTo>
                <a:cubicBezTo>
                  <a:pt x="349" y="758"/>
                  <a:pt x="382" y="779"/>
                  <a:pt x="452" y="792"/>
                </a:cubicBezTo>
                <a:cubicBezTo>
                  <a:pt x="452" y="791"/>
                  <a:pt x="452" y="791"/>
                  <a:pt x="452" y="790"/>
                </a:cubicBezTo>
                <a:cubicBezTo>
                  <a:pt x="452" y="787"/>
                  <a:pt x="452" y="784"/>
                  <a:pt x="452" y="780"/>
                </a:cubicBezTo>
                <a:cubicBezTo>
                  <a:pt x="452" y="778"/>
                  <a:pt x="452" y="776"/>
                  <a:pt x="452" y="774"/>
                </a:cubicBezTo>
                <a:cubicBezTo>
                  <a:pt x="452" y="772"/>
                  <a:pt x="452" y="770"/>
                  <a:pt x="451" y="767"/>
                </a:cubicBezTo>
                <a:cubicBezTo>
                  <a:pt x="451" y="763"/>
                  <a:pt x="451" y="758"/>
                  <a:pt x="450" y="752"/>
                </a:cubicBezTo>
                <a:cubicBezTo>
                  <a:pt x="449" y="747"/>
                  <a:pt x="448" y="741"/>
                  <a:pt x="447" y="734"/>
                </a:cubicBezTo>
                <a:cubicBezTo>
                  <a:pt x="447" y="731"/>
                  <a:pt x="446" y="728"/>
                  <a:pt x="445" y="724"/>
                </a:cubicBezTo>
                <a:cubicBezTo>
                  <a:pt x="444" y="721"/>
                  <a:pt x="444" y="717"/>
                  <a:pt x="443" y="714"/>
                </a:cubicBezTo>
                <a:cubicBezTo>
                  <a:pt x="442" y="710"/>
                  <a:pt x="441" y="707"/>
                  <a:pt x="439" y="703"/>
                </a:cubicBezTo>
                <a:cubicBezTo>
                  <a:pt x="438" y="699"/>
                  <a:pt x="437" y="696"/>
                  <a:pt x="436" y="692"/>
                </a:cubicBezTo>
                <a:cubicBezTo>
                  <a:pt x="424" y="662"/>
                  <a:pt x="404" y="628"/>
                  <a:pt x="379" y="593"/>
                </a:cubicBezTo>
                <a:cubicBezTo>
                  <a:pt x="354" y="559"/>
                  <a:pt x="326" y="522"/>
                  <a:pt x="299" y="485"/>
                </a:cubicBezTo>
                <a:cubicBezTo>
                  <a:pt x="292" y="475"/>
                  <a:pt x="285" y="466"/>
                  <a:pt x="279" y="456"/>
                </a:cubicBezTo>
                <a:cubicBezTo>
                  <a:pt x="274" y="449"/>
                  <a:pt x="274" y="449"/>
                  <a:pt x="274" y="449"/>
                </a:cubicBezTo>
                <a:cubicBezTo>
                  <a:pt x="271" y="446"/>
                  <a:pt x="271" y="446"/>
                  <a:pt x="271" y="446"/>
                </a:cubicBezTo>
                <a:cubicBezTo>
                  <a:pt x="269" y="442"/>
                  <a:pt x="269" y="442"/>
                  <a:pt x="269" y="442"/>
                </a:cubicBezTo>
                <a:cubicBezTo>
                  <a:pt x="266" y="437"/>
                  <a:pt x="263" y="433"/>
                  <a:pt x="259" y="428"/>
                </a:cubicBezTo>
                <a:cubicBezTo>
                  <a:pt x="247" y="408"/>
                  <a:pt x="235" y="389"/>
                  <a:pt x="226" y="369"/>
                </a:cubicBezTo>
                <a:cubicBezTo>
                  <a:pt x="216" y="349"/>
                  <a:pt x="208" y="330"/>
                  <a:pt x="202" y="311"/>
                </a:cubicBezTo>
                <a:cubicBezTo>
                  <a:pt x="196" y="292"/>
                  <a:pt x="191" y="273"/>
                  <a:pt x="188" y="256"/>
                </a:cubicBezTo>
                <a:cubicBezTo>
                  <a:pt x="187" y="248"/>
                  <a:pt x="185" y="240"/>
                  <a:pt x="184" y="232"/>
                </a:cubicBezTo>
                <a:cubicBezTo>
                  <a:pt x="183" y="224"/>
                  <a:pt x="182" y="216"/>
                  <a:pt x="182" y="209"/>
                </a:cubicBezTo>
                <a:cubicBezTo>
                  <a:pt x="181" y="202"/>
                  <a:pt x="181" y="196"/>
                  <a:pt x="180" y="190"/>
                </a:cubicBezTo>
                <a:cubicBezTo>
                  <a:pt x="180" y="184"/>
                  <a:pt x="180" y="178"/>
                  <a:pt x="180" y="173"/>
                </a:cubicBezTo>
                <a:cubicBezTo>
                  <a:pt x="180" y="170"/>
                  <a:pt x="179" y="168"/>
                  <a:pt x="179" y="166"/>
                </a:cubicBezTo>
                <a:cubicBezTo>
                  <a:pt x="179" y="164"/>
                  <a:pt x="179" y="161"/>
                  <a:pt x="179" y="160"/>
                </a:cubicBezTo>
                <a:cubicBezTo>
                  <a:pt x="179" y="156"/>
                  <a:pt x="179" y="152"/>
                  <a:pt x="180" y="150"/>
                </a:cubicBezTo>
                <a:cubicBezTo>
                  <a:pt x="180" y="144"/>
                  <a:pt x="180" y="141"/>
                  <a:pt x="180" y="141"/>
                </a:cubicBezTo>
                <a:cubicBezTo>
                  <a:pt x="180" y="141"/>
                  <a:pt x="180" y="144"/>
                  <a:pt x="180" y="150"/>
                </a:cubicBezTo>
                <a:cubicBezTo>
                  <a:pt x="180" y="152"/>
                  <a:pt x="180" y="156"/>
                  <a:pt x="180" y="159"/>
                </a:cubicBezTo>
                <a:cubicBezTo>
                  <a:pt x="181" y="161"/>
                  <a:pt x="181" y="164"/>
                  <a:pt x="181" y="166"/>
                </a:cubicBezTo>
                <a:cubicBezTo>
                  <a:pt x="181" y="168"/>
                  <a:pt x="181" y="170"/>
                  <a:pt x="181" y="173"/>
                </a:cubicBezTo>
                <a:cubicBezTo>
                  <a:pt x="182" y="178"/>
                  <a:pt x="182" y="183"/>
                  <a:pt x="183" y="189"/>
                </a:cubicBezTo>
                <a:cubicBezTo>
                  <a:pt x="184" y="195"/>
                  <a:pt x="184" y="202"/>
                  <a:pt x="185" y="209"/>
                </a:cubicBezTo>
                <a:cubicBezTo>
                  <a:pt x="186" y="216"/>
                  <a:pt x="188" y="223"/>
                  <a:pt x="189" y="231"/>
                </a:cubicBezTo>
                <a:cubicBezTo>
                  <a:pt x="191" y="239"/>
                  <a:pt x="192" y="247"/>
                  <a:pt x="194" y="255"/>
                </a:cubicBezTo>
                <a:cubicBezTo>
                  <a:pt x="199" y="272"/>
                  <a:pt x="204" y="289"/>
                  <a:pt x="211" y="308"/>
                </a:cubicBezTo>
                <a:cubicBezTo>
                  <a:pt x="218" y="326"/>
                  <a:pt x="227" y="344"/>
                  <a:pt x="238" y="363"/>
                </a:cubicBezTo>
                <a:cubicBezTo>
                  <a:pt x="248" y="382"/>
                  <a:pt x="260" y="400"/>
                  <a:pt x="273" y="418"/>
                </a:cubicBezTo>
                <a:cubicBezTo>
                  <a:pt x="276" y="422"/>
                  <a:pt x="280" y="427"/>
                  <a:pt x="283" y="432"/>
                </a:cubicBezTo>
                <a:cubicBezTo>
                  <a:pt x="286" y="435"/>
                  <a:pt x="286" y="435"/>
                  <a:pt x="286" y="435"/>
                </a:cubicBezTo>
                <a:cubicBezTo>
                  <a:pt x="289" y="438"/>
                  <a:pt x="289" y="438"/>
                  <a:pt x="289" y="438"/>
                </a:cubicBezTo>
                <a:cubicBezTo>
                  <a:pt x="294" y="445"/>
                  <a:pt x="294" y="445"/>
                  <a:pt x="294" y="445"/>
                </a:cubicBezTo>
                <a:cubicBezTo>
                  <a:pt x="301" y="454"/>
                  <a:pt x="308" y="463"/>
                  <a:pt x="315" y="472"/>
                </a:cubicBezTo>
                <a:cubicBezTo>
                  <a:pt x="344" y="508"/>
                  <a:pt x="374" y="542"/>
                  <a:pt x="402" y="576"/>
                </a:cubicBezTo>
                <a:cubicBezTo>
                  <a:pt x="429" y="610"/>
                  <a:pt x="453" y="645"/>
                  <a:pt x="468" y="678"/>
                </a:cubicBezTo>
                <a:cubicBezTo>
                  <a:pt x="470" y="683"/>
                  <a:pt x="472" y="687"/>
                  <a:pt x="473" y="691"/>
                </a:cubicBezTo>
                <a:cubicBezTo>
                  <a:pt x="475" y="695"/>
                  <a:pt x="477" y="699"/>
                  <a:pt x="478" y="703"/>
                </a:cubicBezTo>
                <a:cubicBezTo>
                  <a:pt x="479" y="707"/>
                  <a:pt x="480" y="711"/>
                  <a:pt x="481" y="715"/>
                </a:cubicBezTo>
                <a:cubicBezTo>
                  <a:pt x="482" y="719"/>
                  <a:pt x="484" y="722"/>
                  <a:pt x="484" y="726"/>
                </a:cubicBezTo>
                <a:cubicBezTo>
                  <a:pt x="486" y="733"/>
                  <a:pt x="488" y="740"/>
                  <a:pt x="489" y="747"/>
                </a:cubicBezTo>
                <a:cubicBezTo>
                  <a:pt x="490" y="753"/>
                  <a:pt x="490" y="759"/>
                  <a:pt x="491" y="765"/>
                </a:cubicBezTo>
                <a:cubicBezTo>
                  <a:pt x="492" y="767"/>
                  <a:pt x="492" y="770"/>
                  <a:pt x="492" y="772"/>
                </a:cubicBezTo>
                <a:cubicBezTo>
                  <a:pt x="492" y="775"/>
                  <a:pt x="492" y="777"/>
                  <a:pt x="493" y="779"/>
                </a:cubicBezTo>
                <a:cubicBezTo>
                  <a:pt x="493" y="783"/>
                  <a:pt x="493" y="786"/>
                  <a:pt x="493" y="789"/>
                </a:cubicBezTo>
                <a:cubicBezTo>
                  <a:pt x="494" y="794"/>
                  <a:pt x="494" y="797"/>
                  <a:pt x="494" y="797"/>
                </a:cubicBezTo>
                <a:cubicBezTo>
                  <a:pt x="489" y="797"/>
                  <a:pt x="489" y="797"/>
                  <a:pt x="489" y="797"/>
                </a:cubicBezTo>
                <a:cubicBezTo>
                  <a:pt x="506" y="799"/>
                  <a:pt x="524" y="800"/>
                  <a:pt x="544" y="801"/>
                </a:cubicBezTo>
                <a:cubicBezTo>
                  <a:pt x="544" y="797"/>
                  <a:pt x="544" y="793"/>
                  <a:pt x="544" y="789"/>
                </a:cubicBezTo>
                <a:cubicBezTo>
                  <a:pt x="543" y="768"/>
                  <a:pt x="540" y="738"/>
                  <a:pt x="532" y="704"/>
                </a:cubicBezTo>
                <a:cubicBezTo>
                  <a:pt x="524" y="669"/>
                  <a:pt x="507" y="631"/>
                  <a:pt x="486" y="589"/>
                </a:cubicBezTo>
                <a:cubicBezTo>
                  <a:pt x="465" y="548"/>
                  <a:pt x="441" y="505"/>
                  <a:pt x="419" y="460"/>
                </a:cubicBezTo>
                <a:cubicBezTo>
                  <a:pt x="413" y="449"/>
                  <a:pt x="407" y="438"/>
                  <a:pt x="402" y="427"/>
                </a:cubicBezTo>
                <a:cubicBezTo>
                  <a:pt x="400" y="423"/>
                  <a:pt x="400" y="423"/>
                  <a:pt x="400" y="423"/>
                </a:cubicBezTo>
                <a:cubicBezTo>
                  <a:pt x="399" y="421"/>
                  <a:pt x="399" y="421"/>
                  <a:pt x="399" y="421"/>
                </a:cubicBezTo>
                <a:cubicBezTo>
                  <a:pt x="398" y="419"/>
                  <a:pt x="398" y="419"/>
                  <a:pt x="398" y="419"/>
                </a:cubicBezTo>
                <a:cubicBezTo>
                  <a:pt x="394" y="410"/>
                  <a:pt x="394" y="410"/>
                  <a:pt x="394" y="410"/>
                </a:cubicBezTo>
                <a:cubicBezTo>
                  <a:pt x="391" y="405"/>
                  <a:pt x="389" y="399"/>
                  <a:pt x="386" y="394"/>
                </a:cubicBezTo>
                <a:cubicBezTo>
                  <a:pt x="376" y="371"/>
                  <a:pt x="367" y="348"/>
                  <a:pt x="360" y="326"/>
                </a:cubicBezTo>
                <a:cubicBezTo>
                  <a:pt x="358" y="320"/>
                  <a:pt x="356" y="315"/>
                  <a:pt x="354" y="309"/>
                </a:cubicBezTo>
                <a:cubicBezTo>
                  <a:pt x="353" y="304"/>
                  <a:pt x="351" y="298"/>
                  <a:pt x="350" y="293"/>
                </a:cubicBezTo>
                <a:cubicBezTo>
                  <a:pt x="347" y="282"/>
                  <a:pt x="343" y="271"/>
                  <a:pt x="342" y="261"/>
                </a:cubicBezTo>
                <a:cubicBezTo>
                  <a:pt x="340" y="250"/>
                  <a:pt x="338" y="240"/>
                  <a:pt x="336" y="230"/>
                </a:cubicBezTo>
                <a:cubicBezTo>
                  <a:pt x="334" y="220"/>
                  <a:pt x="333" y="210"/>
                  <a:pt x="332" y="201"/>
                </a:cubicBezTo>
                <a:cubicBezTo>
                  <a:pt x="329" y="183"/>
                  <a:pt x="328" y="166"/>
                  <a:pt x="327" y="150"/>
                </a:cubicBezTo>
                <a:cubicBezTo>
                  <a:pt x="327" y="143"/>
                  <a:pt x="326" y="136"/>
                  <a:pt x="326" y="129"/>
                </a:cubicBezTo>
                <a:cubicBezTo>
                  <a:pt x="326" y="123"/>
                  <a:pt x="326" y="117"/>
                  <a:pt x="326" y="111"/>
                </a:cubicBezTo>
                <a:cubicBezTo>
                  <a:pt x="326" y="90"/>
                  <a:pt x="326" y="77"/>
                  <a:pt x="326" y="77"/>
                </a:cubicBezTo>
                <a:cubicBezTo>
                  <a:pt x="326" y="77"/>
                  <a:pt x="327" y="89"/>
                  <a:pt x="328" y="111"/>
                </a:cubicBezTo>
                <a:cubicBezTo>
                  <a:pt x="328" y="117"/>
                  <a:pt x="329" y="123"/>
                  <a:pt x="329" y="129"/>
                </a:cubicBezTo>
                <a:cubicBezTo>
                  <a:pt x="329" y="136"/>
                  <a:pt x="331" y="143"/>
                  <a:pt x="331" y="150"/>
                </a:cubicBezTo>
                <a:cubicBezTo>
                  <a:pt x="333" y="165"/>
                  <a:pt x="335" y="182"/>
                  <a:pt x="338" y="200"/>
                </a:cubicBezTo>
                <a:cubicBezTo>
                  <a:pt x="340" y="209"/>
                  <a:pt x="342" y="219"/>
                  <a:pt x="344" y="229"/>
                </a:cubicBezTo>
                <a:cubicBezTo>
                  <a:pt x="346" y="238"/>
                  <a:pt x="349" y="248"/>
                  <a:pt x="351" y="258"/>
                </a:cubicBezTo>
                <a:cubicBezTo>
                  <a:pt x="353" y="269"/>
                  <a:pt x="357" y="279"/>
                  <a:pt x="361" y="290"/>
                </a:cubicBezTo>
                <a:cubicBezTo>
                  <a:pt x="362" y="295"/>
                  <a:pt x="364" y="300"/>
                  <a:pt x="366" y="306"/>
                </a:cubicBezTo>
                <a:cubicBezTo>
                  <a:pt x="368" y="311"/>
                  <a:pt x="370" y="316"/>
                  <a:pt x="372" y="322"/>
                </a:cubicBezTo>
                <a:cubicBezTo>
                  <a:pt x="380" y="343"/>
                  <a:pt x="390" y="364"/>
                  <a:pt x="401" y="386"/>
                </a:cubicBezTo>
                <a:cubicBezTo>
                  <a:pt x="404" y="391"/>
                  <a:pt x="407" y="397"/>
                  <a:pt x="410" y="402"/>
                </a:cubicBezTo>
                <a:cubicBezTo>
                  <a:pt x="414" y="410"/>
                  <a:pt x="414" y="410"/>
                  <a:pt x="414" y="410"/>
                </a:cubicBezTo>
                <a:cubicBezTo>
                  <a:pt x="415" y="412"/>
                  <a:pt x="415" y="412"/>
                  <a:pt x="415" y="412"/>
                </a:cubicBezTo>
                <a:cubicBezTo>
                  <a:pt x="416" y="414"/>
                  <a:pt x="416" y="414"/>
                  <a:pt x="416" y="414"/>
                </a:cubicBezTo>
                <a:cubicBezTo>
                  <a:pt x="419" y="418"/>
                  <a:pt x="419" y="418"/>
                  <a:pt x="419" y="418"/>
                </a:cubicBezTo>
                <a:cubicBezTo>
                  <a:pt x="425" y="429"/>
                  <a:pt x="431" y="440"/>
                  <a:pt x="437" y="450"/>
                </a:cubicBezTo>
                <a:cubicBezTo>
                  <a:pt x="462" y="493"/>
                  <a:pt x="488" y="535"/>
                  <a:pt x="511" y="576"/>
                </a:cubicBezTo>
                <a:cubicBezTo>
                  <a:pt x="535" y="617"/>
                  <a:pt x="555" y="657"/>
                  <a:pt x="566" y="694"/>
                </a:cubicBezTo>
                <a:cubicBezTo>
                  <a:pt x="568" y="704"/>
                  <a:pt x="571" y="713"/>
                  <a:pt x="573" y="721"/>
                </a:cubicBezTo>
                <a:cubicBezTo>
                  <a:pt x="575" y="730"/>
                  <a:pt x="577" y="738"/>
                  <a:pt x="578" y="746"/>
                </a:cubicBezTo>
                <a:cubicBezTo>
                  <a:pt x="579" y="750"/>
                  <a:pt x="579" y="754"/>
                  <a:pt x="580" y="758"/>
                </a:cubicBezTo>
                <a:cubicBezTo>
                  <a:pt x="580" y="754"/>
                  <a:pt x="581" y="750"/>
                  <a:pt x="581" y="745"/>
                </a:cubicBezTo>
                <a:cubicBezTo>
                  <a:pt x="582" y="737"/>
                  <a:pt x="582" y="729"/>
                  <a:pt x="583" y="720"/>
                </a:cubicBezTo>
                <a:cubicBezTo>
                  <a:pt x="583" y="715"/>
                  <a:pt x="584" y="711"/>
                  <a:pt x="584" y="706"/>
                </a:cubicBezTo>
                <a:cubicBezTo>
                  <a:pt x="584" y="701"/>
                  <a:pt x="585" y="697"/>
                  <a:pt x="585" y="692"/>
                </a:cubicBezTo>
                <a:cubicBezTo>
                  <a:pt x="587" y="682"/>
                  <a:pt x="588" y="672"/>
                  <a:pt x="589" y="661"/>
                </a:cubicBezTo>
                <a:cubicBezTo>
                  <a:pt x="590" y="651"/>
                  <a:pt x="592" y="640"/>
                  <a:pt x="593" y="629"/>
                </a:cubicBezTo>
                <a:cubicBezTo>
                  <a:pt x="596" y="607"/>
                  <a:pt x="601" y="584"/>
                  <a:pt x="605" y="560"/>
                </a:cubicBezTo>
                <a:cubicBezTo>
                  <a:pt x="613" y="512"/>
                  <a:pt x="623" y="462"/>
                  <a:pt x="632" y="411"/>
                </a:cubicBezTo>
                <a:cubicBezTo>
                  <a:pt x="635" y="398"/>
                  <a:pt x="637" y="386"/>
                  <a:pt x="639" y="373"/>
                </a:cubicBezTo>
                <a:cubicBezTo>
                  <a:pt x="641" y="361"/>
                  <a:pt x="643" y="348"/>
                  <a:pt x="645" y="335"/>
                </a:cubicBezTo>
                <a:cubicBezTo>
                  <a:pt x="647" y="323"/>
                  <a:pt x="649" y="311"/>
                  <a:pt x="651" y="298"/>
                </a:cubicBezTo>
                <a:cubicBezTo>
                  <a:pt x="653" y="286"/>
                  <a:pt x="654" y="274"/>
                  <a:pt x="656" y="262"/>
                </a:cubicBezTo>
                <a:cubicBezTo>
                  <a:pt x="662" y="214"/>
                  <a:pt x="665" y="169"/>
                  <a:pt x="668" y="131"/>
                </a:cubicBezTo>
                <a:cubicBezTo>
                  <a:pt x="669" y="126"/>
                  <a:pt x="669" y="121"/>
                  <a:pt x="669" y="117"/>
                </a:cubicBezTo>
                <a:cubicBezTo>
                  <a:pt x="670" y="112"/>
                  <a:pt x="670" y="108"/>
                  <a:pt x="670" y="103"/>
                </a:cubicBezTo>
                <a:cubicBezTo>
                  <a:pt x="670" y="94"/>
                  <a:pt x="671" y="86"/>
                  <a:pt x="671" y="78"/>
                </a:cubicBezTo>
                <a:cubicBezTo>
                  <a:pt x="672" y="63"/>
                  <a:pt x="672" y="49"/>
                  <a:pt x="673" y="38"/>
                </a:cubicBezTo>
                <a:cubicBezTo>
                  <a:pt x="674" y="15"/>
                  <a:pt x="674" y="2"/>
                  <a:pt x="674" y="2"/>
                </a:cubicBezTo>
                <a:cubicBezTo>
                  <a:pt x="674" y="2"/>
                  <a:pt x="674" y="15"/>
                  <a:pt x="674" y="38"/>
                </a:cubicBezTo>
                <a:cubicBezTo>
                  <a:pt x="675" y="49"/>
                  <a:pt x="675" y="63"/>
                  <a:pt x="675" y="78"/>
                </a:cubicBezTo>
                <a:cubicBezTo>
                  <a:pt x="675" y="86"/>
                  <a:pt x="675" y="95"/>
                  <a:pt x="675" y="103"/>
                </a:cubicBezTo>
                <a:cubicBezTo>
                  <a:pt x="675" y="108"/>
                  <a:pt x="675" y="112"/>
                  <a:pt x="675" y="117"/>
                </a:cubicBezTo>
                <a:cubicBezTo>
                  <a:pt x="675" y="122"/>
                  <a:pt x="675" y="126"/>
                  <a:pt x="675" y="131"/>
                </a:cubicBezTo>
                <a:cubicBezTo>
                  <a:pt x="673" y="170"/>
                  <a:pt x="673" y="215"/>
                  <a:pt x="669" y="263"/>
                </a:cubicBezTo>
                <a:cubicBezTo>
                  <a:pt x="668" y="275"/>
                  <a:pt x="667" y="288"/>
                  <a:pt x="666" y="300"/>
                </a:cubicBezTo>
                <a:cubicBezTo>
                  <a:pt x="665" y="313"/>
                  <a:pt x="664" y="325"/>
                  <a:pt x="662" y="338"/>
                </a:cubicBezTo>
                <a:cubicBezTo>
                  <a:pt x="661" y="350"/>
                  <a:pt x="659" y="363"/>
                  <a:pt x="658" y="376"/>
                </a:cubicBezTo>
                <a:cubicBezTo>
                  <a:pt x="656" y="389"/>
                  <a:pt x="655" y="401"/>
                  <a:pt x="653" y="414"/>
                </a:cubicBezTo>
                <a:cubicBezTo>
                  <a:pt x="646" y="466"/>
                  <a:pt x="639" y="517"/>
                  <a:pt x="633" y="564"/>
                </a:cubicBezTo>
                <a:cubicBezTo>
                  <a:pt x="630" y="588"/>
                  <a:pt x="627" y="611"/>
                  <a:pt x="625" y="633"/>
                </a:cubicBezTo>
                <a:cubicBezTo>
                  <a:pt x="624" y="644"/>
                  <a:pt x="623" y="655"/>
                  <a:pt x="622" y="665"/>
                </a:cubicBezTo>
                <a:cubicBezTo>
                  <a:pt x="622" y="675"/>
                  <a:pt x="621" y="685"/>
                  <a:pt x="621" y="695"/>
                </a:cubicBezTo>
                <a:cubicBezTo>
                  <a:pt x="620" y="699"/>
                  <a:pt x="620" y="704"/>
                  <a:pt x="620" y="708"/>
                </a:cubicBezTo>
                <a:cubicBezTo>
                  <a:pt x="620" y="713"/>
                  <a:pt x="620" y="717"/>
                  <a:pt x="619" y="722"/>
                </a:cubicBezTo>
                <a:cubicBezTo>
                  <a:pt x="619" y="730"/>
                  <a:pt x="619" y="739"/>
                  <a:pt x="619" y="746"/>
                </a:cubicBezTo>
                <a:cubicBezTo>
                  <a:pt x="618" y="762"/>
                  <a:pt x="619" y="776"/>
                  <a:pt x="619" y="787"/>
                </a:cubicBezTo>
                <a:cubicBezTo>
                  <a:pt x="619" y="791"/>
                  <a:pt x="619" y="796"/>
                  <a:pt x="619" y="799"/>
                </a:cubicBezTo>
                <a:cubicBezTo>
                  <a:pt x="641" y="798"/>
                  <a:pt x="661" y="796"/>
                  <a:pt x="678" y="793"/>
                </a:cubicBezTo>
                <a:cubicBezTo>
                  <a:pt x="678" y="791"/>
                  <a:pt x="678" y="788"/>
                  <a:pt x="678" y="786"/>
                </a:cubicBezTo>
                <a:cubicBezTo>
                  <a:pt x="679" y="781"/>
                  <a:pt x="679" y="776"/>
                  <a:pt x="680" y="770"/>
                </a:cubicBezTo>
                <a:cubicBezTo>
                  <a:pt x="680" y="764"/>
                  <a:pt x="681" y="758"/>
                  <a:pt x="682" y="751"/>
                </a:cubicBezTo>
                <a:cubicBezTo>
                  <a:pt x="682" y="744"/>
                  <a:pt x="684" y="736"/>
                  <a:pt x="685" y="728"/>
                </a:cubicBezTo>
                <a:cubicBezTo>
                  <a:pt x="686" y="720"/>
                  <a:pt x="689" y="712"/>
                  <a:pt x="691" y="703"/>
                </a:cubicBezTo>
                <a:cubicBezTo>
                  <a:pt x="693" y="694"/>
                  <a:pt x="696" y="684"/>
                  <a:pt x="699" y="675"/>
                </a:cubicBezTo>
                <a:cubicBezTo>
                  <a:pt x="711" y="636"/>
                  <a:pt x="733" y="595"/>
                  <a:pt x="758" y="554"/>
                </a:cubicBezTo>
                <a:cubicBezTo>
                  <a:pt x="783" y="512"/>
                  <a:pt x="811" y="470"/>
                  <a:pt x="838" y="426"/>
                </a:cubicBezTo>
                <a:cubicBezTo>
                  <a:pt x="845" y="415"/>
                  <a:pt x="851" y="404"/>
                  <a:pt x="858" y="393"/>
                </a:cubicBezTo>
                <a:cubicBezTo>
                  <a:pt x="860" y="391"/>
                  <a:pt x="861" y="388"/>
                  <a:pt x="863" y="385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71" y="371"/>
                  <a:pt x="874" y="366"/>
                  <a:pt x="877" y="360"/>
                </a:cubicBezTo>
                <a:cubicBezTo>
                  <a:pt x="881" y="352"/>
                  <a:pt x="881" y="352"/>
                  <a:pt x="881" y="352"/>
                </a:cubicBezTo>
                <a:cubicBezTo>
                  <a:pt x="886" y="344"/>
                  <a:pt x="886" y="344"/>
                  <a:pt x="886" y="344"/>
                </a:cubicBezTo>
                <a:cubicBezTo>
                  <a:pt x="888" y="338"/>
                  <a:pt x="891" y="333"/>
                  <a:pt x="894" y="327"/>
                </a:cubicBezTo>
                <a:cubicBezTo>
                  <a:pt x="900" y="317"/>
                  <a:pt x="904" y="305"/>
                  <a:pt x="909" y="294"/>
                </a:cubicBezTo>
                <a:cubicBezTo>
                  <a:pt x="911" y="289"/>
                  <a:pt x="913" y="284"/>
                  <a:pt x="915" y="278"/>
                </a:cubicBezTo>
                <a:cubicBezTo>
                  <a:pt x="917" y="273"/>
                  <a:pt x="919" y="267"/>
                  <a:pt x="921" y="262"/>
                </a:cubicBezTo>
                <a:cubicBezTo>
                  <a:pt x="923" y="256"/>
                  <a:pt x="925" y="251"/>
                  <a:pt x="927" y="246"/>
                </a:cubicBezTo>
                <a:cubicBezTo>
                  <a:pt x="927" y="243"/>
                  <a:pt x="929" y="240"/>
                  <a:pt x="929" y="238"/>
                </a:cubicBezTo>
                <a:cubicBezTo>
                  <a:pt x="930" y="235"/>
                  <a:pt x="931" y="232"/>
                  <a:pt x="931" y="230"/>
                </a:cubicBezTo>
                <a:cubicBezTo>
                  <a:pt x="934" y="219"/>
                  <a:pt x="937" y="209"/>
                  <a:pt x="940" y="199"/>
                </a:cubicBezTo>
                <a:cubicBezTo>
                  <a:pt x="942" y="189"/>
                  <a:pt x="943" y="179"/>
                  <a:pt x="945" y="170"/>
                </a:cubicBezTo>
                <a:cubicBezTo>
                  <a:pt x="946" y="165"/>
                  <a:pt x="947" y="160"/>
                  <a:pt x="948" y="156"/>
                </a:cubicBezTo>
                <a:cubicBezTo>
                  <a:pt x="948" y="154"/>
                  <a:pt x="949" y="151"/>
                  <a:pt x="949" y="149"/>
                </a:cubicBezTo>
                <a:cubicBezTo>
                  <a:pt x="949" y="147"/>
                  <a:pt x="950" y="145"/>
                  <a:pt x="950" y="143"/>
                </a:cubicBezTo>
                <a:cubicBezTo>
                  <a:pt x="951" y="134"/>
                  <a:pt x="952" y="126"/>
                  <a:pt x="953" y="118"/>
                </a:cubicBezTo>
                <a:cubicBezTo>
                  <a:pt x="954" y="110"/>
                  <a:pt x="955" y="103"/>
                  <a:pt x="955" y="96"/>
                </a:cubicBezTo>
                <a:cubicBezTo>
                  <a:pt x="956" y="89"/>
                  <a:pt x="956" y="83"/>
                  <a:pt x="956" y="78"/>
                </a:cubicBezTo>
                <a:cubicBezTo>
                  <a:pt x="958" y="55"/>
                  <a:pt x="958" y="42"/>
                  <a:pt x="958" y="42"/>
                </a:cubicBezTo>
                <a:cubicBezTo>
                  <a:pt x="958" y="42"/>
                  <a:pt x="958" y="55"/>
                  <a:pt x="958" y="78"/>
                </a:cubicBezTo>
                <a:cubicBezTo>
                  <a:pt x="958" y="83"/>
                  <a:pt x="958" y="90"/>
                  <a:pt x="958" y="96"/>
                </a:cubicBezTo>
                <a:cubicBezTo>
                  <a:pt x="958" y="103"/>
                  <a:pt x="957" y="110"/>
                  <a:pt x="957" y="118"/>
                </a:cubicBezTo>
                <a:cubicBezTo>
                  <a:pt x="956" y="126"/>
                  <a:pt x="956" y="134"/>
                  <a:pt x="955" y="143"/>
                </a:cubicBezTo>
                <a:cubicBezTo>
                  <a:pt x="955" y="145"/>
                  <a:pt x="955" y="148"/>
                  <a:pt x="955" y="150"/>
                </a:cubicBezTo>
                <a:cubicBezTo>
                  <a:pt x="954" y="152"/>
                  <a:pt x="954" y="154"/>
                  <a:pt x="954" y="157"/>
                </a:cubicBezTo>
                <a:cubicBezTo>
                  <a:pt x="953" y="161"/>
                  <a:pt x="952" y="166"/>
                  <a:pt x="952" y="171"/>
                </a:cubicBezTo>
                <a:cubicBezTo>
                  <a:pt x="950" y="180"/>
                  <a:pt x="949" y="190"/>
                  <a:pt x="947" y="200"/>
                </a:cubicBezTo>
                <a:cubicBezTo>
                  <a:pt x="945" y="211"/>
                  <a:pt x="943" y="221"/>
                  <a:pt x="941" y="232"/>
                </a:cubicBezTo>
                <a:cubicBezTo>
                  <a:pt x="940" y="235"/>
                  <a:pt x="940" y="238"/>
                  <a:pt x="939" y="240"/>
                </a:cubicBezTo>
                <a:cubicBezTo>
                  <a:pt x="938" y="243"/>
                  <a:pt x="937" y="246"/>
                  <a:pt x="937" y="249"/>
                </a:cubicBezTo>
                <a:cubicBezTo>
                  <a:pt x="935" y="254"/>
                  <a:pt x="934" y="260"/>
                  <a:pt x="932" y="265"/>
                </a:cubicBezTo>
                <a:cubicBezTo>
                  <a:pt x="930" y="271"/>
                  <a:pt x="929" y="276"/>
                  <a:pt x="927" y="282"/>
                </a:cubicBezTo>
                <a:cubicBezTo>
                  <a:pt x="925" y="288"/>
                  <a:pt x="923" y="293"/>
                  <a:pt x="921" y="299"/>
                </a:cubicBezTo>
                <a:cubicBezTo>
                  <a:pt x="917" y="311"/>
                  <a:pt x="913" y="322"/>
                  <a:pt x="907" y="334"/>
                </a:cubicBezTo>
                <a:cubicBezTo>
                  <a:pt x="905" y="339"/>
                  <a:pt x="902" y="345"/>
                  <a:pt x="900" y="351"/>
                </a:cubicBezTo>
                <a:cubicBezTo>
                  <a:pt x="896" y="360"/>
                  <a:pt x="896" y="360"/>
                  <a:pt x="896" y="360"/>
                </a:cubicBezTo>
                <a:cubicBezTo>
                  <a:pt x="892" y="368"/>
                  <a:pt x="892" y="368"/>
                  <a:pt x="892" y="368"/>
                </a:cubicBezTo>
                <a:cubicBezTo>
                  <a:pt x="889" y="374"/>
                  <a:pt x="886" y="380"/>
                  <a:pt x="883" y="385"/>
                </a:cubicBezTo>
                <a:cubicBezTo>
                  <a:pt x="879" y="394"/>
                  <a:pt x="879" y="394"/>
                  <a:pt x="879" y="394"/>
                </a:cubicBezTo>
                <a:cubicBezTo>
                  <a:pt x="877" y="397"/>
                  <a:pt x="876" y="400"/>
                  <a:pt x="875" y="403"/>
                </a:cubicBezTo>
                <a:cubicBezTo>
                  <a:pt x="868" y="414"/>
                  <a:pt x="862" y="425"/>
                  <a:pt x="856" y="436"/>
                </a:cubicBezTo>
                <a:cubicBezTo>
                  <a:pt x="832" y="482"/>
                  <a:pt x="805" y="526"/>
                  <a:pt x="783" y="568"/>
                </a:cubicBezTo>
                <a:cubicBezTo>
                  <a:pt x="760" y="610"/>
                  <a:pt x="742" y="649"/>
                  <a:pt x="733" y="685"/>
                </a:cubicBezTo>
                <a:cubicBezTo>
                  <a:pt x="723" y="720"/>
                  <a:pt x="720" y="751"/>
                  <a:pt x="719" y="772"/>
                </a:cubicBezTo>
                <a:cubicBezTo>
                  <a:pt x="719" y="776"/>
                  <a:pt x="719" y="780"/>
                  <a:pt x="719" y="784"/>
                </a:cubicBezTo>
                <a:cubicBezTo>
                  <a:pt x="765" y="772"/>
                  <a:pt x="789" y="757"/>
                  <a:pt x="796" y="751"/>
                </a:cubicBezTo>
                <a:cubicBezTo>
                  <a:pt x="796" y="750"/>
                  <a:pt x="796" y="748"/>
                  <a:pt x="796" y="747"/>
                </a:cubicBezTo>
                <a:cubicBezTo>
                  <a:pt x="796" y="744"/>
                  <a:pt x="796" y="742"/>
                  <a:pt x="797" y="739"/>
                </a:cubicBezTo>
                <a:cubicBezTo>
                  <a:pt x="797" y="737"/>
                  <a:pt x="797" y="734"/>
                  <a:pt x="798" y="731"/>
                </a:cubicBezTo>
                <a:cubicBezTo>
                  <a:pt x="798" y="724"/>
                  <a:pt x="799" y="718"/>
                  <a:pt x="800" y="710"/>
                </a:cubicBezTo>
                <a:cubicBezTo>
                  <a:pt x="801" y="703"/>
                  <a:pt x="803" y="695"/>
                  <a:pt x="805" y="687"/>
                </a:cubicBezTo>
                <a:cubicBezTo>
                  <a:pt x="805" y="684"/>
                  <a:pt x="806" y="682"/>
                  <a:pt x="806" y="680"/>
                </a:cubicBezTo>
                <a:cubicBezTo>
                  <a:pt x="807" y="678"/>
                  <a:pt x="807" y="676"/>
                  <a:pt x="808" y="674"/>
                </a:cubicBezTo>
                <a:cubicBezTo>
                  <a:pt x="809" y="669"/>
                  <a:pt x="810" y="665"/>
                  <a:pt x="812" y="660"/>
                </a:cubicBezTo>
                <a:cubicBezTo>
                  <a:pt x="813" y="656"/>
                  <a:pt x="815" y="651"/>
                  <a:pt x="816" y="646"/>
                </a:cubicBezTo>
                <a:cubicBezTo>
                  <a:pt x="818" y="642"/>
                  <a:pt x="820" y="637"/>
                  <a:pt x="822" y="632"/>
                </a:cubicBezTo>
                <a:cubicBezTo>
                  <a:pt x="838" y="593"/>
                  <a:pt x="864" y="552"/>
                  <a:pt x="894" y="511"/>
                </a:cubicBezTo>
                <a:cubicBezTo>
                  <a:pt x="924" y="471"/>
                  <a:pt x="957" y="430"/>
                  <a:pt x="989" y="387"/>
                </a:cubicBezTo>
                <a:cubicBezTo>
                  <a:pt x="997" y="377"/>
                  <a:pt x="1004" y="366"/>
                  <a:pt x="1012" y="355"/>
                </a:cubicBezTo>
                <a:cubicBezTo>
                  <a:pt x="1018" y="347"/>
                  <a:pt x="1018" y="347"/>
                  <a:pt x="1018" y="347"/>
                </a:cubicBezTo>
                <a:cubicBezTo>
                  <a:pt x="1020" y="345"/>
                  <a:pt x="1022" y="342"/>
                  <a:pt x="1024" y="339"/>
                </a:cubicBezTo>
                <a:cubicBezTo>
                  <a:pt x="1027" y="334"/>
                  <a:pt x="1031" y="328"/>
                  <a:pt x="1035" y="323"/>
                </a:cubicBezTo>
                <a:cubicBezTo>
                  <a:pt x="1049" y="302"/>
                  <a:pt x="1062" y="280"/>
                  <a:pt x="1074" y="258"/>
                </a:cubicBezTo>
                <a:cubicBezTo>
                  <a:pt x="1085" y="236"/>
                  <a:pt x="1094" y="214"/>
                  <a:pt x="1102" y="193"/>
                </a:cubicBezTo>
                <a:cubicBezTo>
                  <a:pt x="1110" y="171"/>
                  <a:pt x="1115" y="150"/>
                  <a:pt x="1120" y="131"/>
                </a:cubicBezTo>
                <a:cubicBezTo>
                  <a:pt x="1122" y="121"/>
                  <a:pt x="1124" y="112"/>
                  <a:pt x="1125" y="103"/>
                </a:cubicBezTo>
                <a:cubicBezTo>
                  <a:pt x="1127" y="94"/>
                  <a:pt x="1128" y="86"/>
                  <a:pt x="1129" y="78"/>
                </a:cubicBezTo>
                <a:cubicBezTo>
                  <a:pt x="1130" y="70"/>
                  <a:pt x="1131" y="62"/>
                  <a:pt x="1132" y="55"/>
                </a:cubicBezTo>
                <a:cubicBezTo>
                  <a:pt x="1133" y="48"/>
                  <a:pt x="1133" y="42"/>
                  <a:pt x="1134" y="36"/>
                </a:cubicBezTo>
                <a:cubicBezTo>
                  <a:pt x="1134" y="30"/>
                  <a:pt x="1134" y="25"/>
                  <a:pt x="1134" y="21"/>
                </a:cubicBezTo>
                <a:cubicBezTo>
                  <a:pt x="1135" y="16"/>
                  <a:pt x="1135" y="12"/>
                  <a:pt x="1135" y="9"/>
                </a:cubicBezTo>
                <a:cubicBezTo>
                  <a:pt x="1135" y="3"/>
                  <a:pt x="1135" y="0"/>
                  <a:pt x="1135" y="0"/>
                </a:cubicBezTo>
                <a:cubicBezTo>
                  <a:pt x="1135" y="0"/>
                  <a:pt x="1135" y="3"/>
                  <a:pt x="1135" y="9"/>
                </a:cubicBezTo>
                <a:cubicBezTo>
                  <a:pt x="1135" y="12"/>
                  <a:pt x="1135" y="16"/>
                  <a:pt x="1135" y="21"/>
                </a:cubicBezTo>
                <a:cubicBezTo>
                  <a:pt x="1136" y="25"/>
                  <a:pt x="1136" y="30"/>
                  <a:pt x="1135" y="36"/>
                </a:cubicBezTo>
                <a:close/>
                <a:moveTo>
                  <a:pt x="568" y="901"/>
                </a:moveTo>
                <a:cubicBezTo>
                  <a:pt x="398" y="901"/>
                  <a:pt x="337" y="850"/>
                  <a:pt x="337" y="849"/>
                </a:cubicBezTo>
                <a:cubicBezTo>
                  <a:pt x="320" y="868"/>
                  <a:pt x="320" y="868"/>
                  <a:pt x="320" y="868"/>
                </a:cubicBezTo>
                <a:cubicBezTo>
                  <a:pt x="302" y="887"/>
                  <a:pt x="302" y="887"/>
                  <a:pt x="302" y="887"/>
                </a:cubicBezTo>
                <a:cubicBezTo>
                  <a:pt x="305" y="890"/>
                  <a:pt x="374" y="953"/>
                  <a:pt x="568" y="953"/>
                </a:cubicBezTo>
                <a:cubicBezTo>
                  <a:pt x="761" y="953"/>
                  <a:pt x="830" y="890"/>
                  <a:pt x="833" y="887"/>
                </a:cubicBezTo>
                <a:cubicBezTo>
                  <a:pt x="799" y="849"/>
                  <a:pt x="799" y="849"/>
                  <a:pt x="799" y="849"/>
                </a:cubicBezTo>
                <a:cubicBezTo>
                  <a:pt x="798" y="850"/>
                  <a:pt x="738" y="901"/>
                  <a:pt x="568" y="901"/>
                </a:cubicBezTo>
                <a:close/>
                <a:moveTo>
                  <a:pt x="568" y="1001"/>
                </a:moveTo>
                <a:cubicBezTo>
                  <a:pt x="398" y="1001"/>
                  <a:pt x="337" y="950"/>
                  <a:pt x="337" y="949"/>
                </a:cubicBezTo>
                <a:cubicBezTo>
                  <a:pt x="320" y="968"/>
                  <a:pt x="320" y="968"/>
                  <a:pt x="320" y="968"/>
                </a:cubicBezTo>
                <a:cubicBezTo>
                  <a:pt x="302" y="987"/>
                  <a:pt x="302" y="987"/>
                  <a:pt x="302" y="987"/>
                </a:cubicBezTo>
                <a:cubicBezTo>
                  <a:pt x="305" y="990"/>
                  <a:pt x="374" y="1053"/>
                  <a:pt x="568" y="1053"/>
                </a:cubicBezTo>
                <a:cubicBezTo>
                  <a:pt x="761" y="1053"/>
                  <a:pt x="830" y="990"/>
                  <a:pt x="833" y="987"/>
                </a:cubicBezTo>
                <a:cubicBezTo>
                  <a:pt x="799" y="949"/>
                  <a:pt x="799" y="949"/>
                  <a:pt x="799" y="949"/>
                </a:cubicBezTo>
                <a:cubicBezTo>
                  <a:pt x="798" y="950"/>
                  <a:pt x="738" y="1001"/>
                  <a:pt x="568" y="1001"/>
                </a:cubicBezTo>
                <a:close/>
                <a:moveTo>
                  <a:pt x="799" y="1049"/>
                </a:moveTo>
                <a:cubicBezTo>
                  <a:pt x="798" y="1050"/>
                  <a:pt x="738" y="1101"/>
                  <a:pt x="568" y="1101"/>
                </a:cubicBezTo>
                <a:cubicBezTo>
                  <a:pt x="398" y="1101"/>
                  <a:pt x="337" y="1050"/>
                  <a:pt x="337" y="1049"/>
                </a:cubicBezTo>
                <a:cubicBezTo>
                  <a:pt x="320" y="1068"/>
                  <a:pt x="320" y="1068"/>
                  <a:pt x="320" y="1068"/>
                </a:cubicBezTo>
                <a:cubicBezTo>
                  <a:pt x="302" y="1087"/>
                  <a:pt x="302" y="1087"/>
                  <a:pt x="302" y="1087"/>
                </a:cubicBezTo>
                <a:cubicBezTo>
                  <a:pt x="304" y="1089"/>
                  <a:pt x="335" y="1117"/>
                  <a:pt x="411" y="1135"/>
                </a:cubicBezTo>
                <a:cubicBezTo>
                  <a:pt x="430" y="1156"/>
                  <a:pt x="477" y="1193"/>
                  <a:pt x="568" y="1193"/>
                </a:cubicBezTo>
                <a:cubicBezTo>
                  <a:pt x="658" y="1193"/>
                  <a:pt x="706" y="1156"/>
                  <a:pt x="725" y="1135"/>
                </a:cubicBezTo>
                <a:cubicBezTo>
                  <a:pt x="801" y="1117"/>
                  <a:pt x="831" y="1089"/>
                  <a:pt x="833" y="1087"/>
                </a:cubicBezTo>
                <a:lnTo>
                  <a:pt x="799" y="104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8" name="千图PPT彼岸天：ID 8661124库_任意多边形 37"/>
          <p:cNvSpPr/>
          <p:nvPr>
            <p:custDataLst>
              <p:tags r:id="rId3"/>
            </p:custDataLst>
          </p:nvPr>
        </p:nvSpPr>
        <p:spPr bwMode="auto">
          <a:xfrm>
            <a:off x="1791022" y="1897113"/>
            <a:ext cx="778503" cy="1449313"/>
          </a:xfrm>
          <a:custGeom>
            <a:avLst/>
            <a:gdLst>
              <a:gd name="T0" fmla="*/ 270 w 360"/>
              <a:gd name="T1" fmla="*/ 462 h 671"/>
              <a:gd name="T2" fmla="*/ 335 w 360"/>
              <a:gd name="T3" fmla="*/ 393 h 671"/>
              <a:gd name="T4" fmla="*/ 341 w 360"/>
              <a:gd name="T5" fmla="*/ 382 h 671"/>
              <a:gd name="T6" fmla="*/ 359 w 360"/>
              <a:gd name="T7" fmla="*/ 296 h 671"/>
              <a:gd name="T8" fmla="*/ 356 w 360"/>
              <a:gd name="T9" fmla="*/ 250 h 671"/>
              <a:gd name="T10" fmla="*/ 336 w 360"/>
              <a:gd name="T11" fmla="*/ 292 h 671"/>
              <a:gd name="T12" fmla="*/ 305 w 360"/>
              <a:gd name="T13" fmla="*/ 132 h 671"/>
              <a:gd name="T14" fmla="*/ 195 w 360"/>
              <a:gd name="T15" fmla="*/ 0 h 671"/>
              <a:gd name="T16" fmla="*/ 176 w 360"/>
              <a:gd name="T17" fmla="*/ 93 h 671"/>
              <a:gd name="T18" fmla="*/ 10 w 360"/>
              <a:gd name="T19" fmla="*/ 344 h 671"/>
              <a:gd name="T20" fmla="*/ 20 w 360"/>
              <a:gd name="T21" fmla="*/ 448 h 671"/>
              <a:gd name="T22" fmla="*/ 3 w 360"/>
              <a:gd name="T23" fmla="*/ 432 h 671"/>
              <a:gd name="T24" fmla="*/ 160 w 360"/>
              <a:gd name="T25" fmla="*/ 671 h 671"/>
              <a:gd name="T26" fmla="*/ 101 w 360"/>
              <a:gd name="T27" fmla="*/ 497 h 671"/>
              <a:gd name="T28" fmla="*/ 181 w 360"/>
              <a:gd name="T29" fmla="*/ 237 h 671"/>
              <a:gd name="T30" fmla="*/ 115 w 360"/>
              <a:gd name="T31" fmla="*/ 495 h 671"/>
              <a:gd name="T32" fmla="*/ 177 w 360"/>
              <a:gd name="T33" fmla="*/ 656 h 671"/>
              <a:gd name="T34" fmla="*/ 184 w 360"/>
              <a:gd name="T35" fmla="*/ 592 h 671"/>
              <a:gd name="T36" fmla="*/ 322 w 360"/>
              <a:gd name="T37" fmla="*/ 440 h 671"/>
              <a:gd name="T38" fmla="*/ 270 w 360"/>
              <a:gd name="T39" fmla="*/ 462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60" h="671">
                <a:moveTo>
                  <a:pt x="270" y="462"/>
                </a:moveTo>
                <a:cubicBezTo>
                  <a:pt x="270" y="462"/>
                  <a:pt x="313" y="430"/>
                  <a:pt x="335" y="393"/>
                </a:cubicBezTo>
                <a:cubicBezTo>
                  <a:pt x="337" y="389"/>
                  <a:pt x="339" y="386"/>
                  <a:pt x="341" y="382"/>
                </a:cubicBezTo>
                <a:cubicBezTo>
                  <a:pt x="352" y="356"/>
                  <a:pt x="358" y="327"/>
                  <a:pt x="359" y="296"/>
                </a:cubicBezTo>
                <a:cubicBezTo>
                  <a:pt x="360" y="280"/>
                  <a:pt x="359" y="265"/>
                  <a:pt x="356" y="250"/>
                </a:cubicBezTo>
                <a:cubicBezTo>
                  <a:pt x="346" y="274"/>
                  <a:pt x="336" y="292"/>
                  <a:pt x="336" y="292"/>
                </a:cubicBezTo>
                <a:cubicBezTo>
                  <a:pt x="336" y="292"/>
                  <a:pt x="358" y="242"/>
                  <a:pt x="305" y="132"/>
                </a:cubicBezTo>
                <a:cubicBezTo>
                  <a:pt x="272" y="64"/>
                  <a:pt x="195" y="0"/>
                  <a:pt x="195" y="0"/>
                </a:cubicBezTo>
                <a:cubicBezTo>
                  <a:pt x="195" y="0"/>
                  <a:pt x="210" y="31"/>
                  <a:pt x="176" y="93"/>
                </a:cubicBezTo>
                <a:cubicBezTo>
                  <a:pt x="148" y="143"/>
                  <a:pt x="30" y="208"/>
                  <a:pt x="10" y="344"/>
                </a:cubicBezTo>
                <a:cubicBezTo>
                  <a:pt x="0" y="407"/>
                  <a:pt x="20" y="448"/>
                  <a:pt x="20" y="448"/>
                </a:cubicBezTo>
                <a:cubicBezTo>
                  <a:pt x="20" y="448"/>
                  <a:pt x="13" y="448"/>
                  <a:pt x="3" y="432"/>
                </a:cubicBezTo>
                <a:cubicBezTo>
                  <a:pt x="20" y="565"/>
                  <a:pt x="160" y="671"/>
                  <a:pt x="160" y="671"/>
                </a:cubicBezTo>
                <a:cubicBezTo>
                  <a:pt x="160" y="671"/>
                  <a:pt x="115" y="626"/>
                  <a:pt x="101" y="497"/>
                </a:cubicBezTo>
                <a:cubicBezTo>
                  <a:pt x="86" y="357"/>
                  <a:pt x="181" y="237"/>
                  <a:pt x="181" y="237"/>
                </a:cubicBezTo>
                <a:cubicBezTo>
                  <a:pt x="181" y="237"/>
                  <a:pt x="96" y="368"/>
                  <a:pt x="115" y="495"/>
                </a:cubicBezTo>
                <a:cubicBezTo>
                  <a:pt x="127" y="582"/>
                  <a:pt x="163" y="636"/>
                  <a:pt x="177" y="656"/>
                </a:cubicBezTo>
                <a:cubicBezTo>
                  <a:pt x="172" y="646"/>
                  <a:pt x="168" y="627"/>
                  <a:pt x="184" y="592"/>
                </a:cubicBezTo>
                <a:cubicBezTo>
                  <a:pt x="207" y="540"/>
                  <a:pt x="275" y="507"/>
                  <a:pt x="322" y="440"/>
                </a:cubicBezTo>
                <a:cubicBezTo>
                  <a:pt x="294" y="456"/>
                  <a:pt x="270" y="462"/>
                  <a:pt x="270" y="4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9" name="千图PPT彼岸天：ID 8661124库_任意多边形 38"/>
          <p:cNvSpPr/>
          <p:nvPr>
            <p:custDataLst>
              <p:tags r:id="rId4"/>
            </p:custDataLst>
          </p:nvPr>
        </p:nvSpPr>
        <p:spPr bwMode="auto">
          <a:xfrm>
            <a:off x="2251918" y="2899220"/>
            <a:ext cx="549424" cy="1109801"/>
          </a:xfrm>
          <a:custGeom>
            <a:avLst/>
            <a:gdLst>
              <a:gd name="T0" fmla="*/ 201 w 254"/>
              <a:gd name="T1" fmla="*/ 353 h 514"/>
              <a:gd name="T2" fmla="*/ 243 w 254"/>
              <a:gd name="T3" fmla="*/ 299 h 514"/>
              <a:gd name="T4" fmla="*/ 247 w 254"/>
              <a:gd name="T5" fmla="*/ 291 h 514"/>
              <a:gd name="T6" fmla="*/ 253 w 254"/>
              <a:gd name="T7" fmla="*/ 225 h 514"/>
              <a:gd name="T8" fmla="*/ 246 w 254"/>
              <a:gd name="T9" fmla="*/ 190 h 514"/>
              <a:gd name="T10" fmla="*/ 235 w 254"/>
              <a:gd name="T11" fmla="*/ 222 h 514"/>
              <a:gd name="T12" fmla="*/ 199 w 254"/>
              <a:gd name="T13" fmla="*/ 100 h 514"/>
              <a:gd name="T14" fmla="*/ 108 w 254"/>
              <a:gd name="T15" fmla="*/ 0 h 514"/>
              <a:gd name="T16" fmla="*/ 102 w 254"/>
              <a:gd name="T17" fmla="*/ 71 h 514"/>
              <a:gd name="T18" fmla="*/ 2 w 254"/>
              <a:gd name="T19" fmla="*/ 265 h 514"/>
              <a:gd name="T20" fmla="*/ 18 w 254"/>
              <a:gd name="T21" fmla="*/ 345 h 514"/>
              <a:gd name="T22" fmla="*/ 4 w 254"/>
              <a:gd name="T23" fmla="*/ 333 h 514"/>
              <a:gd name="T24" fmla="*/ 139 w 254"/>
              <a:gd name="T25" fmla="*/ 514 h 514"/>
              <a:gd name="T26" fmla="*/ 81 w 254"/>
              <a:gd name="T27" fmla="*/ 381 h 514"/>
              <a:gd name="T28" fmla="*/ 118 w 254"/>
              <a:gd name="T29" fmla="*/ 181 h 514"/>
              <a:gd name="T30" fmla="*/ 91 w 254"/>
              <a:gd name="T31" fmla="*/ 380 h 514"/>
              <a:gd name="T32" fmla="*/ 150 w 254"/>
              <a:gd name="T33" fmla="*/ 502 h 514"/>
              <a:gd name="T34" fmla="*/ 149 w 254"/>
              <a:gd name="T35" fmla="*/ 453 h 514"/>
              <a:gd name="T36" fmla="*/ 237 w 254"/>
              <a:gd name="T37" fmla="*/ 336 h 514"/>
              <a:gd name="T38" fmla="*/ 201 w 254"/>
              <a:gd name="T39" fmla="*/ 353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4" h="514">
                <a:moveTo>
                  <a:pt x="201" y="353"/>
                </a:moveTo>
                <a:cubicBezTo>
                  <a:pt x="201" y="353"/>
                  <a:pt x="230" y="328"/>
                  <a:pt x="243" y="299"/>
                </a:cubicBezTo>
                <a:cubicBezTo>
                  <a:pt x="244" y="297"/>
                  <a:pt x="246" y="294"/>
                  <a:pt x="247" y="291"/>
                </a:cubicBezTo>
                <a:cubicBezTo>
                  <a:pt x="252" y="271"/>
                  <a:pt x="254" y="249"/>
                  <a:pt x="253" y="225"/>
                </a:cubicBezTo>
                <a:cubicBezTo>
                  <a:pt x="252" y="213"/>
                  <a:pt x="249" y="201"/>
                  <a:pt x="246" y="190"/>
                </a:cubicBezTo>
                <a:cubicBezTo>
                  <a:pt x="241" y="208"/>
                  <a:pt x="235" y="222"/>
                  <a:pt x="235" y="222"/>
                </a:cubicBezTo>
                <a:cubicBezTo>
                  <a:pt x="235" y="222"/>
                  <a:pt x="247" y="184"/>
                  <a:pt x="199" y="100"/>
                </a:cubicBezTo>
                <a:cubicBezTo>
                  <a:pt x="170" y="49"/>
                  <a:pt x="108" y="0"/>
                  <a:pt x="108" y="0"/>
                </a:cubicBezTo>
                <a:cubicBezTo>
                  <a:pt x="108" y="0"/>
                  <a:pt x="122" y="24"/>
                  <a:pt x="102" y="71"/>
                </a:cubicBezTo>
                <a:cubicBezTo>
                  <a:pt x="86" y="111"/>
                  <a:pt x="5" y="162"/>
                  <a:pt x="2" y="265"/>
                </a:cubicBezTo>
                <a:cubicBezTo>
                  <a:pt x="0" y="314"/>
                  <a:pt x="18" y="345"/>
                  <a:pt x="18" y="345"/>
                </a:cubicBezTo>
                <a:cubicBezTo>
                  <a:pt x="18" y="345"/>
                  <a:pt x="13" y="345"/>
                  <a:pt x="4" y="333"/>
                </a:cubicBezTo>
                <a:cubicBezTo>
                  <a:pt x="28" y="434"/>
                  <a:pt x="139" y="514"/>
                  <a:pt x="139" y="514"/>
                </a:cubicBezTo>
                <a:cubicBezTo>
                  <a:pt x="139" y="514"/>
                  <a:pt x="102" y="480"/>
                  <a:pt x="81" y="381"/>
                </a:cubicBezTo>
                <a:cubicBezTo>
                  <a:pt x="59" y="275"/>
                  <a:pt x="118" y="181"/>
                  <a:pt x="118" y="181"/>
                </a:cubicBezTo>
                <a:cubicBezTo>
                  <a:pt x="118" y="181"/>
                  <a:pt x="67" y="283"/>
                  <a:pt x="91" y="380"/>
                </a:cubicBezTo>
                <a:cubicBezTo>
                  <a:pt x="107" y="446"/>
                  <a:pt x="138" y="487"/>
                  <a:pt x="150" y="502"/>
                </a:cubicBezTo>
                <a:cubicBezTo>
                  <a:pt x="146" y="495"/>
                  <a:pt x="141" y="480"/>
                  <a:pt x="149" y="453"/>
                </a:cubicBezTo>
                <a:cubicBezTo>
                  <a:pt x="162" y="413"/>
                  <a:pt x="209" y="387"/>
                  <a:pt x="237" y="336"/>
                </a:cubicBezTo>
                <a:cubicBezTo>
                  <a:pt x="219" y="348"/>
                  <a:pt x="201" y="353"/>
                  <a:pt x="201" y="3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0" name="千图PPT彼岸天：ID 8661124库_任意多边形 39"/>
          <p:cNvSpPr/>
          <p:nvPr>
            <p:custDataLst>
              <p:tags r:id="rId5"/>
            </p:custDataLst>
          </p:nvPr>
        </p:nvSpPr>
        <p:spPr bwMode="auto">
          <a:xfrm>
            <a:off x="1476152" y="1832314"/>
            <a:ext cx="440817" cy="823225"/>
          </a:xfrm>
          <a:custGeom>
            <a:avLst/>
            <a:gdLst>
              <a:gd name="T0" fmla="*/ 157 w 204"/>
              <a:gd name="T1" fmla="*/ 252 h 381"/>
              <a:gd name="T2" fmla="*/ 192 w 204"/>
              <a:gd name="T3" fmla="*/ 207 h 381"/>
              <a:gd name="T4" fmla="*/ 196 w 204"/>
              <a:gd name="T5" fmla="*/ 201 h 381"/>
              <a:gd name="T6" fmla="*/ 204 w 204"/>
              <a:gd name="T7" fmla="*/ 151 h 381"/>
              <a:gd name="T8" fmla="*/ 201 w 204"/>
              <a:gd name="T9" fmla="*/ 125 h 381"/>
              <a:gd name="T10" fmla="*/ 190 w 204"/>
              <a:gd name="T11" fmla="*/ 150 h 381"/>
              <a:gd name="T12" fmla="*/ 168 w 204"/>
              <a:gd name="T13" fmla="*/ 64 h 381"/>
              <a:gd name="T14" fmla="*/ 101 w 204"/>
              <a:gd name="T15" fmla="*/ 0 h 381"/>
              <a:gd name="T16" fmla="*/ 93 w 204"/>
              <a:gd name="T17" fmla="*/ 54 h 381"/>
              <a:gd name="T18" fmla="*/ 3 w 204"/>
              <a:gd name="T19" fmla="*/ 211 h 381"/>
              <a:gd name="T20" fmla="*/ 12 w 204"/>
              <a:gd name="T21" fmla="*/ 269 h 381"/>
              <a:gd name="T22" fmla="*/ 2 w 204"/>
              <a:gd name="T23" fmla="*/ 262 h 381"/>
              <a:gd name="T24" fmla="*/ 99 w 204"/>
              <a:gd name="T25" fmla="*/ 381 h 381"/>
              <a:gd name="T26" fmla="*/ 60 w 204"/>
              <a:gd name="T27" fmla="*/ 288 h 381"/>
              <a:gd name="T28" fmla="*/ 99 w 204"/>
              <a:gd name="T29" fmla="*/ 134 h 381"/>
              <a:gd name="T30" fmla="*/ 68 w 204"/>
              <a:gd name="T31" fmla="*/ 286 h 381"/>
              <a:gd name="T32" fmla="*/ 108 w 204"/>
              <a:gd name="T33" fmla="*/ 371 h 381"/>
              <a:gd name="T34" fmla="*/ 110 w 204"/>
              <a:gd name="T35" fmla="*/ 334 h 381"/>
              <a:gd name="T36" fmla="*/ 186 w 204"/>
              <a:gd name="T37" fmla="*/ 235 h 381"/>
              <a:gd name="T38" fmla="*/ 157 w 204"/>
              <a:gd name="T39" fmla="*/ 252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4" h="381">
                <a:moveTo>
                  <a:pt x="157" y="252"/>
                </a:moveTo>
                <a:cubicBezTo>
                  <a:pt x="157" y="252"/>
                  <a:pt x="181" y="230"/>
                  <a:pt x="192" y="207"/>
                </a:cubicBezTo>
                <a:cubicBezTo>
                  <a:pt x="194" y="205"/>
                  <a:pt x="195" y="203"/>
                  <a:pt x="196" y="201"/>
                </a:cubicBezTo>
                <a:cubicBezTo>
                  <a:pt x="201" y="185"/>
                  <a:pt x="204" y="168"/>
                  <a:pt x="204" y="151"/>
                </a:cubicBezTo>
                <a:cubicBezTo>
                  <a:pt x="204" y="142"/>
                  <a:pt x="202" y="133"/>
                  <a:pt x="201" y="125"/>
                </a:cubicBezTo>
                <a:cubicBezTo>
                  <a:pt x="195" y="139"/>
                  <a:pt x="190" y="150"/>
                  <a:pt x="190" y="150"/>
                </a:cubicBezTo>
                <a:cubicBezTo>
                  <a:pt x="190" y="150"/>
                  <a:pt x="202" y="120"/>
                  <a:pt x="168" y="64"/>
                </a:cubicBezTo>
                <a:cubicBezTo>
                  <a:pt x="147" y="29"/>
                  <a:pt x="101" y="0"/>
                  <a:pt x="101" y="0"/>
                </a:cubicBezTo>
                <a:cubicBezTo>
                  <a:pt x="101" y="0"/>
                  <a:pt x="110" y="16"/>
                  <a:pt x="93" y="54"/>
                </a:cubicBezTo>
                <a:cubicBezTo>
                  <a:pt x="78" y="85"/>
                  <a:pt x="11" y="133"/>
                  <a:pt x="3" y="211"/>
                </a:cubicBezTo>
                <a:cubicBezTo>
                  <a:pt x="0" y="248"/>
                  <a:pt x="12" y="269"/>
                  <a:pt x="12" y="269"/>
                </a:cubicBezTo>
                <a:cubicBezTo>
                  <a:pt x="12" y="269"/>
                  <a:pt x="8" y="270"/>
                  <a:pt x="2" y="262"/>
                </a:cubicBezTo>
                <a:cubicBezTo>
                  <a:pt x="15" y="334"/>
                  <a:pt x="99" y="381"/>
                  <a:pt x="99" y="381"/>
                </a:cubicBezTo>
                <a:cubicBezTo>
                  <a:pt x="99" y="381"/>
                  <a:pt x="72" y="360"/>
                  <a:pt x="60" y="288"/>
                </a:cubicBezTo>
                <a:cubicBezTo>
                  <a:pt x="48" y="211"/>
                  <a:pt x="99" y="134"/>
                  <a:pt x="99" y="134"/>
                </a:cubicBezTo>
                <a:cubicBezTo>
                  <a:pt x="99" y="134"/>
                  <a:pt x="54" y="216"/>
                  <a:pt x="68" y="286"/>
                </a:cubicBezTo>
                <a:cubicBezTo>
                  <a:pt x="77" y="334"/>
                  <a:pt x="100" y="361"/>
                  <a:pt x="108" y="371"/>
                </a:cubicBezTo>
                <a:cubicBezTo>
                  <a:pt x="105" y="366"/>
                  <a:pt x="102" y="355"/>
                  <a:pt x="110" y="334"/>
                </a:cubicBezTo>
                <a:cubicBezTo>
                  <a:pt x="122" y="303"/>
                  <a:pt x="161" y="278"/>
                  <a:pt x="186" y="235"/>
                </a:cubicBezTo>
                <a:cubicBezTo>
                  <a:pt x="170" y="247"/>
                  <a:pt x="157" y="252"/>
                  <a:pt x="157" y="2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1" name="千图PPT彼岸天：ID 8661124库_任意多边形 40"/>
          <p:cNvSpPr/>
          <p:nvPr>
            <p:custDataLst>
              <p:tags r:id="rId6"/>
            </p:custDataLst>
          </p:nvPr>
        </p:nvSpPr>
        <p:spPr bwMode="auto">
          <a:xfrm>
            <a:off x="1642258" y="3309920"/>
            <a:ext cx="494664" cy="831438"/>
          </a:xfrm>
          <a:custGeom>
            <a:avLst/>
            <a:gdLst>
              <a:gd name="T0" fmla="*/ 20 w 229"/>
              <a:gd name="T1" fmla="*/ 190 h 385"/>
              <a:gd name="T2" fmla="*/ 15 w 229"/>
              <a:gd name="T3" fmla="*/ 126 h 385"/>
              <a:gd name="T4" fmla="*/ 43 w 229"/>
              <a:gd name="T5" fmla="*/ 68 h 385"/>
              <a:gd name="T6" fmla="*/ 45 w 229"/>
              <a:gd name="T7" fmla="*/ 93 h 385"/>
              <a:gd name="T8" fmla="*/ 94 w 229"/>
              <a:gd name="T9" fmla="*/ 32 h 385"/>
              <a:gd name="T10" fmla="*/ 153 w 229"/>
              <a:gd name="T11" fmla="*/ 4 h 385"/>
              <a:gd name="T12" fmla="*/ 183 w 229"/>
              <a:gd name="T13" fmla="*/ 0 h 385"/>
              <a:gd name="T14" fmla="*/ 164 w 229"/>
              <a:gd name="T15" fmla="*/ 46 h 385"/>
              <a:gd name="T16" fmla="*/ 210 w 229"/>
              <a:gd name="T17" fmla="*/ 198 h 385"/>
              <a:gd name="T18" fmla="*/ 134 w 229"/>
              <a:gd name="T19" fmla="*/ 354 h 385"/>
              <a:gd name="T20" fmla="*/ 95 w 229"/>
              <a:gd name="T21" fmla="*/ 385 h 385"/>
              <a:gd name="T22" fmla="*/ 140 w 229"/>
              <a:gd name="T23" fmla="*/ 293 h 385"/>
              <a:gd name="T24" fmla="*/ 122 w 229"/>
              <a:gd name="T25" fmla="*/ 167 h 385"/>
              <a:gd name="T26" fmla="*/ 122 w 229"/>
              <a:gd name="T27" fmla="*/ 297 h 385"/>
              <a:gd name="T28" fmla="*/ 74 w 229"/>
              <a:gd name="T29" fmla="*/ 361 h 385"/>
              <a:gd name="T30" fmla="*/ 26 w 229"/>
              <a:gd name="T31" fmla="*/ 258 h 385"/>
              <a:gd name="T32" fmla="*/ 0 w 229"/>
              <a:gd name="T33" fmla="*/ 165 h 385"/>
              <a:gd name="T34" fmla="*/ 20 w 229"/>
              <a:gd name="T35" fmla="*/ 190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9" h="385">
                <a:moveTo>
                  <a:pt x="20" y="190"/>
                </a:moveTo>
                <a:cubicBezTo>
                  <a:pt x="20" y="190"/>
                  <a:pt x="9" y="161"/>
                  <a:pt x="15" y="126"/>
                </a:cubicBezTo>
                <a:cubicBezTo>
                  <a:pt x="22" y="90"/>
                  <a:pt x="43" y="68"/>
                  <a:pt x="43" y="68"/>
                </a:cubicBezTo>
                <a:cubicBezTo>
                  <a:pt x="45" y="93"/>
                  <a:pt x="45" y="93"/>
                  <a:pt x="45" y="93"/>
                </a:cubicBezTo>
                <a:cubicBezTo>
                  <a:pt x="45" y="93"/>
                  <a:pt x="52" y="65"/>
                  <a:pt x="94" y="32"/>
                </a:cubicBezTo>
                <a:cubicBezTo>
                  <a:pt x="114" y="17"/>
                  <a:pt x="136" y="9"/>
                  <a:pt x="153" y="4"/>
                </a:cubicBezTo>
                <a:cubicBezTo>
                  <a:pt x="171" y="1"/>
                  <a:pt x="183" y="0"/>
                  <a:pt x="183" y="0"/>
                </a:cubicBezTo>
                <a:cubicBezTo>
                  <a:pt x="183" y="0"/>
                  <a:pt x="166" y="9"/>
                  <a:pt x="164" y="46"/>
                </a:cubicBezTo>
                <a:cubicBezTo>
                  <a:pt x="160" y="105"/>
                  <a:pt x="192" y="118"/>
                  <a:pt x="210" y="198"/>
                </a:cubicBezTo>
                <a:cubicBezTo>
                  <a:pt x="229" y="285"/>
                  <a:pt x="166" y="335"/>
                  <a:pt x="134" y="354"/>
                </a:cubicBezTo>
                <a:cubicBezTo>
                  <a:pt x="111" y="368"/>
                  <a:pt x="99" y="380"/>
                  <a:pt x="95" y="385"/>
                </a:cubicBezTo>
                <a:cubicBezTo>
                  <a:pt x="102" y="376"/>
                  <a:pt x="125" y="343"/>
                  <a:pt x="140" y="293"/>
                </a:cubicBezTo>
                <a:cubicBezTo>
                  <a:pt x="159" y="232"/>
                  <a:pt x="122" y="167"/>
                  <a:pt x="122" y="167"/>
                </a:cubicBezTo>
                <a:cubicBezTo>
                  <a:pt x="122" y="167"/>
                  <a:pt x="151" y="231"/>
                  <a:pt x="122" y="297"/>
                </a:cubicBezTo>
                <a:cubicBezTo>
                  <a:pt x="104" y="337"/>
                  <a:pt x="74" y="361"/>
                  <a:pt x="74" y="361"/>
                </a:cubicBezTo>
                <a:cubicBezTo>
                  <a:pt x="74" y="361"/>
                  <a:pt x="68" y="330"/>
                  <a:pt x="26" y="258"/>
                </a:cubicBezTo>
                <a:cubicBezTo>
                  <a:pt x="11" y="233"/>
                  <a:pt x="0" y="199"/>
                  <a:pt x="0" y="165"/>
                </a:cubicBezTo>
                <a:cubicBezTo>
                  <a:pt x="12" y="189"/>
                  <a:pt x="20" y="190"/>
                  <a:pt x="20" y="1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2" name="千图PPT彼岸天：ID 8661124库_任意多边形 41"/>
          <p:cNvSpPr/>
          <p:nvPr>
            <p:custDataLst>
              <p:tags r:id="rId7"/>
            </p:custDataLst>
          </p:nvPr>
        </p:nvSpPr>
        <p:spPr bwMode="auto">
          <a:xfrm>
            <a:off x="2629761" y="2398166"/>
            <a:ext cx="566765" cy="926356"/>
          </a:xfrm>
          <a:custGeom>
            <a:avLst/>
            <a:gdLst>
              <a:gd name="T0" fmla="*/ 97 w 262"/>
              <a:gd name="T1" fmla="*/ 429 h 429"/>
              <a:gd name="T2" fmla="*/ 54 w 262"/>
              <a:gd name="T3" fmla="*/ 337 h 429"/>
              <a:gd name="T4" fmla="*/ 18 w 262"/>
              <a:gd name="T5" fmla="*/ 200 h 429"/>
              <a:gd name="T6" fmla="*/ 29 w 262"/>
              <a:gd name="T7" fmla="*/ 215 h 429"/>
              <a:gd name="T8" fmla="*/ 74 w 262"/>
              <a:gd name="T9" fmla="*/ 97 h 429"/>
              <a:gd name="T10" fmla="*/ 187 w 262"/>
              <a:gd name="T11" fmla="*/ 0 h 429"/>
              <a:gd name="T12" fmla="*/ 211 w 262"/>
              <a:gd name="T13" fmla="*/ 119 h 429"/>
              <a:gd name="T14" fmla="*/ 220 w 262"/>
              <a:gd name="T15" fmla="*/ 310 h 429"/>
              <a:gd name="T16" fmla="*/ 116 w 262"/>
              <a:gd name="T17" fmla="*/ 424 h 429"/>
              <a:gd name="T18" fmla="*/ 152 w 262"/>
              <a:gd name="T19" fmla="*/ 324 h 429"/>
              <a:gd name="T20" fmla="*/ 138 w 262"/>
              <a:gd name="T21" fmla="*/ 242 h 429"/>
              <a:gd name="T22" fmla="*/ 137 w 262"/>
              <a:gd name="T23" fmla="*/ 327 h 429"/>
              <a:gd name="T24" fmla="*/ 97 w 262"/>
              <a:gd name="T25" fmla="*/ 429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2" h="429">
                <a:moveTo>
                  <a:pt x="97" y="429"/>
                </a:moveTo>
                <a:cubicBezTo>
                  <a:pt x="97" y="429"/>
                  <a:pt x="91" y="386"/>
                  <a:pt x="54" y="337"/>
                </a:cubicBezTo>
                <a:cubicBezTo>
                  <a:pt x="0" y="267"/>
                  <a:pt x="18" y="200"/>
                  <a:pt x="18" y="200"/>
                </a:cubicBezTo>
                <a:cubicBezTo>
                  <a:pt x="29" y="215"/>
                  <a:pt x="29" y="215"/>
                  <a:pt x="29" y="215"/>
                </a:cubicBezTo>
                <a:cubicBezTo>
                  <a:pt x="29" y="215"/>
                  <a:pt x="26" y="152"/>
                  <a:pt x="74" y="97"/>
                </a:cubicBezTo>
                <a:cubicBezTo>
                  <a:pt x="122" y="42"/>
                  <a:pt x="187" y="0"/>
                  <a:pt x="187" y="0"/>
                </a:cubicBezTo>
                <a:cubicBezTo>
                  <a:pt x="187" y="0"/>
                  <a:pt x="172" y="47"/>
                  <a:pt x="211" y="119"/>
                </a:cubicBezTo>
                <a:cubicBezTo>
                  <a:pt x="249" y="192"/>
                  <a:pt x="262" y="235"/>
                  <a:pt x="220" y="310"/>
                </a:cubicBezTo>
                <a:cubicBezTo>
                  <a:pt x="178" y="385"/>
                  <a:pt x="116" y="424"/>
                  <a:pt x="116" y="424"/>
                </a:cubicBezTo>
                <a:cubicBezTo>
                  <a:pt x="116" y="424"/>
                  <a:pt x="151" y="354"/>
                  <a:pt x="152" y="324"/>
                </a:cubicBezTo>
                <a:cubicBezTo>
                  <a:pt x="152" y="293"/>
                  <a:pt x="138" y="242"/>
                  <a:pt x="138" y="242"/>
                </a:cubicBezTo>
                <a:cubicBezTo>
                  <a:pt x="138" y="242"/>
                  <a:pt x="149" y="274"/>
                  <a:pt x="137" y="327"/>
                </a:cubicBezTo>
                <a:cubicBezTo>
                  <a:pt x="125" y="379"/>
                  <a:pt x="97" y="429"/>
                  <a:pt x="97" y="4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3" name="千图PPT彼岸天：ID 8661124库_任意多边形 42"/>
          <p:cNvSpPr/>
          <p:nvPr>
            <p:custDataLst>
              <p:tags r:id="rId8"/>
            </p:custDataLst>
          </p:nvPr>
        </p:nvSpPr>
        <p:spPr bwMode="auto">
          <a:xfrm>
            <a:off x="931292" y="2145358"/>
            <a:ext cx="661682" cy="1190116"/>
          </a:xfrm>
          <a:custGeom>
            <a:avLst/>
            <a:gdLst>
              <a:gd name="T0" fmla="*/ 244 w 306"/>
              <a:gd name="T1" fmla="*/ 551 h 551"/>
              <a:gd name="T2" fmla="*/ 141 w 306"/>
              <a:gd name="T3" fmla="*/ 472 h 551"/>
              <a:gd name="T4" fmla="*/ 21 w 306"/>
              <a:gd name="T5" fmla="*/ 335 h 551"/>
              <a:gd name="T6" fmla="*/ 41 w 306"/>
              <a:gd name="T7" fmla="*/ 346 h 551"/>
              <a:gd name="T8" fmla="*/ 19 w 306"/>
              <a:gd name="T9" fmla="*/ 182 h 551"/>
              <a:gd name="T10" fmla="*/ 85 w 306"/>
              <a:gd name="T11" fmla="*/ 0 h 551"/>
              <a:gd name="T12" fmla="*/ 181 w 306"/>
              <a:gd name="T13" fmla="*/ 123 h 551"/>
              <a:gd name="T14" fmla="*/ 306 w 306"/>
              <a:gd name="T15" fmla="*/ 337 h 551"/>
              <a:gd name="T16" fmla="*/ 261 w 306"/>
              <a:gd name="T17" fmla="*/ 533 h 551"/>
              <a:gd name="T18" fmla="*/ 240 w 306"/>
              <a:gd name="T19" fmla="*/ 396 h 551"/>
              <a:gd name="T20" fmla="*/ 176 w 306"/>
              <a:gd name="T21" fmla="*/ 309 h 551"/>
              <a:gd name="T22" fmla="*/ 225 w 306"/>
              <a:gd name="T23" fmla="*/ 408 h 551"/>
              <a:gd name="T24" fmla="*/ 244 w 306"/>
              <a:gd name="T25" fmla="*/ 551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6" h="551">
                <a:moveTo>
                  <a:pt x="244" y="551"/>
                </a:moveTo>
                <a:cubicBezTo>
                  <a:pt x="244" y="551"/>
                  <a:pt x="210" y="505"/>
                  <a:pt x="141" y="472"/>
                </a:cubicBezTo>
                <a:cubicBezTo>
                  <a:pt x="41" y="424"/>
                  <a:pt x="21" y="335"/>
                  <a:pt x="21" y="335"/>
                </a:cubicBezTo>
                <a:cubicBezTo>
                  <a:pt x="41" y="346"/>
                  <a:pt x="41" y="346"/>
                  <a:pt x="41" y="346"/>
                </a:cubicBezTo>
                <a:cubicBezTo>
                  <a:pt x="41" y="346"/>
                  <a:pt x="0" y="275"/>
                  <a:pt x="19" y="182"/>
                </a:cubicBezTo>
                <a:cubicBezTo>
                  <a:pt x="38" y="88"/>
                  <a:pt x="85" y="0"/>
                  <a:pt x="85" y="0"/>
                </a:cubicBezTo>
                <a:cubicBezTo>
                  <a:pt x="85" y="0"/>
                  <a:pt x="97" y="63"/>
                  <a:pt x="181" y="123"/>
                </a:cubicBezTo>
                <a:cubicBezTo>
                  <a:pt x="266" y="184"/>
                  <a:pt x="306" y="224"/>
                  <a:pt x="306" y="337"/>
                </a:cubicBezTo>
                <a:cubicBezTo>
                  <a:pt x="305" y="450"/>
                  <a:pt x="261" y="533"/>
                  <a:pt x="261" y="533"/>
                </a:cubicBezTo>
                <a:cubicBezTo>
                  <a:pt x="261" y="533"/>
                  <a:pt x="257" y="432"/>
                  <a:pt x="240" y="396"/>
                </a:cubicBezTo>
                <a:cubicBezTo>
                  <a:pt x="222" y="360"/>
                  <a:pt x="176" y="309"/>
                  <a:pt x="176" y="309"/>
                </a:cubicBezTo>
                <a:cubicBezTo>
                  <a:pt x="176" y="309"/>
                  <a:pt x="207" y="341"/>
                  <a:pt x="225" y="408"/>
                </a:cubicBezTo>
                <a:cubicBezTo>
                  <a:pt x="243" y="476"/>
                  <a:pt x="244" y="551"/>
                  <a:pt x="244" y="5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4" name="千图PPT彼岸天：ID 8661124库_任意多边形 43"/>
          <p:cNvSpPr/>
          <p:nvPr>
            <p:custDataLst>
              <p:tags r:id="rId9"/>
            </p:custDataLst>
          </p:nvPr>
        </p:nvSpPr>
        <p:spPr bwMode="auto">
          <a:xfrm>
            <a:off x="1244336" y="1972865"/>
            <a:ext cx="225428" cy="379669"/>
          </a:xfrm>
          <a:custGeom>
            <a:avLst/>
            <a:gdLst>
              <a:gd name="T0" fmla="*/ 30 w 104"/>
              <a:gd name="T1" fmla="*/ 176 h 176"/>
              <a:gd name="T2" fmla="*/ 17 w 104"/>
              <a:gd name="T3" fmla="*/ 133 h 176"/>
              <a:gd name="T4" fmla="*/ 11 w 104"/>
              <a:gd name="T5" fmla="*/ 72 h 176"/>
              <a:gd name="T6" fmla="*/ 14 w 104"/>
              <a:gd name="T7" fmla="*/ 79 h 176"/>
              <a:gd name="T8" fmla="*/ 38 w 104"/>
              <a:gd name="T9" fmla="*/ 33 h 176"/>
              <a:gd name="T10" fmla="*/ 87 w 104"/>
              <a:gd name="T11" fmla="*/ 0 h 176"/>
              <a:gd name="T12" fmla="*/ 82 w 104"/>
              <a:gd name="T13" fmla="*/ 54 h 176"/>
              <a:gd name="T14" fmla="*/ 83 w 104"/>
              <a:gd name="T15" fmla="*/ 135 h 176"/>
              <a:gd name="T16" fmla="*/ 37 w 104"/>
              <a:gd name="T17" fmla="*/ 175 h 176"/>
              <a:gd name="T18" fmla="*/ 56 w 104"/>
              <a:gd name="T19" fmla="*/ 135 h 176"/>
              <a:gd name="T20" fmla="*/ 55 w 104"/>
              <a:gd name="T21" fmla="*/ 99 h 176"/>
              <a:gd name="T22" fmla="*/ 50 w 104"/>
              <a:gd name="T23" fmla="*/ 135 h 176"/>
              <a:gd name="T24" fmla="*/ 30 w 104"/>
              <a:gd name="T25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4" h="176">
                <a:moveTo>
                  <a:pt x="30" y="176"/>
                </a:moveTo>
                <a:cubicBezTo>
                  <a:pt x="30" y="176"/>
                  <a:pt x="29" y="157"/>
                  <a:pt x="17" y="133"/>
                </a:cubicBezTo>
                <a:cubicBezTo>
                  <a:pt x="0" y="99"/>
                  <a:pt x="11" y="72"/>
                  <a:pt x="11" y="72"/>
                </a:cubicBezTo>
                <a:cubicBezTo>
                  <a:pt x="14" y="79"/>
                  <a:pt x="14" y="79"/>
                  <a:pt x="14" y="79"/>
                </a:cubicBezTo>
                <a:cubicBezTo>
                  <a:pt x="14" y="79"/>
                  <a:pt x="16" y="52"/>
                  <a:pt x="38" y="33"/>
                </a:cubicBezTo>
                <a:cubicBezTo>
                  <a:pt x="59" y="13"/>
                  <a:pt x="87" y="0"/>
                  <a:pt x="87" y="0"/>
                </a:cubicBezTo>
                <a:cubicBezTo>
                  <a:pt x="87" y="0"/>
                  <a:pt x="70" y="20"/>
                  <a:pt x="82" y="54"/>
                </a:cubicBezTo>
                <a:cubicBezTo>
                  <a:pt x="93" y="88"/>
                  <a:pt x="104" y="106"/>
                  <a:pt x="83" y="135"/>
                </a:cubicBezTo>
                <a:cubicBezTo>
                  <a:pt x="63" y="164"/>
                  <a:pt x="37" y="175"/>
                  <a:pt x="37" y="175"/>
                </a:cubicBezTo>
                <a:cubicBezTo>
                  <a:pt x="37" y="175"/>
                  <a:pt x="54" y="148"/>
                  <a:pt x="56" y="135"/>
                </a:cubicBezTo>
                <a:cubicBezTo>
                  <a:pt x="58" y="123"/>
                  <a:pt x="55" y="99"/>
                  <a:pt x="55" y="99"/>
                </a:cubicBezTo>
                <a:cubicBezTo>
                  <a:pt x="55" y="99"/>
                  <a:pt x="58" y="114"/>
                  <a:pt x="50" y="135"/>
                </a:cubicBezTo>
                <a:cubicBezTo>
                  <a:pt x="43" y="157"/>
                  <a:pt x="30" y="176"/>
                  <a:pt x="30" y="1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5" name="千图PPT彼岸天：ID 8661124库_任意多边形 44"/>
          <p:cNvSpPr/>
          <p:nvPr>
            <p:custDataLst>
              <p:tags r:id="rId10"/>
            </p:custDataLst>
          </p:nvPr>
        </p:nvSpPr>
        <p:spPr bwMode="auto">
          <a:xfrm>
            <a:off x="760623" y="2473918"/>
            <a:ext cx="194398" cy="360503"/>
          </a:xfrm>
          <a:custGeom>
            <a:avLst/>
            <a:gdLst>
              <a:gd name="T0" fmla="*/ 51 w 90"/>
              <a:gd name="T1" fmla="*/ 167 h 167"/>
              <a:gd name="T2" fmla="*/ 27 w 90"/>
              <a:gd name="T3" fmla="*/ 137 h 167"/>
              <a:gd name="T4" fmla="*/ 2 w 90"/>
              <a:gd name="T5" fmla="*/ 91 h 167"/>
              <a:gd name="T6" fmla="*/ 7 w 90"/>
              <a:gd name="T7" fmla="*/ 96 h 167"/>
              <a:gd name="T8" fmla="*/ 11 w 90"/>
              <a:gd name="T9" fmla="*/ 48 h 167"/>
              <a:gd name="T10" fmla="*/ 41 w 90"/>
              <a:gd name="T11" fmla="*/ 0 h 167"/>
              <a:gd name="T12" fmla="*/ 54 w 90"/>
              <a:gd name="T13" fmla="*/ 45 h 167"/>
              <a:gd name="T14" fmla="*/ 82 w 90"/>
              <a:gd name="T15" fmla="*/ 110 h 167"/>
              <a:gd name="T16" fmla="*/ 57 w 90"/>
              <a:gd name="T17" fmla="*/ 163 h 167"/>
              <a:gd name="T18" fmla="*/ 60 w 90"/>
              <a:gd name="T19" fmla="*/ 122 h 167"/>
              <a:gd name="T20" fmla="*/ 47 w 90"/>
              <a:gd name="T21" fmla="*/ 94 h 167"/>
              <a:gd name="T22" fmla="*/ 55 w 90"/>
              <a:gd name="T23" fmla="*/ 125 h 167"/>
              <a:gd name="T24" fmla="*/ 51 w 90"/>
              <a:gd name="T25" fmla="*/ 16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0" h="167">
                <a:moveTo>
                  <a:pt x="51" y="167"/>
                </a:moveTo>
                <a:cubicBezTo>
                  <a:pt x="51" y="167"/>
                  <a:pt x="44" y="151"/>
                  <a:pt x="27" y="137"/>
                </a:cubicBezTo>
                <a:cubicBezTo>
                  <a:pt x="2" y="118"/>
                  <a:pt x="2" y="91"/>
                  <a:pt x="2" y="91"/>
                </a:cubicBezTo>
                <a:cubicBezTo>
                  <a:pt x="7" y="96"/>
                  <a:pt x="7" y="96"/>
                  <a:pt x="7" y="96"/>
                </a:cubicBezTo>
                <a:cubicBezTo>
                  <a:pt x="7" y="96"/>
                  <a:pt x="0" y="73"/>
                  <a:pt x="11" y="48"/>
                </a:cubicBezTo>
                <a:cubicBezTo>
                  <a:pt x="23" y="22"/>
                  <a:pt x="41" y="0"/>
                  <a:pt x="41" y="0"/>
                </a:cubicBezTo>
                <a:cubicBezTo>
                  <a:pt x="41" y="0"/>
                  <a:pt x="34" y="23"/>
                  <a:pt x="54" y="45"/>
                </a:cubicBezTo>
                <a:cubicBezTo>
                  <a:pt x="74" y="68"/>
                  <a:pt x="90" y="78"/>
                  <a:pt x="82" y="110"/>
                </a:cubicBezTo>
                <a:cubicBezTo>
                  <a:pt x="75" y="142"/>
                  <a:pt x="57" y="163"/>
                  <a:pt x="57" y="163"/>
                </a:cubicBezTo>
                <a:cubicBezTo>
                  <a:pt x="57" y="163"/>
                  <a:pt x="62" y="134"/>
                  <a:pt x="60" y="122"/>
                </a:cubicBezTo>
                <a:cubicBezTo>
                  <a:pt x="57" y="111"/>
                  <a:pt x="47" y="94"/>
                  <a:pt x="47" y="94"/>
                </a:cubicBezTo>
                <a:cubicBezTo>
                  <a:pt x="47" y="94"/>
                  <a:pt x="54" y="105"/>
                  <a:pt x="55" y="125"/>
                </a:cubicBezTo>
                <a:cubicBezTo>
                  <a:pt x="56" y="145"/>
                  <a:pt x="51" y="167"/>
                  <a:pt x="51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6" name="千图PPT彼岸天：ID 8661124库_任意多边形 45"/>
          <p:cNvSpPr/>
          <p:nvPr>
            <p:custDataLst>
              <p:tags r:id="rId11"/>
            </p:custDataLst>
          </p:nvPr>
        </p:nvSpPr>
        <p:spPr bwMode="auto">
          <a:xfrm>
            <a:off x="2528455" y="2033100"/>
            <a:ext cx="355027" cy="585019"/>
          </a:xfrm>
          <a:custGeom>
            <a:avLst/>
            <a:gdLst>
              <a:gd name="T0" fmla="*/ 109 w 164"/>
              <a:gd name="T1" fmla="*/ 271 h 271"/>
              <a:gd name="T2" fmla="*/ 133 w 164"/>
              <a:gd name="T3" fmla="*/ 212 h 271"/>
              <a:gd name="T4" fmla="*/ 151 w 164"/>
              <a:gd name="T5" fmla="*/ 124 h 271"/>
              <a:gd name="T6" fmla="*/ 145 w 164"/>
              <a:gd name="T7" fmla="*/ 134 h 271"/>
              <a:gd name="T8" fmla="*/ 113 w 164"/>
              <a:gd name="T9" fmla="*/ 60 h 271"/>
              <a:gd name="T10" fmla="*/ 39 w 164"/>
              <a:gd name="T11" fmla="*/ 0 h 271"/>
              <a:gd name="T12" fmla="*/ 41 w 164"/>
              <a:gd name="T13" fmla="*/ 79 h 271"/>
              <a:gd name="T14" fmla="*/ 28 w 164"/>
              <a:gd name="T15" fmla="*/ 198 h 271"/>
              <a:gd name="T16" fmla="*/ 97 w 164"/>
              <a:gd name="T17" fmla="*/ 268 h 271"/>
              <a:gd name="T18" fmla="*/ 72 w 164"/>
              <a:gd name="T19" fmla="*/ 205 h 271"/>
              <a:gd name="T20" fmla="*/ 77 w 164"/>
              <a:gd name="T21" fmla="*/ 153 h 271"/>
              <a:gd name="T22" fmla="*/ 81 w 164"/>
              <a:gd name="T23" fmla="*/ 207 h 271"/>
              <a:gd name="T24" fmla="*/ 109 w 164"/>
              <a:gd name="T25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4" h="271">
                <a:moveTo>
                  <a:pt x="109" y="271"/>
                </a:moveTo>
                <a:cubicBezTo>
                  <a:pt x="109" y="271"/>
                  <a:pt x="112" y="243"/>
                  <a:pt x="133" y="212"/>
                </a:cubicBezTo>
                <a:cubicBezTo>
                  <a:pt x="164" y="166"/>
                  <a:pt x="151" y="124"/>
                  <a:pt x="151" y="124"/>
                </a:cubicBezTo>
                <a:cubicBezTo>
                  <a:pt x="145" y="134"/>
                  <a:pt x="145" y="134"/>
                  <a:pt x="145" y="134"/>
                </a:cubicBezTo>
                <a:cubicBezTo>
                  <a:pt x="145" y="134"/>
                  <a:pt x="145" y="94"/>
                  <a:pt x="113" y="60"/>
                </a:cubicBezTo>
                <a:cubicBezTo>
                  <a:pt x="81" y="25"/>
                  <a:pt x="39" y="0"/>
                  <a:pt x="39" y="0"/>
                </a:cubicBezTo>
                <a:cubicBezTo>
                  <a:pt x="39" y="0"/>
                  <a:pt x="62" y="33"/>
                  <a:pt x="41" y="79"/>
                </a:cubicBezTo>
                <a:cubicBezTo>
                  <a:pt x="20" y="126"/>
                  <a:pt x="0" y="151"/>
                  <a:pt x="28" y="198"/>
                </a:cubicBezTo>
                <a:cubicBezTo>
                  <a:pt x="57" y="245"/>
                  <a:pt x="97" y="268"/>
                  <a:pt x="97" y="268"/>
                </a:cubicBezTo>
                <a:cubicBezTo>
                  <a:pt x="97" y="268"/>
                  <a:pt x="73" y="225"/>
                  <a:pt x="72" y="205"/>
                </a:cubicBezTo>
                <a:cubicBezTo>
                  <a:pt x="70" y="186"/>
                  <a:pt x="77" y="153"/>
                  <a:pt x="77" y="153"/>
                </a:cubicBezTo>
                <a:cubicBezTo>
                  <a:pt x="77" y="153"/>
                  <a:pt x="72" y="174"/>
                  <a:pt x="81" y="207"/>
                </a:cubicBezTo>
                <a:cubicBezTo>
                  <a:pt x="90" y="240"/>
                  <a:pt x="109" y="271"/>
                  <a:pt x="109" y="2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7" name="千图PPT彼岸天：ID 8661124库_任意多边形 46"/>
          <p:cNvSpPr/>
          <p:nvPr>
            <p:custDataLst>
              <p:tags r:id="rId12"/>
            </p:custDataLst>
          </p:nvPr>
        </p:nvSpPr>
        <p:spPr bwMode="auto">
          <a:xfrm>
            <a:off x="2787651" y="3417614"/>
            <a:ext cx="407048" cy="425302"/>
          </a:xfrm>
          <a:custGeom>
            <a:avLst/>
            <a:gdLst>
              <a:gd name="T0" fmla="*/ 4 w 188"/>
              <a:gd name="T1" fmla="*/ 191 h 197"/>
              <a:gd name="T2" fmla="*/ 64 w 188"/>
              <a:gd name="T3" fmla="*/ 188 h 197"/>
              <a:gd name="T4" fmla="*/ 143 w 188"/>
              <a:gd name="T5" fmla="*/ 164 h 197"/>
              <a:gd name="T6" fmla="*/ 132 w 188"/>
              <a:gd name="T7" fmla="*/ 163 h 197"/>
              <a:gd name="T8" fmla="*/ 176 w 188"/>
              <a:gd name="T9" fmla="*/ 98 h 197"/>
              <a:gd name="T10" fmla="*/ 188 w 188"/>
              <a:gd name="T11" fmla="*/ 0 h 197"/>
              <a:gd name="T12" fmla="*/ 125 w 188"/>
              <a:gd name="T13" fmla="*/ 38 h 197"/>
              <a:gd name="T14" fmla="*/ 24 w 188"/>
              <a:gd name="T15" fmla="*/ 80 h 197"/>
              <a:gd name="T16" fmla="*/ 1 w 188"/>
              <a:gd name="T17" fmla="*/ 179 h 197"/>
              <a:gd name="T18" fmla="*/ 39 w 188"/>
              <a:gd name="T19" fmla="*/ 125 h 197"/>
              <a:gd name="T20" fmla="*/ 84 w 188"/>
              <a:gd name="T21" fmla="*/ 107 h 197"/>
              <a:gd name="T22" fmla="*/ 42 w 188"/>
              <a:gd name="T23" fmla="*/ 135 h 197"/>
              <a:gd name="T24" fmla="*/ 4 w 188"/>
              <a:gd name="T25" fmla="*/ 191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8" h="197">
                <a:moveTo>
                  <a:pt x="4" y="191"/>
                </a:moveTo>
                <a:cubicBezTo>
                  <a:pt x="4" y="191"/>
                  <a:pt x="28" y="181"/>
                  <a:pt x="64" y="188"/>
                </a:cubicBezTo>
                <a:cubicBezTo>
                  <a:pt x="115" y="197"/>
                  <a:pt x="143" y="164"/>
                  <a:pt x="143" y="164"/>
                </a:cubicBezTo>
                <a:cubicBezTo>
                  <a:pt x="132" y="163"/>
                  <a:pt x="132" y="163"/>
                  <a:pt x="132" y="163"/>
                </a:cubicBezTo>
                <a:cubicBezTo>
                  <a:pt x="132" y="163"/>
                  <a:pt x="164" y="145"/>
                  <a:pt x="176" y="98"/>
                </a:cubicBezTo>
                <a:cubicBezTo>
                  <a:pt x="188" y="52"/>
                  <a:pt x="188" y="0"/>
                  <a:pt x="188" y="0"/>
                </a:cubicBezTo>
                <a:cubicBezTo>
                  <a:pt x="188" y="0"/>
                  <a:pt x="174" y="37"/>
                  <a:pt x="125" y="38"/>
                </a:cubicBezTo>
                <a:cubicBezTo>
                  <a:pt x="77" y="39"/>
                  <a:pt x="47" y="31"/>
                  <a:pt x="24" y="80"/>
                </a:cubicBezTo>
                <a:cubicBezTo>
                  <a:pt x="0" y="129"/>
                  <a:pt x="1" y="179"/>
                  <a:pt x="1" y="179"/>
                </a:cubicBezTo>
                <a:cubicBezTo>
                  <a:pt x="1" y="179"/>
                  <a:pt x="24" y="136"/>
                  <a:pt x="39" y="125"/>
                </a:cubicBezTo>
                <a:cubicBezTo>
                  <a:pt x="54" y="115"/>
                  <a:pt x="84" y="107"/>
                  <a:pt x="84" y="107"/>
                </a:cubicBezTo>
                <a:cubicBezTo>
                  <a:pt x="84" y="107"/>
                  <a:pt x="64" y="111"/>
                  <a:pt x="42" y="135"/>
                </a:cubicBezTo>
                <a:cubicBezTo>
                  <a:pt x="20" y="159"/>
                  <a:pt x="4" y="191"/>
                  <a:pt x="4" y="1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8" name="千图PPT彼岸天：ID 8661124库_任意多边形 47"/>
          <p:cNvSpPr/>
          <p:nvPr>
            <p:custDataLst>
              <p:tags r:id="rId13"/>
            </p:custDataLst>
          </p:nvPr>
        </p:nvSpPr>
        <p:spPr bwMode="auto">
          <a:xfrm>
            <a:off x="691261" y="3125561"/>
            <a:ext cx="799494" cy="706403"/>
          </a:xfrm>
          <a:custGeom>
            <a:avLst/>
            <a:gdLst>
              <a:gd name="T0" fmla="*/ 44 w 370"/>
              <a:gd name="T1" fmla="*/ 0 h 327"/>
              <a:gd name="T2" fmla="*/ 121 w 370"/>
              <a:gd name="T3" fmla="*/ 276 h 327"/>
              <a:gd name="T4" fmla="*/ 189 w 370"/>
              <a:gd name="T5" fmla="*/ 304 h 327"/>
              <a:gd name="T6" fmla="*/ 178 w 370"/>
              <a:gd name="T7" fmla="*/ 311 h 327"/>
              <a:gd name="T8" fmla="*/ 160 w 370"/>
              <a:gd name="T9" fmla="*/ 318 h 327"/>
              <a:gd name="T10" fmla="*/ 257 w 370"/>
              <a:gd name="T11" fmla="*/ 315 h 327"/>
              <a:gd name="T12" fmla="*/ 356 w 370"/>
              <a:gd name="T13" fmla="*/ 277 h 327"/>
              <a:gd name="T14" fmla="*/ 258 w 370"/>
              <a:gd name="T15" fmla="*/ 252 h 327"/>
              <a:gd name="T16" fmla="*/ 163 w 370"/>
              <a:gd name="T17" fmla="*/ 190 h 327"/>
              <a:gd name="T18" fmla="*/ 274 w 370"/>
              <a:gd name="T19" fmla="*/ 241 h 327"/>
              <a:gd name="T20" fmla="*/ 370 w 370"/>
              <a:gd name="T21" fmla="*/ 252 h 327"/>
              <a:gd name="T22" fmla="*/ 357 w 370"/>
              <a:gd name="T23" fmla="*/ 242 h 327"/>
              <a:gd name="T24" fmla="*/ 335 w 370"/>
              <a:gd name="T25" fmla="*/ 212 h 327"/>
              <a:gd name="T26" fmla="*/ 289 w 370"/>
              <a:gd name="T27" fmla="*/ 116 h 327"/>
              <a:gd name="T28" fmla="*/ 197 w 370"/>
              <a:gd name="T29" fmla="*/ 62 h 327"/>
              <a:gd name="T30" fmla="*/ 207 w 370"/>
              <a:gd name="T31" fmla="*/ 75 h 327"/>
              <a:gd name="T32" fmla="*/ 124 w 370"/>
              <a:gd name="T33" fmla="*/ 70 h 327"/>
              <a:gd name="T34" fmla="*/ 44 w 370"/>
              <a:gd name="T35" fmla="*/ 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0" h="327">
                <a:moveTo>
                  <a:pt x="44" y="0"/>
                </a:moveTo>
                <a:cubicBezTo>
                  <a:pt x="44" y="0"/>
                  <a:pt x="0" y="194"/>
                  <a:pt x="121" y="276"/>
                </a:cubicBezTo>
                <a:cubicBezTo>
                  <a:pt x="143" y="291"/>
                  <a:pt x="166" y="299"/>
                  <a:pt x="189" y="304"/>
                </a:cubicBezTo>
                <a:cubicBezTo>
                  <a:pt x="185" y="307"/>
                  <a:pt x="182" y="310"/>
                  <a:pt x="178" y="311"/>
                </a:cubicBezTo>
                <a:cubicBezTo>
                  <a:pt x="167" y="316"/>
                  <a:pt x="160" y="318"/>
                  <a:pt x="160" y="318"/>
                </a:cubicBezTo>
                <a:cubicBezTo>
                  <a:pt x="160" y="318"/>
                  <a:pt x="204" y="327"/>
                  <a:pt x="257" y="315"/>
                </a:cubicBezTo>
                <a:cubicBezTo>
                  <a:pt x="309" y="303"/>
                  <a:pt x="356" y="277"/>
                  <a:pt x="356" y="277"/>
                </a:cubicBezTo>
                <a:cubicBezTo>
                  <a:pt x="356" y="277"/>
                  <a:pt x="308" y="271"/>
                  <a:pt x="258" y="252"/>
                </a:cubicBezTo>
                <a:cubicBezTo>
                  <a:pt x="209" y="232"/>
                  <a:pt x="163" y="190"/>
                  <a:pt x="163" y="190"/>
                </a:cubicBezTo>
                <a:cubicBezTo>
                  <a:pt x="163" y="190"/>
                  <a:pt x="225" y="229"/>
                  <a:pt x="274" y="241"/>
                </a:cubicBezTo>
                <a:cubicBezTo>
                  <a:pt x="322" y="254"/>
                  <a:pt x="370" y="252"/>
                  <a:pt x="370" y="252"/>
                </a:cubicBezTo>
                <a:cubicBezTo>
                  <a:pt x="357" y="242"/>
                  <a:pt x="357" y="242"/>
                  <a:pt x="357" y="242"/>
                </a:cubicBezTo>
                <a:cubicBezTo>
                  <a:pt x="350" y="235"/>
                  <a:pt x="342" y="226"/>
                  <a:pt x="335" y="212"/>
                </a:cubicBezTo>
                <a:cubicBezTo>
                  <a:pt x="321" y="186"/>
                  <a:pt x="310" y="140"/>
                  <a:pt x="289" y="116"/>
                </a:cubicBezTo>
                <a:cubicBezTo>
                  <a:pt x="261" y="84"/>
                  <a:pt x="229" y="70"/>
                  <a:pt x="197" y="62"/>
                </a:cubicBezTo>
                <a:cubicBezTo>
                  <a:pt x="201" y="66"/>
                  <a:pt x="204" y="70"/>
                  <a:pt x="207" y="75"/>
                </a:cubicBezTo>
                <a:cubicBezTo>
                  <a:pt x="178" y="71"/>
                  <a:pt x="149" y="74"/>
                  <a:pt x="124" y="70"/>
                </a:cubicBezTo>
                <a:cubicBezTo>
                  <a:pt x="60" y="60"/>
                  <a:pt x="44" y="0"/>
                  <a:pt x="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29" name="千图PPT彼岸天：ID 8661124库_任意多边形 48"/>
          <p:cNvSpPr/>
          <p:nvPr>
            <p:custDataLst>
              <p:tags r:id="rId14"/>
            </p:custDataLst>
          </p:nvPr>
        </p:nvSpPr>
        <p:spPr bwMode="auto">
          <a:xfrm>
            <a:off x="688523" y="2756844"/>
            <a:ext cx="369629" cy="459983"/>
          </a:xfrm>
          <a:custGeom>
            <a:avLst/>
            <a:gdLst>
              <a:gd name="T0" fmla="*/ 135 w 171"/>
              <a:gd name="T1" fmla="*/ 213 h 213"/>
              <a:gd name="T2" fmla="*/ 102 w 171"/>
              <a:gd name="T3" fmla="*/ 198 h 213"/>
              <a:gd name="T4" fmla="*/ 19 w 171"/>
              <a:gd name="T5" fmla="*/ 135 h 213"/>
              <a:gd name="T6" fmla="*/ 31 w 171"/>
              <a:gd name="T7" fmla="*/ 0 h 213"/>
              <a:gd name="T8" fmla="*/ 68 w 171"/>
              <a:gd name="T9" fmla="*/ 47 h 213"/>
              <a:gd name="T10" fmla="*/ 138 w 171"/>
              <a:gd name="T11" fmla="*/ 89 h 213"/>
              <a:gd name="T12" fmla="*/ 144 w 171"/>
              <a:gd name="T13" fmla="*/ 207 h 213"/>
              <a:gd name="T14" fmla="*/ 113 w 171"/>
              <a:gd name="T15" fmla="*/ 143 h 213"/>
              <a:gd name="T16" fmla="*/ 72 w 171"/>
              <a:gd name="T17" fmla="*/ 115 h 213"/>
              <a:gd name="T18" fmla="*/ 118 w 171"/>
              <a:gd name="T19" fmla="*/ 162 h 213"/>
              <a:gd name="T20" fmla="*/ 135 w 171"/>
              <a:gd name="T21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1" h="213">
                <a:moveTo>
                  <a:pt x="135" y="213"/>
                </a:moveTo>
                <a:cubicBezTo>
                  <a:pt x="135" y="213"/>
                  <a:pt x="124" y="207"/>
                  <a:pt x="102" y="198"/>
                </a:cubicBezTo>
                <a:cubicBezTo>
                  <a:pt x="80" y="189"/>
                  <a:pt x="34" y="178"/>
                  <a:pt x="19" y="135"/>
                </a:cubicBezTo>
                <a:cubicBezTo>
                  <a:pt x="0" y="80"/>
                  <a:pt x="31" y="0"/>
                  <a:pt x="31" y="0"/>
                </a:cubicBezTo>
                <a:cubicBezTo>
                  <a:pt x="31" y="0"/>
                  <a:pt x="35" y="33"/>
                  <a:pt x="68" y="47"/>
                </a:cubicBezTo>
                <a:cubicBezTo>
                  <a:pt x="101" y="60"/>
                  <a:pt x="112" y="58"/>
                  <a:pt x="138" y="89"/>
                </a:cubicBezTo>
                <a:cubicBezTo>
                  <a:pt x="171" y="128"/>
                  <a:pt x="144" y="207"/>
                  <a:pt x="144" y="207"/>
                </a:cubicBezTo>
                <a:cubicBezTo>
                  <a:pt x="144" y="207"/>
                  <a:pt x="134" y="165"/>
                  <a:pt x="113" y="143"/>
                </a:cubicBezTo>
                <a:cubicBezTo>
                  <a:pt x="92" y="120"/>
                  <a:pt x="72" y="115"/>
                  <a:pt x="72" y="115"/>
                </a:cubicBezTo>
                <a:cubicBezTo>
                  <a:pt x="72" y="115"/>
                  <a:pt x="104" y="129"/>
                  <a:pt x="118" y="162"/>
                </a:cubicBezTo>
                <a:cubicBezTo>
                  <a:pt x="133" y="194"/>
                  <a:pt x="135" y="213"/>
                  <a:pt x="135" y="2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0" name="千图PPT彼岸天：ID 8661124库_任意多边形 49"/>
          <p:cNvSpPr/>
          <p:nvPr>
            <p:custDataLst>
              <p:tags r:id="rId15"/>
            </p:custDataLst>
          </p:nvPr>
        </p:nvSpPr>
        <p:spPr bwMode="auto">
          <a:xfrm>
            <a:off x="1062715" y="3855693"/>
            <a:ext cx="636127" cy="425302"/>
          </a:xfrm>
          <a:custGeom>
            <a:avLst/>
            <a:gdLst>
              <a:gd name="T0" fmla="*/ 289 w 294"/>
              <a:gd name="T1" fmla="*/ 154 h 197"/>
              <a:gd name="T2" fmla="*/ 240 w 294"/>
              <a:gd name="T3" fmla="*/ 164 h 197"/>
              <a:gd name="T4" fmla="*/ 97 w 294"/>
              <a:gd name="T5" fmla="*/ 162 h 197"/>
              <a:gd name="T6" fmla="*/ 0 w 294"/>
              <a:gd name="T7" fmla="*/ 2 h 197"/>
              <a:gd name="T8" fmla="*/ 79 w 294"/>
              <a:gd name="T9" fmla="*/ 24 h 197"/>
              <a:gd name="T10" fmla="*/ 192 w 294"/>
              <a:gd name="T11" fmla="*/ 14 h 197"/>
              <a:gd name="T12" fmla="*/ 294 w 294"/>
              <a:gd name="T13" fmla="*/ 140 h 197"/>
              <a:gd name="T14" fmla="*/ 207 w 294"/>
              <a:gd name="T15" fmla="*/ 93 h 197"/>
              <a:gd name="T16" fmla="*/ 138 w 294"/>
              <a:gd name="T17" fmla="*/ 96 h 197"/>
              <a:gd name="T18" fmla="*/ 229 w 294"/>
              <a:gd name="T19" fmla="*/ 110 h 197"/>
              <a:gd name="T20" fmla="*/ 289 w 294"/>
              <a:gd name="T21" fmla="*/ 154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4" h="197">
                <a:moveTo>
                  <a:pt x="289" y="154"/>
                </a:moveTo>
                <a:cubicBezTo>
                  <a:pt x="289" y="154"/>
                  <a:pt x="272" y="156"/>
                  <a:pt x="240" y="164"/>
                </a:cubicBezTo>
                <a:cubicBezTo>
                  <a:pt x="208" y="173"/>
                  <a:pt x="149" y="197"/>
                  <a:pt x="97" y="162"/>
                </a:cubicBezTo>
                <a:cubicBezTo>
                  <a:pt x="30" y="116"/>
                  <a:pt x="0" y="2"/>
                  <a:pt x="0" y="2"/>
                </a:cubicBezTo>
                <a:cubicBezTo>
                  <a:pt x="0" y="2"/>
                  <a:pt x="31" y="35"/>
                  <a:pt x="79" y="24"/>
                </a:cubicBezTo>
                <a:cubicBezTo>
                  <a:pt x="127" y="12"/>
                  <a:pt x="137" y="0"/>
                  <a:pt x="192" y="14"/>
                </a:cubicBezTo>
                <a:cubicBezTo>
                  <a:pt x="259" y="30"/>
                  <a:pt x="294" y="140"/>
                  <a:pt x="294" y="140"/>
                </a:cubicBezTo>
                <a:cubicBezTo>
                  <a:pt x="294" y="140"/>
                  <a:pt x="249" y="102"/>
                  <a:pt x="207" y="93"/>
                </a:cubicBezTo>
                <a:cubicBezTo>
                  <a:pt x="166" y="85"/>
                  <a:pt x="138" y="96"/>
                  <a:pt x="138" y="96"/>
                </a:cubicBezTo>
                <a:cubicBezTo>
                  <a:pt x="138" y="96"/>
                  <a:pt x="187" y="86"/>
                  <a:pt x="229" y="110"/>
                </a:cubicBezTo>
                <a:cubicBezTo>
                  <a:pt x="271" y="134"/>
                  <a:pt x="289" y="154"/>
                  <a:pt x="289" y="15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1" name="千图PPT彼岸天：ID 8661124库_任意多边形 50"/>
          <p:cNvSpPr/>
          <p:nvPr>
            <p:custDataLst>
              <p:tags r:id="rId16"/>
            </p:custDataLst>
          </p:nvPr>
        </p:nvSpPr>
        <p:spPr bwMode="auto">
          <a:xfrm>
            <a:off x="2195332" y="3819187"/>
            <a:ext cx="281101" cy="475499"/>
          </a:xfrm>
          <a:custGeom>
            <a:avLst/>
            <a:gdLst>
              <a:gd name="T0" fmla="*/ 91 w 130"/>
              <a:gd name="T1" fmla="*/ 53 h 220"/>
              <a:gd name="T2" fmla="*/ 92 w 130"/>
              <a:gd name="T3" fmla="*/ 69 h 220"/>
              <a:gd name="T4" fmla="*/ 80 w 130"/>
              <a:gd name="T5" fmla="*/ 53 h 220"/>
              <a:gd name="T6" fmla="*/ 71 w 130"/>
              <a:gd name="T7" fmla="*/ 0 h 220"/>
              <a:gd name="T8" fmla="*/ 12 w 130"/>
              <a:gd name="T9" fmla="*/ 66 h 220"/>
              <a:gd name="T10" fmla="*/ 7 w 130"/>
              <a:gd name="T11" fmla="*/ 121 h 220"/>
              <a:gd name="T12" fmla="*/ 0 w 130"/>
              <a:gd name="T13" fmla="*/ 115 h 220"/>
              <a:gd name="T14" fmla="*/ 35 w 130"/>
              <a:gd name="T15" fmla="*/ 173 h 220"/>
              <a:gd name="T16" fmla="*/ 71 w 130"/>
              <a:gd name="T17" fmla="*/ 220 h 220"/>
              <a:gd name="T18" fmla="*/ 72 w 130"/>
              <a:gd name="T19" fmla="*/ 219 h 220"/>
              <a:gd name="T20" fmla="*/ 82 w 130"/>
              <a:gd name="T21" fmla="*/ 187 h 220"/>
              <a:gd name="T22" fmla="*/ 70 w 130"/>
              <a:gd name="T23" fmla="*/ 107 h 220"/>
              <a:gd name="T24" fmla="*/ 93 w 130"/>
              <a:gd name="T25" fmla="*/ 164 h 220"/>
              <a:gd name="T26" fmla="*/ 91 w 130"/>
              <a:gd name="T27" fmla="*/ 205 h 220"/>
              <a:gd name="T28" fmla="*/ 119 w 130"/>
              <a:gd name="T29" fmla="*/ 158 h 220"/>
              <a:gd name="T30" fmla="*/ 120 w 130"/>
              <a:gd name="T31" fmla="*/ 152 h 220"/>
              <a:gd name="T32" fmla="*/ 91 w 130"/>
              <a:gd name="T33" fmla="*/ 53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0" h="220">
                <a:moveTo>
                  <a:pt x="91" y="53"/>
                </a:moveTo>
                <a:cubicBezTo>
                  <a:pt x="92" y="69"/>
                  <a:pt x="92" y="69"/>
                  <a:pt x="92" y="69"/>
                </a:cubicBezTo>
                <a:cubicBezTo>
                  <a:pt x="88" y="63"/>
                  <a:pt x="83" y="58"/>
                  <a:pt x="80" y="53"/>
                </a:cubicBezTo>
                <a:cubicBezTo>
                  <a:pt x="64" y="32"/>
                  <a:pt x="71" y="0"/>
                  <a:pt x="71" y="0"/>
                </a:cubicBezTo>
                <a:cubicBezTo>
                  <a:pt x="71" y="0"/>
                  <a:pt x="27" y="22"/>
                  <a:pt x="12" y="66"/>
                </a:cubicBezTo>
                <a:cubicBezTo>
                  <a:pt x="5" y="85"/>
                  <a:pt x="4" y="104"/>
                  <a:pt x="7" y="121"/>
                </a:cubicBezTo>
                <a:cubicBezTo>
                  <a:pt x="5" y="119"/>
                  <a:pt x="2" y="117"/>
                  <a:pt x="0" y="115"/>
                </a:cubicBezTo>
                <a:cubicBezTo>
                  <a:pt x="2" y="140"/>
                  <a:pt x="18" y="159"/>
                  <a:pt x="35" y="173"/>
                </a:cubicBezTo>
                <a:cubicBezTo>
                  <a:pt x="64" y="198"/>
                  <a:pt x="71" y="220"/>
                  <a:pt x="71" y="220"/>
                </a:cubicBezTo>
                <a:cubicBezTo>
                  <a:pt x="71" y="220"/>
                  <a:pt x="72" y="219"/>
                  <a:pt x="72" y="219"/>
                </a:cubicBezTo>
                <a:cubicBezTo>
                  <a:pt x="76" y="211"/>
                  <a:pt x="79" y="200"/>
                  <a:pt x="82" y="187"/>
                </a:cubicBezTo>
                <a:cubicBezTo>
                  <a:pt x="92" y="144"/>
                  <a:pt x="70" y="107"/>
                  <a:pt x="70" y="107"/>
                </a:cubicBezTo>
                <a:cubicBezTo>
                  <a:pt x="70" y="107"/>
                  <a:pt x="87" y="131"/>
                  <a:pt x="93" y="164"/>
                </a:cubicBezTo>
                <a:cubicBezTo>
                  <a:pt x="95" y="176"/>
                  <a:pt x="93" y="191"/>
                  <a:pt x="91" y="205"/>
                </a:cubicBezTo>
                <a:cubicBezTo>
                  <a:pt x="101" y="195"/>
                  <a:pt x="113" y="180"/>
                  <a:pt x="119" y="158"/>
                </a:cubicBezTo>
                <a:cubicBezTo>
                  <a:pt x="119" y="156"/>
                  <a:pt x="120" y="154"/>
                  <a:pt x="120" y="152"/>
                </a:cubicBezTo>
                <a:cubicBezTo>
                  <a:pt x="130" y="110"/>
                  <a:pt x="107" y="73"/>
                  <a:pt x="91" y="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2" name="千图PPT彼岸天：ID 8661124库_任意多边形 51"/>
          <p:cNvSpPr/>
          <p:nvPr>
            <p:custDataLst>
              <p:tags r:id="rId17"/>
            </p:custDataLst>
          </p:nvPr>
        </p:nvSpPr>
        <p:spPr bwMode="auto">
          <a:xfrm>
            <a:off x="1927922" y="1884336"/>
            <a:ext cx="185271" cy="336774"/>
          </a:xfrm>
          <a:custGeom>
            <a:avLst/>
            <a:gdLst>
              <a:gd name="T0" fmla="*/ 28 w 86"/>
              <a:gd name="T1" fmla="*/ 37 h 156"/>
              <a:gd name="T2" fmla="*/ 27 w 86"/>
              <a:gd name="T3" fmla="*/ 48 h 156"/>
              <a:gd name="T4" fmla="*/ 35 w 86"/>
              <a:gd name="T5" fmla="*/ 37 h 156"/>
              <a:gd name="T6" fmla="*/ 43 w 86"/>
              <a:gd name="T7" fmla="*/ 0 h 156"/>
              <a:gd name="T8" fmla="*/ 80 w 86"/>
              <a:gd name="T9" fmla="*/ 49 h 156"/>
              <a:gd name="T10" fmla="*/ 82 w 86"/>
              <a:gd name="T11" fmla="*/ 88 h 156"/>
              <a:gd name="T12" fmla="*/ 86 w 86"/>
              <a:gd name="T13" fmla="*/ 84 h 156"/>
              <a:gd name="T14" fmla="*/ 61 w 86"/>
              <a:gd name="T15" fmla="*/ 124 h 156"/>
              <a:gd name="T16" fmla="*/ 35 w 86"/>
              <a:gd name="T17" fmla="*/ 156 h 156"/>
              <a:gd name="T18" fmla="*/ 35 w 86"/>
              <a:gd name="T19" fmla="*/ 156 h 156"/>
              <a:gd name="T20" fmla="*/ 29 w 86"/>
              <a:gd name="T21" fmla="*/ 133 h 156"/>
              <a:gd name="T22" fmla="*/ 40 w 86"/>
              <a:gd name="T23" fmla="*/ 76 h 156"/>
              <a:gd name="T24" fmla="*/ 23 w 86"/>
              <a:gd name="T25" fmla="*/ 115 h 156"/>
              <a:gd name="T26" fmla="*/ 23 w 86"/>
              <a:gd name="T27" fmla="*/ 145 h 156"/>
              <a:gd name="T28" fmla="*/ 6 w 86"/>
              <a:gd name="T29" fmla="*/ 111 h 156"/>
              <a:gd name="T30" fmla="*/ 5 w 86"/>
              <a:gd name="T31" fmla="*/ 106 h 156"/>
              <a:gd name="T32" fmla="*/ 28 w 86"/>
              <a:gd name="T33" fmla="*/ 37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6" h="156">
                <a:moveTo>
                  <a:pt x="28" y="37"/>
                </a:moveTo>
                <a:cubicBezTo>
                  <a:pt x="27" y="48"/>
                  <a:pt x="27" y="48"/>
                  <a:pt x="27" y="48"/>
                </a:cubicBezTo>
                <a:cubicBezTo>
                  <a:pt x="30" y="44"/>
                  <a:pt x="33" y="40"/>
                  <a:pt x="35" y="37"/>
                </a:cubicBezTo>
                <a:cubicBezTo>
                  <a:pt x="47" y="23"/>
                  <a:pt x="43" y="0"/>
                  <a:pt x="43" y="0"/>
                </a:cubicBezTo>
                <a:cubicBezTo>
                  <a:pt x="43" y="0"/>
                  <a:pt x="71" y="17"/>
                  <a:pt x="80" y="49"/>
                </a:cubicBezTo>
                <a:cubicBezTo>
                  <a:pt x="84" y="63"/>
                  <a:pt x="84" y="76"/>
                  <a:pt x="82" y="88"/>
                </a:cubicBezTo>
                <a:cubicBezTo>
                  <a:pt x="83" y="87"/>
                  <a:pt x="85" y="85"/>
                  <a:pt x="86" y="84"/>
                </a:cubicBezTo>
                <a:cubicBezTo>
                  <a:pt x="84" y="101"/>
                  <a:pt x="73" y="114"/>
                  <a:pt x="61" y="124"/>
                </a:cubicBezTo>
                <a:cubicBezTo>
                  <a:pt x="41" y="141"/>
                  <a:pt x="35" y="156"/>
                  <a:pt x="35" y="156"/>
                </a:cubicBezTo>
                <a:cubicBezTo>
                  <a:pt x="35" y="156"/>
                  <a:pt x="35" y="156"/>
                  <a:pt x="35" y="156"/>
                </a:cubicBezTo>
                <a:cubicBezTo>
                  <a:pt x="33" y="150"/>
                  <a:pt x="31" y="142"/>
                  <a:pt x="29" y="133"/>
                </a:cubicBezTo>
                <a:cubicBezTo>
                  <a:pt x="24" y="102"/>
                  <a:pt x="40" y="76"/>
                  <a:pt x="40" y="76"/>
                </a:cubicBezTo>
                <a:cubicBezTo>
                  <a:pt x="40" y="76"/>
                  <a:pt x="28" y="93"/>
                  <a:pt x="23" y="115"/>
                </a:cubicBezTo>
                <a:cubicBezTo>
                  <a:pt x="21" y="124"/>
                  <a:pt x="22" y="135"/>
                  <a:pt x="23" y="145"/>
                </a:cubicBezTo>
                <a:cubicBezTo>
                  <a:pt x="16" y="138"/>
                  <a:pt x="9" y="126"/>
                  <a:pt x="6" y="111"/>
                </a:cubicBezTo>
                <a:cubicBezTo>
                  <a:pt x="5" y="109"/>
                  <a:pt x="5" y="108"/>
                  <a:pt x="5" y="106"/>
                </a:cubicBezTo>
                <a:cubicBezTo>
                  <a:pt x="0" y="76"/>
                  <a:pt x="17" y="51"/>
                  <a:pt x="28" y="3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3" name="千图PPT彼岸天：ID 8661124库_任意多边形 52"/>
          <p:cNvSpPr/>
          <p:nvPr>
            <p:custDataLst>
              <p:tags r:id="rId18"/>
            </p:custDataLst>
          </p:nvPr>
        </p:nvSpPr>
        <p:spPr bwMode="auto">
          <a:xfrm>
            <a:off x="1566506" y="2927512"/>
            <a:ext cx="272887" cy="522045"/>
          </a:xfrm>
          <a:custGeom>
            <a:avLst/>
            <a:gdLst>
              <a:gd name="T0" fmla="*/ 44 w 126"/>
              <a:gd name="T1" fmla="*/ 57 h 242"/>
              <a:gd name="T2" fmla="*/ 41 w 126"/>
              <a:gd name="T3" fmla="*/ 74 h 242"/>
              <a:gd name="T4" fmla="*/ 55 w 126"/>
              <a:gd name="T5" fmla="*/ 58 h 242"/>
              <a:gd name="T6" fmla="*/ 69 w 126"/>
              <a:gd name="T7" fmla="*/ 0 h 242"/>
              <a:gd name="T8" fmla="*/ 120 w 126"/>
              <a:gd name="T9" fmla="*/ 75 h 242"/>
              <a:gd name="T10" fmla="*/ 120 w 126"/>
              <a:gd name="T11" fmla="*/ 135 h 242"/>
              <a:gd name="T12" fmla="*/ 126 w 126"/>
              <a:gd name="T13" fmla="*/ 130 h 242"/>
              <a:gd name="T14" fmla="*/ 87 w 126"/>
              <a:gd name="T15" fmla="*/ 192 h 242"/>
              <a:gd name="T16" fmla="*/ 46 w 126"/>
              <a:gd name="T17" fmla="*/ 242 h 242"/>
              <a:gd name="T18" fmla="*/ 45 w 126"/>
              <a:gd name="T19" fmla="*/ 241 h 242"/>
              <a:gd name="T20" fmla="*/ 39 w 126"/>
              <a:gd name="T21" fmla="*/ 206 h 242"/>
              <a:gd name="T22" fmla="*/ 59 w 126"/>
              <a:gd name="T23" fmla="*/ 117 h 242"/>
              <a:gd name="T24" fmla="*/ 31 w 126"/>
              <a:gd name="T25" fmla="*/ 179 h 242"/>
              <a:gd name="T26" fmla="*/ 28 w 126"/>
              <a:gd name="T27" fmla="*/ 225 h 242"/>
              <a:gd name="T28" fmla="*/ 6 w 126"/>
              <a:gd name="T29" fmla="*/ 172 h 242"/>
              <a:gd name="T30" fmla="*/ 5 w 126"/>
              <a:gd name="T31" fmla="*/ 165 h 242"/>
              <a:gd name="T32" fmla="*/ 44 w 126"/>
              <a:gd name="T33" fmla="*/ 5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5" h="241">
                <a:moveTo>
                  <a:pt x="44" y="57"/>
                </a:moveTo>
                <a:cubicBezTo>
                  <a:pt x="41" y="74"/>
                  <a:pt x="41" y="74"/>
                  <a:pt x="41" y="74"/>
                </a:cubicBezTo>
                <a:cubicBezTo>
                  <a:pt x="47" y="68"/>
                  <a:pt x="51" y="62"/>
                  <a:pt x="55" y="58"/>
                </a:cubicBezTo>
                <a:cubicBezTo>
                  <a:pt x="73" y="36"/>
                  <a:pt x="69" y="0"/>
                  <a:pt x="69" y="0"/>
                </a:cubicBezTo>
                <a:cubicBezTo>
                  <a:pt x="69" y="0"/>
                  <a:pt x="110" y="26"/>
                  <a:pt x="120" y="75"/>
                </a:cubicBezTo>
                <a:cubicBezTo>
                  <a:pt x="125" y="97"/>
                  <a:pt x="124" y="117"/>
                  <a:pt x="120" y="135"/>
                </a:cubicBezTo>
                <a:cubicBezTo>
                  <a:pt x="122" y="134"/>
                  <a:pt x="124" y="132"/>
                  <a:pt x="126" y="130"/>
                </a:cubicBezTo>
                <a:cubicBezTo>
                  <a:pt x="122" y="157"/>
                  <a:pt x="104" y="177"/>
                  <a:pt x="87" y="192"/>
                </a:cubicBezTo>
                <a:cubicBezTo>
                  <a:pt x="55" y="218"/>
                  <a:pt x="46" y="242"/>
                  <a:pt x="46" y="242"/>
                </a:cubicBezTo>
                <a:cubicBezTo>
                  <a:pt x="46" y="242"/>
                  <a:pt x="45" y="241"/>
                  <a:pt x="45" y="241"/>
                </a:cubicBezTo>
                <a:cubicBezTo>
                  <a:pt x="42" y="232"/>
                  <a:pt x="40" y="220"/>
                  <a:pt x="39" y="206"/>
                </a:cubicBezTo>
                <a:cubicBezTo>
                  <a:pt x="33" y="158"/>
                  <a:pt x="59" y="117"/>
                  <a:pt x="59" y="117"/>
                </a:cubicBezTo>
                <a:cubicBezTo>
                  <a:pt x="59" y="117"/>
                  <a:pt x="39" y="144"/>
                  <a:pt x="31" y="179"/>
                </a:cubicBezTo>
                <a:cubicBezTo>
                  <a:pt x="27" y="192"/>
                  <a:pt x="27" y="209"/>
                  <a:pt x="28" y="225"/>
                </a:cubicBezTo>
                <a:cubicBezTo>
                  <a:pt x="19" y="213"/>
                  <a:pt x="10" y="196"/>
                  <a:pt x="6" y="172"/>
                </a:cubicBezTo>
                <a:cubicBezTo>
                  <a:pt x="5" y="169"/>
                  <a:pt x="5" y="167"/>
                  <a:pt x="5" y="165"/>
                </a:cubicBezTo>
                <a:cubicBezTo>
                  <a:pt x="0" y="118"/>
                  <a:pt x="27" y="78"/>
                  <a:pt x="44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4" name="千图PPT彼岸天：ID 8661124库_任意多边形 53"/>
          <p:cNvSpPr/>
          <p:nvPr>
            <p:custDataLst>
              <p:tags r:id="rId19"/>
            </p:custDataLst>
          </p:nvPr>
        </p:nvSpPr>
        <p:spPr bwMode="auto">
          <a:xfrm>
            <a:off x="2537582" y="3868471"/>
            <a:ext cx="336773" cy="445380"/>
          </a:xfrm>
          <a:custGeom>
            <a:avLst/>
            <a:gdLst>
              <a:gd name="T0" fmla="*/ 86 w 156"/>
              <a:gd name="T1" fmla="*/ 41 h 206"/>
              <a:gd name="T2" fmla="*/ 77 w 156"/>
              <a:gd name="T3" fmla="*/ 56 h 206"/>
              <a:gd name="T4" fmla="*/ 95 w 156"/>
              <a:gd name="T5" fmla="*/ 46 h 206"/>
              <a:gd name="T6" fmla="*/ 131 w 156"/>
              <a:gd name="T7" fmla="*/ 0 h 206"/>
              <a:gd name="T8" fmla="*/ 146 w 156"/>
              <a:gd name="T9" fmla="*/ 87 h 206"/>
              <a:gd name="T10" fmla="*/ 122 w 156"/>
              <a:gd name="T11" fmla="*/ 141 h 206"/>
              <a:gd name="T12" fmla="*/ 130 w 156"/>
              <a:gd name="T13" fmla="*/ 138 h 206"/>
              <a:gd name="T14" fmla="*/ 70 w 156"/>
              <a:gd name="T15" fmla="*/ 178 h 206"/>
              <a:gd name="T16" fmla="*/ 14 w 156"/>
              <a:gd name="T17" fmla="*/ 206 h 206"/>
              <a:gd name="T18" fmla="*/ 14 w 156"/>
              <a:gd name="T19" fmla="*/ 205 h 206"/>
              <a:gd name="T20" fmla="*/ 22 w 156"/>
              <a:gd name="T21" fmla="*/ 171 h 206"/>
              <a:gd name="T22" fmla="*/ 75 w 156"/>
              <a:gd name="T23" fmla="*/ 101 h 206"/>
              <a:gd name="T24" fmla="*/ 26 w 156"/>
              <a:gd name="T25" fmla="*/ 144 h 206"/>
              <a:gd name="T26" fmla="*/ 5 w 156"/>
              <a:gd name="T27" fmla="*/ 184 h 206"/>
              <a:gd name="T28" fmla="*/ 6 w 156"/>
              <a:gd name="T29" fmla="*/ 128 h 206"/>
              <a:gd name="T30" fmla="*/ 8 w 156"/>
              <a:gd name="T31" fmla="*/ 122 h 206"/>
              <a:gd name="T32" fmla="*/ 86 w 156"/>
              <a:gd name="T33" fmla="*/ 41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6" h="206">
                <a:moveTo>
                  <a:pt x="86" y="41"/>
                </a:moveTo>
                <a:cubicBezTo>
                  <a:pt x="77" y="56"/>
                  <a:pt x="77" y="56"/>
                  <a:pt x="77" y="56"/>
                </a:cubicBezTo>
                <a:cubicBezTo>
                  <a:pt x="84" y="52"/>
                  <a:pt x="90" y="49"/>
                  <a:pt x="95" y="46"/>
                </a:cubicBezTo>
                <a:cubicBezTo>
                  <a:pt x="120" y="34"/>
                  <a:pt x="131" y="0"/>
                  <a:pt x="131" y="0"/>
                </a:cubicBezTo>
                <a:cubicBezTo>
                  <a:pt x="131" y="0"/>
                  <a:pt x="156" y="40"/>
                  <a:pt x="146" y="87"/>
                </a:cubicBezTo>
                <a:cubicBezTo>
                  <a:pt x="142" y="108"/>
                  <a:pt x="133" y="126"/>
                  <a:pt x="122" y="141"/>
                </a:cubicBezTo>
                <a:cubicBezTo>
                  <a:pt x="124" y="140"/>
                  <a:pt x="127" y="139"/>
                  <a:pt x="130" y="138"/>
                </a:cubicBezTo>
                <a:cubicBezTo>
                  <a:pt x="115" y="160"/>
                  <a:pt x="91" y="171"/>
                  <a:pt x="70" y="178"/>
                </a:cubicBezTo>
                <a:cubicBezTo>
                  <a:pt x="32" y="189"/>
                  <a:pt x="14" y="206"/>
                  <a:pt x="14" y="206"/>
                </a:cubicBezTo>
                <a:cubicBezTo>
                  <a:pt x="14" y="206"/>
                  <a:pt x="14" y="205"/>
                  <a:pt x="14" y="205"/>
                </a:cubicBezTo>
                <a:cubicBezTo>
                  <a:pt x="15" y="196"/>
                  <a:pt x="18" y="184"/>
                  <a:pt x="22" y="171"/>
                </a:cubicBezTo>
                <a:cubicBezTo>
                  <a:pt x="36" y="126"/>
                  <a:pt x="75" y="101"/>
                  <a:pt x="75" y="101"/>
                </a:cubicBezTo>
                <a:cubicBezTo>
                  <a:pt x="75" y="101"/>
                  <a:pt x="47" y="116"/>
                  <a:pt x="26" y="144"/>
                </a:cubicBezTo>
                <a:cubicBezTo>
                  <a:pt x="18" y="155"/>
                  <a:pt x="11" y="169"/>
                  <a:pt x="5" y="184"/>
                </a:cubicBezTo>
                <a:cubicBezTo>
                  <a:pt x="2" y="170"/>
                  <a:pt x="0" y="151"/>
                  <a:pt x="6" y="128"/>
                </a:cubicBezTo>
                <a:cubicBezTo>
                  <a:pt x="7" y="126"/>
                  <a:pt x="8" y="124"/>
                  <a:pt x="8" y="122"/>
                </a:cubicBezTo>
                <a:cubicBezTo>
                  <a:pt x="23" y="78"/>
                  <a:pt x="62" y="53"/>
                  <a:pt x="86" y="4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35" name="千图PPT彼岸天：ID 8661124库_任意多边形 54"/>
          <p:cNvSpPr/>
          <p:nvPr>
            <p:custDataLst>
              <p:tags r:id="rId20"/>
            </p:custDataLst>
          </p:nvPr>
        </p:nvSpPr>
        <p:spPr bwMode="auto">
          <a:xfrm>
            <a:off x="2965621" y="3101832"/>
            <a:ext cx="252808" cy="326734"/>
          </a:xfrm>
          <a:custGeom>
            <a:avLst/>
            <a:gdLst>
              <a:gd name="T0" fmla="*/ 61 w 117"/>
              <a:gd name="T1" fmla="*/ 29 h 151"/>
              <a:gd name="T2" fmla="*/ 55 w 117"/>
              <a:gd name="T3" fmla="*/ 40 h 151"/>
              <a:gd name="T4" fmla="*/ 69 w 117"/>
              <a:gd name="T5" fmla="*/ 33 h 151"/>
              <a:gd name="T6" fmla="*/ 95 w 117"/>
              <a:gd name="T7" fmla="*/ 0 h 151"/>
              <a:gd name="T8" fmla="*/ 111 w 117"/>
              <a:gd name="T9" fmla="*/ 67 h 151"/>
              <a:gd name="T10" fmla="*/ 95 w 117"/>
              <a:gd name="T11" fmla="*/ 107 h 151"/>
              <a:gd name="T12" fmla="*/ 101 w 117"/>
              <a:gd name="T13" fmla="*/ 105 h 151"/>
              <a:gd name="T14" fmla="*/ 56 w 117"/>
              <a:gd name="T15" fmla="*/ 132 h 151"/>
              <a:gd name="T16" fmla="*/ 14 w 117"/>
              <a:gd name="T17" fmla="*/ 151 h 151"/>
              <a:gd name="T18" fmla="*/ 13 w 117"/>
              <a:gd name="T19" fmla="*/ 150 h 151"/>
              <a:gd name="T20" fmla="*/ 18 w 117"/>
              <a:gd name="T21" fmla="*/ 125 h 151"/>
              <a:gd name="T22" fmla="*/ 56 w 117"/>
              <a:gd name="T23" fmla="*/ 74 h 151"/>
              <a:gd name="T24" fmla="*/ 20 w 117"/>
              <a:gd name="T25" fmla="*/ 104 h 151"/>
              <a:gd name="T26" fmla="*/ 6 w 117"/>
              <a:gd name="T27" fmla="*/ 134 h 151"/>
              <a:gd name="T28" fmla="*/ 4 w 117"/>
              <a:gd name="T29" fmla="*/ 91 h 151"/>
              <a:gd name="T30" fmla="*/ 5 w 117"/>
              <a:gd name="T31" fmla="*/ 87 h 151"/>
              <a:gd name="T32" fmla="*/ 61 w 117"/>
              <a:gd name="T33" fmla="*/ 29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7" h="151">
                <a:moveTo>
                  <a:pt x="61" y="29"/>
                </a:moveTo>
                <a:cubicBezTo>
                  <a:pt x="55" y="40"/>
                  <a:pt x="55" y="40"/>
                  <a:pt x="55" y="40"/>
                </a:cubicBezTo>
                <a:cubicBezTo>
                  <a:pt x="60" y="37"/>
                  <a:pt x="65" y="35"/>
                  <a:pt x="69" y="33"/>
                </a:cubicBezTo>
                <a:cubicBezTo>
                  <a:pt x="88" y="25"/>
                  <a:pt x="95" y="0"/>
                  <a:pt x="95" y="0"/>
                </a:cubicBezTo>
                <a:cubicBezTo>
                  <a:pt x="95" y="0"/>
                  <a:pt x="117" y="32"/>
                  <a:pt x="111" y="67"/>
                </a:cubicBezTo>
                <a:cubicBezTo>
                  <a:pt x="109" y="83"/>
                  <a:pt x="103" y="96"/>
                  <a:pt x="95" y="107"/>
                </a:cubicBezTo>
                <a:cubicBezTo>
                  <a:pt x="97" y="106"/>
                  <a:pt x="99" y="106"/>
                  <a:pt x="101" y="105"/>
                </a:cubicBezTo>
                <a:cubicBezTo>
                  <a:pt x="91" y="122"/>
                  <a:pt x="73" y="129"/>
                  <a:pt x="56" y="132"/>
                </a:cubicBezTo>
                <a:cubicBezTo>
                  <a:pt x="27" y="139"/>
                  <a:pt x="14" y="151"/>
                  <a:pt x="14" y="151"/>
                </a:cubicBezTo>
                <a:cubicBezTo>
                  <a:pt x="14" y="151"/>
                  <a:pt x="14" y="151"/>
                  <a:pt x="13" y="150"/>
                </a:cubicBezTo>
                <a:cubicBezTo>
                  <a:pt x="14" y="143"/>
                  <a:pt x="16" y="135"/>
                  <a:pt x="18" y="125"/>
                </a:cubicBezTo>
                <a:cubicBezTo>
                  <a:pt x="27" y="92"/>
                  <a:pt x="56" y="74"/>
                  <a:pt x="56" y="74"/>
                </a:cubicBezTo>
                <a:cubicBezTo>
                  <a:pt x="56" y="74"/>
                  <a:pt x="35" y="84"/>
                  <a:pt x="20" y="104"/>
                </a:cubicBezTo>
                <a:cubicBezTo>
                  <a:pt x="14" y="112"/>
                  <a:pt x="9" y="123"/>
                  <a:pt x="6" y="134"/>
                </a:cubicBezTo>
                <a:cubicBezTo>
                  <a:pt x="3" y="123"/>
                  <a:pt x="0" y="108"/>
                  <a:pt x="4" y="91"/>
                </a:cubicBezTo>
                <a:cubicBezTo>
                  <a:pt x="4" y="89"/>
                  <a:pt x="5" y="88"/>
                  <a:pt x="5" y="87"/>
                </a:cubicBezTo>
                <a:cubicBezTo>
                  <a:pt x="14" y="54"/>
                  <a:pt x="44" y="37"/>
                  <a:pt x="61" y="2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36" name="千图PPT彼岸天：ID 8661124库_组合 59"/>
          <p:cNvGrpSpPr/>
          <p:nvPr>
            <p:custDataLst>
              <p:tags r:id="rId21"/>
            </p:custDataLst>
          </p:nvPr>
        </p:nvGrpSpPr>
        <p:grpSpPr>
          <a:xfrm>
            <a:off x="4164965" y="1593215"/>
            <a:ext cx="6334125" cy="2180295"/>
            <a:chOff x="8139354" y="3392284"/>
            <a:chExt cx="6334276" cy="1642334"/>
          </a:xfrm>
        </p:grpSpPr>
        <p:sp>
          <p:nvSpPr>
            <p:cNvPr id="37" name="矩形 36"/>
            <p:cNvSpPr/>
            <p:nvPr/>
          </p:nvSpPr>
          <p:spPr>
            <a:xfrm>
              <a:off x="8746260" y="3419006"/>
              <a:ext cx="2587220" cy="246221"/>
            </a:xfrm>
            <a:prstGeom prst="rect">
              <a:avLst/>
            </a:prstGeom>
          </p:spPr>
          <p:txBody>
            <a:bodyPr wrap="none" lIns="144000" tIns="0" rIns="144000" bIns="0">
              <a:noAutofit/>
            </a:bodyPr>
            <a:lstStyle/>
            <a:p>
              <a:pPr algn="l">
                <a:buClrTx/>
                <a:buSzTx/>
                <a:buFontTx/>
              </a:pPr>
              <a:r>
                <a:rPr lang="zh-CN" sz="2300" b="1">
                  <a:solidFill>
                    <a:schemeClr val="accent1"/>
                  </a:solidFill>
                  <a:cs typeface="+mn-ea"/>
                  <a:sym typeface="+mn-ea"/>
                </a:rPr>
                <a:t>人机交互设计系统</a:t>
              </a:r>
              <a:endParaRPr lang="zh-CN" altLang="en-US" sz="2000" b="1">
                <a:solidFill>
                  <a:schemeClr val="accent1"/>
                </a:solidFill>
                <a:cs typeface="+mn-ea"/>
                <a:sym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8777544" y="3923457"/>
              <a:ext cx="5696086" cy="1111161"/>
            </a:xfrm>
            <a:prstGeom prst="rect">
              <a:avLst/>
            </a:prstGeom>
          </p:spPr>
          <p:txBody>
            <a:bodyPr wrap="square" lIns="144000" tIns="0" rIns="14400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+mn-ea"/>
                  <a:sym typeface="+mn-ea"/>
                </a:rPr>
                <a:t>您可以通过“小文交互”从零开始，快速设计出自己的机器人，替代您完成电话语音，文字客服，数字人视频客服等领域的工作，简单的说他就是一个可以搭建对话机器人的搭建平台</a:t>
              </a:r>
              <a:endParaRPr lang="zh-CN" altLang="en-US" sz="1600" dirty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br>
                <a:rPr lang="zh-CN" altLang="en-US" sz="300" dirty="0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</a:br>
              <a:endParaRPr lang="zh-CN" altLang="en-US" sz="300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8139354" y="3392284"/>
              <a:ext cx="489858" cy="489858"/>
              <a:chOff x="7698094" y="3392284"/>
              <a:chExt cx="489858" cy="489858"/>
            </a:xfrm>
          </p:grpSpPr>
          <p:sp>
            <p:nvSpPr>
              <p:cNvPr id="40" name="椭圆 39"/>
              <p:cNvSpPr/>
              <p:nvPr/>
            </p:nvSpPr>
            <p:spPr>
              <a:xfrm>
                <a:off x="7698094" y="3392284"/>
                <a:ext cx="489858" cy="48985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1" name="任意多边形: 形状 40"/>
              <p:cNvSpPr/>
              <p:nvPr/>
            </p:nvSpPr>
            <p:spPr bwMode="auto">
              <a:xfrm>
                <a:off x="7831850" y="3567915"/>
                <a:ext cx="212129" cy="131945"/>
              </a:xfrm>
              <a:custGeom>
                <a:avLst/>
                <a:gdLst>
                  <a:gd name="connsiteX0" fmla="*/ 308536 w 331788"/>
                  <a:gd name="connsiteY0" fmla="*/ 66675 h 206375"/>
                  <a:gd name="connsiteX1" fmla="*/ 314995 w 331788"/>
                  <a:gd name="connsiteY1" fmla="*/ 66675 h 206375"/>
                  <a:gd name="connsiteX2" fmla="*/ 331788 w 331788"/>
                  <a:gd name="connsiteY2" fmla="*/ 83491 h 206375"/>
                  <a:gd name="connsiteX3" fmla="*/ 331788 w 331788"/>
                  <a:gd name="connsiteY3" fmla="*/ 189559 h 206375"/>
                  <a:gd name="connsiteX4" fmla="*/ 314995 w 331788"/>
                  <a:gd name="connsiteY4" fmla="*/ 206375 h 206375"/>
                  <a:gd name="connsiteX5" fmla="*/ 85056 w 331788"/>
                  <a:gd name="connsiteY5" fmla="*/ 206375 h 206375"/>
                  <a:gd name="connsiteX6" fmla="*/ 68263 w 331788"/>
                  <a:gd name="connsiteY6" fmla="*/ 189559 h 206375"/>
                  <a:gd name="connsiteX7" fmla="*/ 68263 w 331788"/>
                  <a:gd name="connsiteY7" fmla="*/ 183092 h 206375"/>
                  <a:gd name="connsiteX8" fmla="*/ 281408 w 331788"/>
                  <a:gd name="connsiteY8" fmla="*/ 183092 h 206375"/>
                  <a:gd name="connsiteX9" fmla="*/ 308536 w 331788"/>
                  <a:gd name="connsiteY9" fmla="*/ 155928 h 206375"/>
                  <a:gd name="connsiteX10" fmla="*/ 308536 w 331788"/>
                  <a:gd name="connsiteY10" fmla="*/ 66675 h 206375"/>
                  <a:gd name="connsiteX11" fmla="*/ 275059 w 331788"/>
                  <a:gd name="connsiteY11" fmla="*/ 33338 h 206375"/>
                  <a:gd name="connsiteX12" fmla="*/ 281557 w 331788"/>
                  <a:gd name="connsiteY12" fmla="*/ 33338 h 206375"/>
                  <a:gd name="connsiteX13" fmla="*/ 298451 w 331788"/>
                  <a:gd name="connsiteY13" fmla="*/ 50154 h 206375"/>
                  <a:gd name="connsiteX14" fmla="*/ 298451 w 331788"/>
                  <a:gd name="connsiteY14" fmla="*/ 156222 h 206375"/>
                  <a:gd name="connsiteX15" fmla="*/ 281557 w 331788"/>
                  <a:gd name="connsiteY15" fmla="*/ 173038 h 206375"/>
                  <a:gd name="connsiteX16" fmla="*/ 50232 w 331788"/>
                  <a:gd name="connsiteY16" fmla="*/ 173038 h 206375"/>
                  <a:gd name="connsiteX17" fmla="*/ 33338 w 331788"/>
                  <a:gd name="connsiteY17" fmla="*/ 156222 h 206375"/>
                  <a:gd name="connsiteX18" fmla="*/ 33338 w 331788"/>
                  <a:gd name="connsiteY18" fmla="*/ 149755 h 206375"/>
                  <a:gd name="connsiteX19" fmla="*/ 247768 w 331788"/>
                  <a:gd name="connsiteY19" fmla="*/ 149755 h 206375"/>
                  <a:gd name="connsiteX20" fmla="*/ 275059 w 331788"/>
                  <a:gd name="connsiteY20" fmla="*/ 122591 h 206375"/>
                  <a:gd name="connsiteX21" fmla="*/ 275059 w 331788"/>
                  <a:gd name="connsiteY21" fmla="*/ 33338 h 206375"/>
                  <a:gd name="connsiteX22" fmla="*/ 99109 w 331788"/>
                  <a:gd name="connsiteY22" fmla="*/ 21630 h 206375"/>
                  <a:gd name="connsiteX23" fmla="*/ 97823 w 331788"/>
                  <a:gd name="connsiteY23" fmla="*/ 22920 h 206375"/>
                  <a:gd name="connsiteX24" fmla="*/ 95250 w 331788"/>
                  <a:gd name="connsiteY24" fmla="*/ 28079 h 206375"/>
                  <a:gd name="connsiteX25" fmla="*/ 96536 w 331788"/>
                  <a:gd name="connsiteY25" fmla="*/ 31949 h 206375"/>
                  <a:gd name="connsiteX26" fmla="*/ 97823 w 331788"/>
                  <a:gd name="connsiteY26" fmla="*/ 33238 h 206375"/>
                  <a:gd name="connsiteX27" fmla="*/ 118406 w 331788"/>
                  <a:gd name="connsiteY27" fmla="*/ 66775 h 206375"/>
                  <a:gd name="connsiteX28" fmla="*/ 119692 w 331788"/>
                  <a:gd name="connsiteY28" fmla="*/ 68064 h 206375"/>
                  <a:gd name="connsiteX29" fmla="*/ 111974 w 331788"/>
                  <a:gd name="connsiteY29" fmla="*/ 68064 h 206375"/>
                  <a:gd name="connsiteX30" fmla="*/ 104255 w 331788"/>
                  <a:gd name="connsiteY30" fmla="*/ 75804 h 206375"/>
                  <a:gd name="connsiteX31" fmla="*/ 111974 w 331788"/>
                  <a:gd name="connsiteY31" fmla="*/ 83543 h 206375"/>
                  <a:gd name="connsiteX32" fmla="*/ 124838 w 331788"/>
                  <a:gd name="connsiteY32" fmla="*/ 83543 h 206375"/>
                  <a:gd name="connsiteX33" fmla="*/ 124838 w 331788"/>
                  <a:gd name="connsiteY33" fmla="*/ 89992 h 206375"/>
                  <a:gd name="connsiteX34" fmla="*/ 111974 w 331788"/>
                  <a:gd name="connsiteY34" fmla="*/ 89992 h 206375"/>
                  <a:gd name="connsiteX35" fmla="*/ 104255 w 331788"/>
                  <a:gd name="connsiteY35" fmla="*/ 97731 h 206375"/>
                  <a:gd name="connsiteX36" fmla="*/ 111974 w 331788"/>
                  <a:gd name="connsiteY36" fmla="*/ 105470 h 206375"/>
                  <a:gd name="connsiteX37" fmla="*/ 124838 w 331788"/>
                  <a:gd name="connsiteY37" fmla="*/ 105470 h 206375"/>
                  <a:gd name="connsiteX38" fmla="*/ 124838 w 331788"/>
                  <a:gd name="connsiteY38" fmla="*/ 114499 h 206375"/>
                  <a:gd name="connsiteX39" fmla="*/ 132557 w 331788"/>
                  <a:gd name="connsiteY39" fmla="*/ 122238 h 206375"/>
                  <a:gd name="connsiteX40" fmla="*/ 140275 w 331788"/>
                  <a:gd name="connsiteY40" fmla="*/ 114499 h 206375"/>
                  <a:gd name="connsiteX41" fmla="*/ 140275 w 331788"/>
                  <a:gd name="connsiteY41" fmla="*/ 105470 h 206375"/>
                  <a:gd name="connsiteX42" fmla="*/ 153139 w 331788"/>
                  <a:gd name="connsiteY42" fmla="*/ 105470 h 206375"/>
                  <a:gd name="connsiteX43" fmla="*/ 160858 w 331788"/>
                  <a:gd name="connsiteY43" fmla="*/ 97731 h 206375"/>
                  <a:gd name="connsiteX44" fmla="*/ 153139 w 331788"/>
                  <a:gd name="connsiteY44" fmla="*/ 89992 h 206375"/>
                  <a:gd name="connsiteX45" fmla="*/ 140275 w 331788"/>
                  <a:gd name="connsiteY45" fmla="*/ 89992 h 206375"/>
                  <a:gd name="connsiteX46" fmla="*/ 140275 w 331788"/>
                  <a:gd name="connsiteY46" fmla="*/ 83543 h 206375"/>
                  <a:gd name="connsiteX47" fmla="*/ 153139 w 331788"/>
                  <a:gd name="connsiteY47" fmla="*/ 83543 h 206375"/>
                  <a:gd name="connsiteX48" fmla="*/ 160858 w 331788"/>
                  <a:gd name="connsiteY48" fmla="*/ 75804 h 206375"/>
                  <a:gd name="connsiteX49" fmla="*/ 153139 w 331788"/>
                  <a:gd name="connsiteY49" fmla="*/ 68064 h 206375"/>
                  <a:gd name="connsiteX50" fmla="*/ 145421 w 331788"/>
                  <a:gd name="connsiteY50" fmla="*/ 68064 h 206375"/>
                  <a:gd name="connsiteX51" fmla="*/ 146707 w 331788"/>
                  <a:gd name="connsiteY51" fmla="*/ 66775 h 206375"/>
                  <a:gd name="connsiteX52" fmla="*/ 168577 w 331788"/>
                  <a:gd name="connsiteY52" fmla="*/ 33238 h 206375"/>
                  <a:gd name="connsiteX53" fmla="*/ 168577 w 331788"/>
                  <a:gd name="connsiteY53" fmla="*/ 31949 h 206375"/>
                  <a:gd name="connsiteX54" fmla="*/ 169863 w 331788"/>
                  <a:gd name="connsiteY54" fmla="*/ 28079 h 206375"/>
                  <a:gd name="connsiteX55" fmla="*/ 168577 w 331788"/>
                  <a:gd name="connsiteY55" fmla="*/ 22920 h 206375"/>
                  <a:gd name="connsiteX56" fmla="*/ 166004 w 331788"/>
                  <a:gd name="connsiteY56" fmla="*/ 21630 h 206375"/>
                  <a:gd name="connsiteX57" fmla="*/ 156999 w 331788"/>
                  <a:gd name="connsiteY57" fmla="*/ 22920 h 206375"/>
                  <a:gd name="connsiteX58" fmla="*/ 155712 w 331788"/>
                  <a:gd name="connsiteY58" fmla="*/ 22920 h 206375"/>
                  <a:gd name="connsiteX59" fmla="*/ 153139 w 331788"/>
                  <a:gd name="connsiteY59" fmla="*/ 28079 h 206375"/>
                  <a:gd name="connsiteX60" fmla="*/ 150567 w 331788"/>
                  <a:gd name="connsiteY60" fmla="*/ 33238 h 206375"/>
                  <a:gd name="connsiteX61" fmla="*/ 132557 w 331788"/>
                  <a:gd name="connsiteY61" fmla="*/ 60325 h 206375"/>
                  <a:gd name="connsiteX62" fmla="*/ 115833 w 331788"/>
                  <a:gd name="connsiteY62" fmla="*/ 33238 h 206375"/>
                  <a:gd name="connsiteX63" fmla="*/ 111974 w 331788"/>
                  <a:gd name="connsiteY63" fmla="*/ 28079 h 206375"/>
                  <a:gd name="connsiteX64" fmla="*/ 109401 w 331788"/>
                  <a:gd name="connsiteY64" fmla="*/ 22920 h 206375"/>
                  <a:gd name="connsiteX65" fmla="*/ 99109 w 331788"/>
                  <a:gd name="connsiteY65" fmla="*/ 21630 h 206375"/>
                  <a:gd name="connsiteX66" fmla="*/ 16894 w 331788"/>
                  <a:gd name="connsiteY66" fmla="*/ 0 h 206375"/>
                  <a:gd name="connsiteX67" fmla="*/ 248219 w 331788"/>
                  <a:gd name="connsiteY67" fmla="*/ 0 h 206375"/>
                  <a:gd name="connsiteX68" fmla="*/ 265113 w 331788"/>
                  <a:gd name="connsiteY68" fmla="*/ 16816 h 206375"/>
                  <a:gd name="connsiteX69" fmla="*/ 265113 w 331788"/>
                  <a:gd name="connsiteY69" fmla="*/ 122884 h 206375"/>
                  <a:gd name="connsiteX70" fmla="*/ 248219 w 331788"/>
                  <a:gd name="connsiteY70" fmla="*/ 139700 h 206375"/>
                  <a:gd name="connsiteX71" fmla="*/ 23392 w 331788"/>
                  <a:gd name="connsiteY71" fmla="*/ 139700 h 206375"/>
                  <a:gd name="connsiteX72" fmla="*/ 16894 w 331788"/>
                  <a:gd name="connsiteY72" fmla="*/ 139700 h 206375"/>
                  <a:gd name="connsiteX73" fmla="*/ 0 w 331788"/>
                  <a:gd name="connsiteY73" fmla="*/ 122884 h 206375"/>
                  <a:gd name="connsiteX74" fmla="*/ 0 w 331788"/>
                  <a:gd name="connsiteY74" fmla="*/ 16816 h 206375"/>
                  <a:gd name="connsiteX75" fmla="*/ 16894 w 331788"/>
                  <a:gd name="connsiteY75" fmla="*/ 0 h 20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331788" h="206375">
                    <a:moveTo>
                      <a:pt x="308536" y="66675"/>
                    </a:moveTo>
                    <a:cubicBezTo>
                      <a:pt x="308536" y="66675"/>
                      <a:pt x="308536" y="66675"/>
                      <a:pt x="314995" y="66675"/>
                    </a:cubicBezTo>
                    <a:cubicBezTo>
                      <a:pt x="324037" y="66675"/>
                      <a:pt x="331788" y="73143"/>
                      <a:pt x="331788" y="83491"/>
                    </a:cubicBezTo>
                    <a:cubicBezTo>
                      <a:pt x="331788" y="83491"/>
                      <a:pt x="331788" y="83491"/>
                      <a:pt x="331788" y="189559"/>
                    </a:cubicBezTo>
                    <a:cubicBezTo>
                      <a:pt x="331788" y="198614"/>
                      <a:pt x="324037" y="206375"/>
                      <a:pt x="314995" y="206375"/>
                    </a:cubicBezTo>
                    <a:cubicBezTo>
                      <a:pt x="314995" y="206375"/>
                      <a:pt x="314995" y="206375"/>
                      <a:pt x="85056" y="206375"/>
                    </a:cubicBezTo>
                    <a:cubicBezTo>
                      <a:pt x="76014" y="206375"/>
                      <a:pt x="68263" y="198614"/>
                      <a:pt x="68263" y="189559"/>
                    </a:cubicBezTo>
                    <a:cubicBezTo>
                      <a:pt x="68263" y="189559"/>
                      <a:pt x="68263" y="189559"/>
                      <a:pt x="68263" y="183092"/>
                    </a:cubicBezTo>
                    <a:cubicBezTo>
                      <a:pt x="68263" y="183092"/>
                      <a:pt x="68263" y="183092"/>
                      <a:pt x="281408" y="183092"/>
                    </a:cubicBezTo>
                    <a:cubicBezTo>
                      <a:pt x="296910" y="183092"/>
                      <a:pt x="308536" y="171450"/>
                      <a:pt x="308536" y="155928"/>
                    </a:cubicBezTo>
                    <a:cubicBezTo>
                      <a:pt x="308536" y="155928"/>
                      <a:pt x="308536" y="155928"/>
                      <a:pt x="308536" y="66675"/>
                    </a:cubicBezTo>
                    <a:close/>
                    <a:moveTo>
                      <a:pt x="275059" y="33338"/>
                    </a:moveTo>
                    <a:cubicBezTo>
                      <a:pt x="275059" y="33338"/>
                      <a:pt x="275059" y="33338"/>
                      <a:pt x="281557" y="33338"/>
                    </a:cubicBezTo>
                    <a:cubicBezTo>
                      <a:pt x="290654" y="33338"/>
                      <a:pt x="298451" y="41099"/>
                      <a:pt x="298451" y="50154"/>
                    </a:cubicBezTo>
                    <a:cubicBezTo>
                      <a:pt x="298451" y="50154"/>
                      <a:pt x="298451" y="50154"/>
                      <a:pt x="298451" y="156222"/>
                    </a:cubicBezTo>
                    <a:cubicBezTo>
                      <a:pt x="298451" y="165277"/>
                      <a:pt x="290654" y="173038"/>
                      <a:pt x="281557" y="173038"/>
                    </a:cubicBezTo>
                    <a:cubicBezTo>
                      <a:pt x="281557" y="173038"/>
                      <a:pt x="281557" y="173038"/>
                      <a:pt x="50232" y="173038"/>
                    </a:cubicBezTo>
                    <a:cubicBezTo>
                      <a:pt x="41135" y="173038"/>
                      <a:pt x="33338" y="165277"/>
                      <a:pt x="33338" y="156222"/>
                    </a:cubicBezTo>
                    <a:cubicBezTo>
                      <a:pt x="33338" y="156222"/>
                      <a:pt x="33338" y="156222"/>
                      <a:pt x="33338" y="149755"/>
                    </a:cubicBezTo>
                    <a:cubicBezTo>
                      <a:pt x="33338" y="149755"/>
                      <a:pt x="33338" y="149755"/>
                      <a:pt x="247768" y="149755"/>
                    </a:cubicBezTo>
                    <a:cubicBezTo>
                      <a:pt x="263363" y="149755"/>
                      <a:pt x="275059" y="138113"/>
                      <a:pt x="275059" y="122591"/>
                    </a:cubicBezTo>
                    <a:cubicBezTo>
                      <a:pt x="275059" y="122591"/>
                      <a:pt x="275059" y="122591"/>
                      <a:pt x="275059" y="33338"/>
                    </a:cubicBezTo>
                    <a:close/>
                    <a:moveTo>
                      <a:pt x="99109" y="21630"/>
                    </a:moveTo>
                    <a:cubicBezTo>
                      <a:pt x="97823" y="21630"/>
                      <a:pt x="97823" y="21630"/>
                      <a:pt x="97823" y="22920"/>
                    </a:cubicBezTo>
                    <a:cubicBezTo>
                      <a:pt x="96536" y="24210"/>
                      <a:pt x="95250" y="25499"/>
                      <a:pt x="95250" y="28079"/>
                    </a:cubicBezTo>
                    <a:cubicBezTo>
                      <a:pt x="95250" y="29369"/>
                      <a:pt x="96536" y="30659"/>
                      <a:pt x="96536" y="31949"/>
                    </a:cubicBezTo>
                    <a:cubicBezTo>
                      <a:pt x="96536" y="31949"/>
                      <a:pt x="96536" y="31949"/>
                      <a:pt x="97823" y="33238"/>
                    </a:cubicBezTo>
                    <a:cubicBezTo>
                      <a:pt x="97823" y="33238"/>
                      <a:pt x="97823" y="33238"/>
                      <a:pt x="118406" y="66775"/>
                    </a:cubicBezTo>
                    <a:cubicBezTo>
                      <a:pt x="118406" y="66775"/>
                      <a:pt x="118406" y="66775"/>
                      <a:pt x="119692" y="68064"/>
                    </a:cubicBezTo>
                    <a:cubicBezTo>
                      <a:pt x="119692" y="68064"/>
                      <a:pt x="119692" y="68064"/>
                      <a:pt x="111974" y="68064"/>
                    </a:cubicBezTo>
                    <a:cubicBezTo>
                      <a:pt x="108114" y="68064"/>
                      <a:pt x="104255" y="71934"/>
                      <a:pt x="104255" y="75804"/>
                    </a:cubicBezTo>
                    <a:cubicBezTo>
                      <a:pt x="104255" y="79673"/>
                      <a:pt x="108114" y="83543"/>
                      <a:pt x="111974" y="83543"/>
                    </a:cubicBezTo>
                    <a:cubicBezTo>
                      <a:pt x="111974" y="83543"/>
                      <a:pt x="111974" y="83543"/>
                      <a:pt x="124838" y="83543"/>
                    </a:cubicBezTo>
                    <a:cubicBezTo>
                      <a:pt x="124838" y="83543"/>
                      <a:pt x="124838" y="83543"/>
                      <a:pt x="124838" y="89992"/>
                    </a:cubicBezTo>
                    <a:cubicBezTo>
                      <a:pt x="124838" y="89992"/>
                      <a:pt x="124838" y="89992"/>
                      <a:pt x="111974" y="89992"/>
                    </a:cubicBezTo>
                    <a:cubicBezTo>
                      <a:pt x="108114" y="89992"/>
                      <a:pt x="104255" y="93861"/>
                      <a:pt x="104255" y="97731"/>
                    </a:cubicBezTo>
                    <a:cubicBezTo>
                      <a:pt x="104255" y="101601"/>
                      <a:pt x="108114" y="105470"/>
                      <a:pt x="111974" y="105470"/>
                    </a:cubicBezTo>
                    <a:cubicBezTo>
                      <a:pt x="111974" y="105470"/>
                      <a:pt x="111974" y="105470"/>
                      <a:pt x="124838" y="105470"/>
                    </a:cubicBezTo>
                    <a:cubicBezTo>
                      <a:pt x="124838" y="105470"/>
                      <a:pt x="124838" y="105470"/>
                      <a:pt x="124838" y="114499"/>
                    </a:cubicBezTo>
                    <a:cubicBezTo>
                      <a:pt x="124838" y="119658"/>
                      <a:pt x="128697" y="122238"/>
                      <a:pt x="132557" y="122238"/>
                    </a:cubicBezTo>
                    <a:cubicBezTo>
                      <a:pt x="136416" y="122238"/>
                      <a:pt x="140275" y="119658"/>
                      <a:pt x="140275" y="114499"/>
                    </a:cubicBezTo>
                    <a:cubicBezTo>
                      <a:pt x="140275" y="114499"/>
                      <a:pt x="140275" y="114499"/>
                      <a:pt x="140275" y="105470"/>
                    </a:cubicBezTo>
                    <a:cubicBezTo>
                      <a:pt x="140275" y="105470"/>
                      <a:pt x="140275" y="105470"/>
                      <a:pt x="153139" y="105470"/>
                    </a:cubicBezTo>
                    <a:cubicBezTo>
                      <a:pt x="158285" y="105470"/>
                      <a:pt x="160858" y="101601"/>
                      <a:pt x="160858" y="97731"/>
                    </a:cubicBezTo>
                    <a:cubicBezTo>
                      <a:pt x="160858" y="93861"/>
                      <a:pt x="158285" y="89992"/>
                      <a:pt x="153139" y="89992"/>
                    </a:cubicBezTo>
                    <a:cubicBezTo>
                      <a:pt x="153139" y="89992"/>
                      <a:pt x="153139" y="89992"/>
                      <a:pt x="140275" y="89992"/>
                    </a:cubicBezTo>
                    <a:cubicBezTo>
                      <a:pt x="140275" y="89992"/>
                      <a:pt x="140275" y="89992"/>
                      <a:pt x="140275" y="83543"/>
                    </a:cubicBezTo>
                    <a:cubicBezTo>
                      <a:pt x="140275" y="83543"/>
                      <a:pt x="140275" y="83543"/>
                      <a:pt x="153139" y="83543"/>
                    </a:cubicBezTo>
                    <a:cubicBezTo>
                      <a:pt x="158285" y="83543"/>
                      <a:pt x="160858" y="79673"/>
                      <a:pt x="160858" y="75804"/>
                    </a:cubicBezTo>
                    <a:cubicBezTo>
                      <a:pt x="160858" y="71934"/>
                      <a:pt x="158285" y="68064"/>
                      <a:pt x="153139" y="68064"/>
                    </a:cubicBezTo>
                    <a:cubicBezTo>
                      <a:pt x="153139" y="68064"/>
                      <a:pt x="153139" y="68064"/>
                      <a:pt x="145421" y="68064"/>
                    </a:cubicBezTo>
                    <a:cubicBezTo>
                      <a:pt x="145421" y="68064"/>
                      <a:pt x="145421" y="68064"/>
                      <a:pt x="146707" y="66775"/>
                    </a:cubicBezTo>
                    <a:cubicBezTo>
                      <a:pt x="146707" y="66775"/>
                      <a:pt x="146707" y="66775"/>
                      <a:pt x="168577" y="33238"/>
                    </a:cubicBezTo>
                    <a:cubicBezTo>
                      <a:pt x="168577" y="33238"/>
                      <a:pt x="168577" y="33238"/>
                      <a:pt x="168577" y="31949"/>
                    </a:cubicBezTo>
                    <a:cubicBezTo>
                      <a:pt x="169863" y="30659"/>
                      <a:pt x="169863" y="29369"/>
                      <a:pt x="169863" y="28079"/>
                    </a:cubicBezTo>
                    <a:cubicBezTo>
                      <a:pt x="169863" y="25499"/>
                      <a:pt x="169863" y="24210"/>
                      <a:pt x="168577" y="22920"/>
                    </a:cubicBezTo>
                    <a:cubicBezTo>
                      <a:pt x="167290" y="21630"/>
                      <a:pt x="167290" y="21630"/>
                      <a:pt x="166004" y="21630"/>
                    </a:cubicBezTo>
                    <a:cubicBezTo>
                      <a:pt x="163431" y="19050"/>
                      <a:pt x="159572" y="20340"/>
                      <a:pt x="156999" y="22920"/>
                    </a:cubicBezTo>
                    <a:cubicBezTo>
                      <a:pt x="156999" y="22920"/>
                      <a:pt x="155712" y="22920"/>
                      <a:pt x="155712" y="22920"/>
                    </a:cubicBezTo>
                    <a:cubicBezTo>
                      <a:pt x="155712" y="22920"/>
                      <a:pt x="155712" y="22920"/>
                      <a:pt x="153139" y="28079"/>
                    </a:cubicBezTo>
                    <a:cubicBezTo>
                      <a:pt x="153139" y="28079"/>
                      <a:pt x="153139" y="28079"/>
                      <a:pt x="150567" y="33238"/>
                    </a:cubicBezTo>
                    <a:cubicBezTo>
                      <a:pt x="150567" y="33238"/>
                      <a:pt x="150567" y="33238"/>
                      <a:pt x="132557" y="60325"/>
                    </a:cubicBezTo>
                    <a:cubicBezTo>
                      <a:pt x="132557" y="60325"/>
                      <a:pt x="132557" y="60325"/>
                      <a:pt x="115833" y="33238"/>
                    </a:cubicBezTo>
                    <a:cubicBezTo>
                      <a:pt x="115833" y="33238"/>
                      <a:pt x="115833" y="33238"/>
                      <a:pt x="111974" y="28079"/>
                    </a:cubicBezTo>
                    <a:cubicBezTo>
                      <a:pt x="111974" y="28079"/>
                      <a:pt x="111974" y="28079"/>
                      <a:pt x="109401" y="22920"/>
                    </a:cubicBezTo>
                    <a:cubicBezTo>
                      <a:pt x="106828" y="20340"/>
                      <a:pt x="101682" y="19050"/>
                      <a:pt x="99109" y="21630"/>
                    </a:cubicBezTo>
                    <a:close/>
                    <a:moveTo>
                      <a:pt x="16894" y="0"/>
                    </a:moveTo>
                    <a:cubicBezTo>
                      <a:pt x="16894" y="0"/>
                      <a:pt x="16894" y="0"/>
                      <a:pt x="248219" y="0"/>
                    </a:cubicBezTo>
                    <a:cubicBezTo>
                      <a:pt x="257316" y="0"/>
                      <a:pt x="265113" y="7761"/>
                      <a:pt x="265113" y="16816"/>
                    </a:cubicBezTo>
                    <a:cubicBezTo>
                      <a:pt x="265113" y="16816"/>
                      <a:pt x="265113" y="16816"/>
                      <a:pt x="265113" y="122884"/>
                    </a:cubicBezTo>
                    <a:cubicBezTo>
                      <a:pt x="265113" y="133233"/>
                      <a:pt x="257316" y="139700"/>
                      <a:pt x="248219" y="139700"/>
                    </a:cubicBezTo>
                    <a:cubicBezTo>
                      <a:pt x="248219" y="139700"/>
                      <a:pt x="248219" y="139700"/>
                      <a:pt x="23392" y="139700"/>
                    </a:cubicBezTo>
                    <a:lnTo>
                      <a:pt x="16894" y="139700"/>
                    </a:lnTo>
                    <a:cubicBezTo>
                      <a:pt x="7797" y="139700"/>
                      <a:pt x="0" y="133233"/>
                      <a:pt x="0" y="122884"/>
                    </a:cubicBezTo>
                    <a:cubicBezTo>
                      <a:pt x="0" y="122884"/>
                      <a:pt x="0" y="122884"/>
                      <a:pt x="0" y="16816"/>
                    </a:cubicBezTo>
                    <a:cubicBezTo>
                      <a:pt x="0" y="7761"/>
                      <a:pt x="7797" y="0"/>
                      <a:pt x="168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2" name="千图PPT彼岸天：ID 8661124库_组合 57"/>
          <p:cNvGrpSpPr/>
          <p:nvPr>
            <p:custDataLst>
              <p:tags r:id="rId22"/>
            </p:custDataLst>
          </p:nvPr>
        </p:nvGrpSpPr>
        <p:grpSpPr>
          <a:xfrm>
            <a:off x="5127318" y="4009021"/>
            <a:ext cx="6032094" cy="1369763"/>
            <a:chOff x="8273110" y="5023032"/>
            <a:chExt cx="6032094" cy="1369763"/>
          </a:xfrm>
        </p:grpSpPr>
        <p:sp>
          <p:nvSpPr>
            <p:cNvPr id="43" name="矩形 42"/>
            <p:cNvSpPr/>
            <p:nvPr/>
          </p:nvSpPr>
          <p:spPr>
            <a:xfrm>
              <a:off x="8746260" y="5023032"/>
              <a:ext cx="2587220" cy="246221"/>
            </a:xfrm>
            <a:prstGeom prst="rect">
              <a:avLst/>
            </a:prstGeom>
          </p:spPr>
          <p:txBody>
            <a:bodyPr wrap="none" lIns="144000" tIns="0" rIns="144000" bIns="0">
              <a:noAutofit/>
            </a:bodyPr>
            <a:lstStyle/>
            <a:p>
              <a:pPr algn="l">
                <a:buClrTx/>
                <a:buSzTx/>
                <a:buFontTx/>
              </a:pPr>
              <a:r>
                <a:rPr lang="zh-CN" sz="2300" b="1" dirty="0">
                  <a:solidFill>
                    <a:schemeClr val="accent1"/>
                  </a:solidFill>
                  <a:cs typeface="+mn-ea"/>
                  <a:sym typeface="+mn-ea"/>
                </a:rPr>
                <a:t>通过视频来了解下交互设计系统</a:t>
              </a:r>
            </a:p>
          </p:txBody>
        </p:sp>
        <p:sp>
          <p:nvSpPr>
            <p:cNvPr id="44" name="矩形 43"/>
            <p:cNvSpPr/>
            <p:nvPr/>
          </p:nvSpPr>
          <p:spPr>
            <a:xfrm>
              <a:off x="8746414" y="5564686"/>
              <a:ext cx="5558790" cy="828109"/>
            </a:xfrm>
            <a:prstGeom prst="rect">
              <a:avLst/>
            </a:prstGeom>
          </p:spPr>
          <p:txBody>
            <a:bodyPr wrap="square" lIns="144000" tIns="0" rIns="14400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+mn-ea"/>
                  <a:sym typeface="+mn-ea"/>
                </a:rPr>
                <a:t>三分钟来了解下“人机交互设计系统” 的技术原理和业务背景吧！</a:t>
              </a:r>
              <a:endParaRPr lang="zh-CN" altLang="en-US" sz="1600" dirty="0">
                <a:latin typeface="+mn-ea"/>
                <a:sym typeface="+mn-lt"/>
              </a:endParaRPr>
            </a:p>
          </p:txBody>
        </p:sp>
        <p:sp>
          <p:nvSpPr>
            <p:cNvPr id="47" name="任意多边形: 形状 46"/>
            <p:cNvSpPr/>
            <p:nvPr/>
          </p:nvSpPr>
          <p:spPr bwMode="auto">
            <a:xfrm>
              <a:off x="8273110" y="5238809"/>
              <a:ext cx="212129" cy="171530"/>
            </a:xfrm>
            <a:custGeom>
              <a:avLst/>
              <a:gdLst>
                <a:gd name="connsiteX0" fmla="*/ 9105 w 331788"/>
                <a:gd name="connsiteY0" fmla="*/ 87313 h 268288"/>
                <a:gd name="connsiteX1" fmla="*/ 63736 w 331788"/>
                <a:gd name="connsiteY1" fmla="*/ 87313 h 268288"/>
                <a:gd name="connsiteX2" fmla="*/ 67638 w 331788"/>
                <a:gd name="connsiteY2" fmla="*/ 92447 h 268288"/>
                <a:gd name="connsiteX3" fmla="*/ 67638 w 331788"/>
                <a:gd name="connsiteY3" fmla="*/ 172025 h 268288"/>
                <a:gd name="connsiteX4" fmla="*/ 89750 w 331788"/>
                <a:gd name="connsiteY4" fmla="*/ 193845 h 268288"/>
                <a:gd name="connsiteX5" fmla="*/ 196410 w 331788"/>
                <a:gd name="connsiteY5" fmla="*/ 193845 h 268288"/>
                <a:gd name="connsiteX6" fmla="*/ 201613 w 331788"/>
                <a:gd name="connsiteY6" fmla="*/ 197695 h 268288"/>
                <a:gd name="connsiteX7" fmla="*/ 201613 w 331788"/>
                <a:gd name="connsiteY7" fmla="*/ 220798 h 268288"/>
                <a:gd name="connsiteX8" fmla="*/ 192508 w 331788"/>
                <a:gd name="connsiteY8" fmla="*/ 229783 h 268288"/>
                <a:gd name="connsiteX9" fmla="*/ 88450 w 331788"/>
                <a:gd name="connsiteY9" fmla="*/ 229783 h 268288"/>
                <a:gd name="connsiteX10" fmla="*/ 84547 w 331788"/>
                <a:gd name="connsiteY10" fmla="*/ 231066 h 268288"/>
                <a:gd name="connsiteX11" fmla="*/ 59834 w 331788"/>
                <a:gd name="connsiteY11" fmla="*/ 265721 h 268288"/>
                <a:gd name="connsiteX12" fmla="*/ 55931 w 331788"/>
                <a:gd name="connsiteY12" fmla="*/ 268288 h 268288"/>
                <a:gd name="connsiteX13" fmla="*/ 52029 w 331788"/>
                <a:gd name="connsiteY13" fmla="*/ 265721 h 268288"/>
                <a:gd name="connsiteX14" fmla="*/ 27315 w 331788"/>
                <a:gd name="connsiteY14" fmla="*/ 231066 h 268288"/>
                <a:gd name="connsiteX15" fmla="*/ 23413 w 331788"/>
                <a:gd name="connsiteY15" fmla="*/ 229783 h 268288"/>
                <a:gd name="connsiteX16" fmla="*/ 9105 w 331788"/>
                <a:gd name="connsiteY16" fmla="*/ 229783 h 268288"/>
                <a:gd name="connsiteX17" fmla="*/ 0 w 331788"/>
                <a:gd name="connsiteY17" fmla="*/ 220798 h 268288"/>
                <a:gd name="connsiteX18" fmla="*/ 0 w 331788"/>
                <a:gd name="connsiteY18" fmla="*/ 96298 h 268288"/>
                <a:gd name="connsiteX19" fmla="*/ 9105 w 331788"/>
                <a:gd name="connsiteY19" fmla="*/ 87313 h 268288"/>
                <a:gd name="connsiteX20" fmla="*/ 200880 w 331788"/>
                <a:gd name="connsiteY20" fmla="*/ 25400 h 268288"/>
                <a:gd name="connsiteX21" fmla="*/ 199567 w 331788"/>
                <a:gd name="connsiteY21" fmla="*/ 28004 h 268288"/>
                <a:gd name="connsiteX22" fmla="*/ 199567 w 331788"/>
                <a:gd name="connsiteY22" fmla="*/ 39723 h 268288"/>
                <a:gd name="connsiteX23" fmla="*/ 178563 w 331788"/>
                <a:gd name="connsiteY23" fmla="*/ 64463 h 268288"/>
                <a:gd name="connsiteX24" fmla="*/ 208757 w 331788"/>
                <a:gd name="connsiteY24" fmla="*/ 94412 h 268288"/>
                <a:gd name="connsiteX25" fmla="*/ 223197 w 331788"/>
                <a:gd name="connsiteY25" fmla="*/ 103527 h 268288"/>
                <a:gd name="connsiteX26" fmla="*/ 210069 w 331788"/>
                <a:gd name="connsiteY26" fmla="*/ 110037 h 268288"/>
                <a:gd name="connsiteX27" fmla="*/ 193004 w 331788"/>
                <a:gd name="connsiteY27" fmla="*/ 103527 h 268288"/>
                <a:gd name="connsiteX28" fmla="*/ 189065 w 331788"/>
                <a:gd name="connsiteY28" fmla="*/ 99621 h 268288"/>
                <a:gd name="connsiteX29" fmla="*/ 186440 w 331788"/>
                <a:gd name="connsiteY29" fmla="*/ 99621 h 268288"/>
                <a:gd name="connsiteX30" fmla="*/ 175938 w 331788"/>
                <a:gd name="connsiteY30" fmla="*/ 111340 h 268288"/>
                <a:gd name="connsiteX31" fmla="*/ 174625 w 331788"/>
                <a:gd name="connsiteY31" fmla="*/ 112642 h 268288"/>
                <a:gd name="connsiteX32" fmla="*/ 174625 w 331788"/>
                <a:gd name="connsiteY32" fmla="*/ 113944 h 268288"/>
                <a:gd name="connsiteX33" fmla="*/ 178563 w 331788"/>
                <a:gd name="connsiteY33" fmla="*/ 116548 h 268288"/>
                <a:gd name="connsiteX34" fmla="*/ 199567 w 331788"/>
                <a:gd name="connsiteY34" fmla="*/ 128267 h 268288"/>
                <a:gd name="connsiteX35" fmla="*/ 199567 w 331788"/>
                <a:gd name="connsiteY35" fmla="*/ 139986 h 268288"/>
                <a:gd name="connsiteX36" fmla="*/ 200880 w 331788"/>
                <a:gd name="connsiteY36" fmla="*/ 141288 h 268288"/>
                <a:gd name="connsiteX37" fmla="*/ 216633 w 331788"/>
                <a:gd name="connsiteY37" fmla="*/ 141288 h 268288"/>
                <a:gd name="connsiteX38" fmla="*/ 219259 w 331788"/>
                <a:gd name="connsiteY38" fmla="*/ 139986 h 268288"/>
                <a:gd name="connsiteX39" fmla="*/ 219259 w 331788"/>
                <a:gd name="connsiteY39" fmla="*/ 128267 h 268288"/>
                <a:gd name="connsiteX40" fmla="*/ 242888 w 331788"/>
                <a:gd name="connsiteY40" fmla="*/ 103527 h 268288"/>
                <a:gd name="connsiteX41" fmla="*/ 214008 w 331788"/>
                <a:gd name="connsiteY41" fmla="*/ 74880 h 268288"/>
                <a:gd name="connsiteX42" fmla="*/ 198255 w 331788"/>
                <a:gd name="connsiteY42" fmla="*/ 64463 h 268288"/>
                <a:gd name="connsiteX43" fmla="*/ 211382 w 331788"/>
                <a:gd name="connsiteY43" fmla="*/ 56651 h 268288"/>
                <a:gd name="connsiteX44" fmla="*/ 227135 w 331788"/>
                <a:gd name="connsiteY44" fmla="*/ 60557 h 268288"/>
                <a:gd name="connsiteX45" fmla="*/ 229761 w 331788"/>
                <a:gd name="connsiteY45" fmla="*/ 63161 h 268288"/>
                <a:gd name="connsiteX46" fmla="*/ 233699 w 331788"/>
                <a:gd name="connsiteY46" fmla="*/ 63161 h 268288"/>
                <a:gd name="connsiteX47" fmla="*/ 241575 w 331788"/>
                <a:gd name="connsiteY47" fmla="*/ 50140 h 268288"/>
                <a:gd name="connsiteX48" fmla="*/ 241575 w 331788"/>
                <a:gd name="connsiteY48" fmla="*/ 47536 h 268288"/>
                <a:gd name="connsiteX49" fmla="*/ 237637 w 331788"/>
                <a:gd name="connsiteY49" fmla="*/ 44932 h 268288"/>
                <a:gd name="connsiteX50" fmla="*/ 219259 w 331788"/>
                <a:gd name="connsiteY50" fmla="*/ 38421 h 268288"/>
                <a:gd name="connsiteX51" fmla="*/ 219259 w 331788"/>
                <a:gd name="connsiteY51" fmla="*/ 28004 h 268288"/>
                <a:gd name="connsiteX52" fmla="*/ 216633 w 331788"/>
                <a:gd name="connsiteY52" fmla="*/ 25400 h 268288"/>
                <a:gd name="connsiteX53" fmla="*/ 200880 w 331788"/>
                <a:gd name="connsiteY53" fmla="*/ 25400 h 268288"/>
                <a:gd name="connsiteX54" fmla="*/ 95464 w 331788"/>
                <a:gd name="connsiteY54" fmla="*/ 0 h 268288"/>
                <a:gd name="connsiteX55" fmla="*/ 320166 w 331788"/>
                <a:gd name="connsiteY55" fmla="*/ 0 h 268288"/>
                <a:gd name="connsiteX56" fmla="*/ 331788 w 331788"/>
                <a:gd name="connsiteY56" fmla="*/ 12898 h 268288"/>
                <a:gd name="connsiteX57" fmla="*/ 331788 w 331788"/>
                <a:gd name="connsiteY57" fmla="*/ 166390 h 268288"/>
                <a:gd name="connsiteX58" fmla="*/ 320166 w 331788"/>
                <a:gd name="connsiteY58" fmla="*/ 177999 h 268288"/>
                <a:gd name="connsiteX59" fmla="*/ 302086 w 331788"/>
                <a:gd name="connsiteY59" fmla="*/ 177999 h 268288"/>
                <a:gd name="connsiteX60" fmla="*/ 298212 w 331788"/>
                <a:gd name="connsiteY60" fmla="*/ 180579 h 268288"/>
                <a:gd name="connsiteX61" fmla="*/ 265927 w 331788"/>
                <a:gd name="connsiteY61" fmla="*/ 225723 h 268288"/>
                <a:gd name="connsiteX62" fmla="*/ 262053 w 331788"/>
                <a:gd name="connsiteY62" fmla="*/ 227013 h 268288"/>
                <a:gd name="connsiteX63" fmla="*/ 258179 w 331788"/>
                <a:gd name="connsiteY63" fmla="*/ 225723 h 268288"/>
                <a:gd name="connsiteX64" fmla="*/ 227186 w 331788"/>
                <a:gd name="connsiteY64" fmla="*/ 180579 h 268288"/>
                <a:gd name="connsiteX65" fmla="*/ 223311 w 331788"/>
                <a:gd name="connsiteY65" fmla="*/ 177999 h 268288"/>
                <a:gd name="connsiteX66" fmla="*/ 95464 w 331788"/>
                <a:gd name="connsiteY66" fmla="*/ 177999 h 268288"/>
                <a:gd name="connsiteX67" fmla="*/ 82550 w 331788"/>
                <a:gd name="connsiteY67" fmla="*/ 166390 h 268288"/>
                <a:gd name="connsiteX68" fmla="*/ 82550 w 331788"/>
                <a:gd name="connsiteY68" fmla="*/ 12898 h 268288"/>
                <a:gd name="connsiteX69" fmla="*/ 95464 w 331788"/>
                <a:gd name="connsiteY69" fmla="*/ 0 h 268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31788" h="268288">
                  <a:moveTo>
                    <a:pt x="9105" y="87313"/>
                  </a:moveTo>
                  <a:cubicBezTo>
                    <a:pt x="9105" y="87313"/>
                    <a:pt x="9105" y="87313"/>
                    <a:pt x="63736" y="87313"/>
                  </a:cubicBezTo>
                  <a:cubicBezTo>
                    <a:pt x="66337" y="87313"/>
                    <a:pt x="67638" y="89880"/>
                    <a:pt x="67638" y="92447"/>
                  </a:cubicBezTo>
                  <a:cubicBezTo>
                    <a:pt x="67638" y="92447"/>
                    <a:pt x="67638" y="92447"/>
                    <a:pt x="67638" y="172025"/>
                  </a:cubicBezTo>
                  <a:cubicBezTo>
                    <a:pt x="67638" y="183576"/>
                    <a:pt x="78044" y="193845"/>
                    <a:pt x="89750" y="193845"/>
                  </a:cubicBezTo>
                  <a:cubicBezTo>
                    <a:pt x="89750" y="193845"/>
                    <a:pt x="89750" y="193845"/>
                    <a:pt x="196410" y="193845"/>
                  </a:cubicBezTo>
                  <a:cubicBezTo>
                    <a:pt x="199012" y="193845"/>
                    <a:pt x="201613" y="195128"/>
                    <a:pt x="201613" y="197695"/>
                  </a:cubicBezTo>
                  <a:cubicBezTo>
                    <a:pt x="201613" y="197695"/>
                    <a:pt x="201613" y="197695"/>
                    <a:pt x="201613" y="220798"/>
                  </a:cubicBezTo>
                  <a:cubicBezTo>
                    <a:pt x="201613" y="225932"/>
                    <a:pt x="197711" y="229783"/>
                    <a:pt x="192508" y="229783"/>
                  </a:cubicBezTo>
                  <a:cubicBezTo>
                    <a:pt x="192508" y="229783"/>
                    <a:pt x="192508" y="229783"/>
                    <a:pt x="88450" y="229783"/>
                  </a:cubicBezTo>
                  <a:cubicBezTo>
                    <a:pt x="87149" y="229783"/>
                    <a:pt x="85848" y="229783"/>
                    <a:pt x="84547" y="231066"/>
                  </a:cubicBezTo>
                  <a:cubicBezTo>
                    <a:pt x="84547" y="231066"/>
                    <a:pt x="84547" y="231066"/>
                    <a:pt x="59834" y="265721"/>
                  </a:cubicBezTo>
                  <a:cubicBezTo>
                    <a:pt x="58533" y="267005"/>
                    <a:pt x="57232" y="268288"/>
                    <a:pt x="55931" y="268288"/>
                  </a:cubicBezTo>
                  <a:cubicBezTo>
                    <a:pt x="54631" y="268288"/>
                    <a:pt x="53330" y="267005"/>
                    <a:pt x="52029" y="265721"/>
                  </a:cubicBezTo>
                  <a:cubicBezTo>
                    <a:pt x="52029" y="265721"/>
                    <a:pt x="52029" y="265721"/>
                    <a:pt x="27315" y="231066"/>
                  </a:cubicBezTo>
                  <a:cubicBezTo>
                    <a:pt x="26015" y="229783"/>
                    <a:pt x="24714" y="229783"/>
                    <a:pt x="23413" y="229783"/>
                  </a:cubicBezTo>
                  <a:cubicBezTo>
                    <a:pt x="23413" y="229783"/>
                    <a:pt x="23413" y="229783"/>
                    <a:pt x="9105" y="229783"/>
                  </a:cubicBezTo>
                  <a:cubicBezTo>
                    <a:pt x="3902" y="229783"/>
                    <a:pt x="0" y="225932"/>
                    <a:pt x="0" y="220798"/>
                  </a:cubicBezTo>
                  <a:cubicBezTo>
                    <a:pt x="0" y="220798"/>
                    <a:pt x="0" y="220798"/>
                    <a:pt x="0" y="96298"/>
                  </a:cubicBezTo>
                  <a:cubicBezTo>
                    <a:pt x="0" y="91164"/>
                    <a:pt x="3902" y="87313"/>
                    <a:pt x="9105" y="87313"/>
                  </a:cubicBezTo>
                  <a:close/>
                  <a:moveTo>
                    <a:pt x="200880" y="25400"/>
                  </a:moveTo>
                  <a:cubicBezTo>
                    <a:pt x="200880" y="25400"/>
                    <a:pt x="199567" y="26702"/>
                    <a:pt x="199567" y="28004"/>
                  </a:cubicBezTo>
                  <a:cubicBezTo>
                    <a:pt x="199567" y="28004"/>
                    <a:pt x="199567" y="28004"/>
                    <a:pt x="199567" y="39723"/>
                  </a:cubicBezTo>
                  <a:cubicBezTo>
                    <a:pt x="186440" y="42328"/>
                    <a:pt x="178563" y="52744"/>
                    <a:pt x="178563" y="64463"/>
                  </a:cubicBezTo>
                  <a:cubicBezTo>
                    <a:pt x="178563" y="85297"/>
                    <a:pt x="196942" y="90506"/>
                    <a:pt x="208757" y="94412"/>
                  </a:cubicBezTo>
                  <a:cubicBezTo>
                    <a:pt x="221884" y="98318"/>
                    <a:pt x="223197" y="99621"/>
                    <a:pt x="223197" y="103527"/>
                  </a:cubicBezTo>
                  <a:cubicBezTo>
                    <a:pt x="223197" y="108735"/>
                    <a:pt x="215320" y="110037"/>
                    <a:pt x="210069" y="110037"/>
                  </a:cubicBezTo>
                  <a:cubicBezTo>
                    <a:pt x="203506" y="110037"/>
                    <a:pt x="196942" y="107433"/>
                    <a:pt x="193004" y="103527"/>
                  </a:cubicBezTo>
                  <a:cubicBezTo>
                    <a:pt x="193004" y="103527"/>
                    <a:pt x="193004" y="103527"/>
                    <a:pt x="189065" y="99621"/>
                  </a:cubicBezTo>
                  <a:cubicBezTo>
                    <a:pt x="189065" y="99621"/>
                    <a:pt x="187753" y="99621"/>
                    <a:pt x="186440" y="99621"/>
                  </a:cubicBezTo>
                  <a:cubicBezTo>
                    <a:pt x="186440" y="99621"/>
                    <a:pt x="186440" y="99621"/>
                    <a:pt x="175938" y="111340"/>
                  </a:cubicBezTo>
                  <a:cubicBezTo>
                    <a:pt x="174625" y="111340"/>
                    <a:pt x="174625" y="111340"/>
                    <a:pt x="174625" y="112642"/>
                  </a:cubicBezTo>
                  <a:cubicBezTo>
                    <a:pt x="174625" y="112642"/>
                    <a:pt x="174625" y="112642"/>
                    <a:pt x="174625" y="113944"/>
                  </a:cubicBezTo>
                  <a:cubicBezTo>
                    <a:pt x="174625" y="113944"/>
                    <a:pt x="174625" y="113944"/>
                    <a:pt x="178563" y="116548"/>
                  </a:cubicBezTo>
                  <a:cubicBezTo>
                    <a:pt x="183814" y="121756"/>
                    <a:pt x="191691" y="126965"/>
                    <a:pt x="199567" y="128267"/>
                  </a:cubicBezTo>
                  <a:cubicBezTo>
                    <a:pt x="199567" y="128267"/>
                    <a:pt x="199567" y="128267"/>
                    <a:pt x="199567" y="139986"/>
                  </a:cubicBezTo>
                  <a:cubicBezTo>
                    <a:pt x="199567" y="141288"/>
                    <a:pt x="200880" y="141288"/>
                    <a:pt x="200880" y="141288"/>
                  </a:cubicBezTo>
                  <a:cubicBezTo>
                    <a:pt x="200880" y="141288"/>
                    <a:pt x="200880" y="141288"/>
                    <a:pt x="216633" y="141288"/>
                  </a:cubicBezTo>
                  <a:cubicBezTo>
                    <a:pt x="217946" y="141288"/>
                    <a:pt x="219259" y="141288"/>
                    <a:pt x="219259" y="139986"/>
                  </a:cubicBezTo>
                  <a:cubicBezTo>
                    <a:pt x="219259" y="139986"/>
                    <a:pt x="219259" y="139986"/>
                    <a:pt x="219259" y="128267"/>
                  </a:cubicBezTo>
                  <a:cubicBezTo>
                    <a:pt x="233699" y="125663"/>
                    <a:pt x="242888" y="116548"/>
                    <a:pt x="242888" y="103527"/>
                  </a:cubicBezTo>
                  <a:cubicBezTo>
                    <a:pt x="242888" y="83995"/>
                    <a:pt x="225822" y="78787"/>
                    <a:pt x="214008" y="74880"/>
                  </a:cubicBezTo>
                  <a:cubicBezTo>
                    <a:pt x="199567" y="70974"/>
                    <a:pt x="198255" y="69672"/>
                    <a:pt x="198255" y="64463"/>
                  </a:cubicBezTo>
                  <a:cubicBezTo>
                    <a:pt x="198255" y="59255"/>
                    <a:pt x="206131" y="56651"/>
                    <a:pt x="211382" y="56651"/>
                  </a:cubicBezTo>
                  <a:cubicBezTo>
                    <a:pt x="216633" y="56651"/>
                    <a:pt x="223197" y="59255"/>
                    <a:pt x="227135" y="60557"/>
                  </a:cubicBezTo>
                  <a:cubicBezTo>
                    <a:pt x="227135" y="60557"/>
                    <a:pt x="227135" y="60557"/>
                    <a:pt x="229761" y="63161"/>
                  </a:cubicBezTo>
                  <a:cubicBezTo>
                    <a:pt x="231073" y="64463"/>
                    <a:pt x="232386" y="64463"/>
                    <a:pt x="233699" y="63161"/>
                  </a:cubicBezTo>
                  <a:cubicBezTo>
                    <a:pt x="233699" y="63161"/>
                    <a:pt x="233699" y="63161"/>
                    <a:pt x="241575" y="50140"/>
                  </a:cubicBezTo>
                  <a:cubicBezTo>
                    <a:pt x="242888" y="48838"/>
                    <a:pt x="241575" y="47536"/>
                    <a:pt x="241575" y="47536"/>
                  </a:cubicBezTo>
                  <a:cubicBezTo>
                    <a:pt x="241575" y="47536"/>
                    <a:pt x="241575" y="47536"/>
                    <a:pt x="237637" y="44932"/>
                  </a:cubicBezTo>
                  <a:cubicBezTo>
                    <a:pt x="232386" y="41025"/>
                    <a:pt x="225822" y="39723"/>
                    <a:pt x="219259" y="38421"/>
                  </a:cubicBezTo>
                  <a:cubicBezTo>
                    <a:pt x="219259" y="38421"/>
                    <a:pt x="219259" y="38421"/>
                    <a:pt x="219259" y="28004"/>
                  </a:cubicBezTo>
                  <a:cubicBezTo>
                    <a:pt x="219259" y="26702"/>
                    <a:pt x="217946" y="25400"/>
                    <a:pt x="216633" y="25400"/>
                  </a:cubicBezTo>
                  <a:cubicBezTo>
                    <a:pt x="216633" y="25400"/>
                    <a:pt x="216633" y="25400"/>
                    <a:pt x="200880" y="25400"/>
                  </a:cubicBezTo>
                  <a:close/>
                  <a:moveTo>
                    <a:pt x="95464" y="0"/>
                  </a:moveTo>
                  <a:cubicBezTo>
                    <a:pt x="95464" y="0"/>
                    <a:pt x="95464" y="0"/>
                    <a:pt x="320166" y="0"/>
                  </a:cubicBezTo>
                  <a:cubicBezTo>
                    <a:pt x="326622" y="0"/>
                    <a:pt x="331788" y="6449"/>
                    <a:pt x="331788" y="12898"/>
                  </a:cubicBezTo>
                  <a:cubicBezTo>
                    <a:pt x="331788" y="12898"/>
                    <a:pt x="331788" y="12898"/>
                    <a:pt x="331788" y="166390"/>
                  </a:cubicBezTo>
                  <a:cubicBezTo>
                    <a:pt x="331788" y="172840"/>
                    <a:pt x="326622" y="177999"/>
                    <a:pt x="320166" y="177999"/>
                  </a:cubicBezTo>
                  <a:cubicBezTo>
                    <a:pt x="320166" y="177999"/>
                    <a:pt x="320166" y="177999"/>
                    <a:pt x="302086" y="177999"/>
                  </a:cubicBezTo>
                  <a:cubicBezTo>
                    <a:pt x="300795" y="177999"/>
                    <a:pt x="299503" y="179289"/>
                    <a:pt x="298212" y="180579"/>
                  </a:cubicBezTo>
                  <a:cubicBezTo>
                    <a:pt x="298212" y="180579"/>
                    <a:pt x="298212" y="180579"/>
                    <a:pt x="265927" y="225723"/>
                  </a:cubicBezTo>
                  <a:cubicBezTo>
                    <a:pt x="265927" y="227013"/>
                    <a:pt x="263344" y="227013"/>
                    <a:pt x="262053" y="227013"/>
                  </a:cubicBezTo>
                  <a:cubicBezTo>
                    <a:pt x="260762" y="227013"/>
                    <a:pt x="259470" y="227013"/>
                    <a:pt x="258179" y="225723"/>
                  </a:cubicBezTo>
                  <a:cubicBezTo>
                    <a:pt x="258179" y="225723"/>
                    <a:pt x="258179" y="225723"/>
                    <a:pt x="227186" y="180579"/>
                  </a:cubicBezTo>
                  <a:cubicBezTo>
                    <a:pt x="225894" y="179289"/>
                    <a:pt x="224603" y="177999"/>
                    <a:pt x="223311" y="177999"/>
                  </a:cubicBezTo>
                  <a:cubicBezTo>
                    <a:pt x="223311" y="177999"/>
                    <a:pt x="223311" y="177999"/>
                    <a:pt x="95464" y="177999"/>
                  </a:cubicBezTo>
                  <a:cubicBezTo>
                    <a:pt x="89007" y="177999"/>
                    <a:pt x="82550" y="172840"/>
                    <a:pt x="82550" y="166390"/>
                  </a:cubicBezTo>
                  <a:cubicBezTo>
                    <a:pt x="82550" y="166390"/>
                    <a:pt x="82550" y="166390"/>
                    <a:pt x="82550" y="12898"/>
                  </a:cubicBezTo>
                  <a:cubicBezTo>
                    <a:pt x="82550" y="6449"/>
                    <a:pt x="89007" y="0"/>
                    <a:pt x="954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23"/>
            </p:custDataLst>
          </p:nvPr>
        </p:nvSpPr>
        <p:spPr>
          <a:xfrm>
            <a:off x="760730" y="915035"/>
            <a:ext cx="3221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endParaRPr lang="zh-CN" sz="2400" b="1">
              <a:solidFill>
                <a:schemeClr val="accent1"/>
              </a:solidFill>
              <a:cs typeface="+mn-ea"/>
              <a:sym typeface="+mn-ea"/>
            </a:endParaRPr>
          </a:p>
        </p:txBody>
      </p:sp>
      <p:sp>
        <p:nvSpPr>
          <p:cNvPr id="49" name="iconfont-10357-5072087">
            <a:extLst>
              <a:ext uri="{FF2B5EF4-FFF2-40B4-BE49-F238E27FC236}">
                <a16:creationId xmlns:a16="http://schemas.microsoft.com/office/drawing/2014/main" id="{9B9D15D6-FB65-4F33-A93C-28B12C5F9D62}"/>
              </a:ext>
            </a:extLst>
          </p:cNvPr>
          <p:cNvSpPr/>
          <p:nvPr/>
        </p:nvSpPr>
        <p:spPr>
          <a:xfrm>
            <a:off x="4928539" y="3983057"/>
            <a:ext cx="609685" cy="483482"/>
          </a:xfrm>
          <a:custGeom>
            <a:avLst/>
            <a:gdLst>
              <a:gd name="T0" fmla="*/ 12579 w 12800"/>
              <a:gd name="T1" fmla="*/ 0 h 10152"/>
              <a:gd name="T2" fmla="*/ 221 w 12800"/>
              <a:gd name="T3" fmla="*/ 0 h 10152"/>
              <a:gd name="T4" fmla="*/ 0 w 12800"/>
              <a:gd name="T5" fmla="*/ 221 h 10152"/>
              <a:gd name="T6" fmla="*/ 0 w 12800"/>
              <a:gd name="T7" fmla="*/ 9931 h 10152"/>
              <a:gd name="T8" fmla="*/ 221 w 12800"/>
              <a:gd name="T9" fmla="*/ 10152 h 10152"/>
              <a:gd name="T10" fmla="*/ 12579 w 12800"/>
              <a:gd name="T11" fmla="*/ 10152 h 10152"/>
              <a:gd name="T12" fmla="*/ 12800 w 12800"/>
              <a:gd name="T13" fmla="*/ 9931 h 10152"/>
              <a:gd name="T14" fmla="*/ 12800 w 12800"/>
              <a:gd name="T15" fmla="*/ 221 h 10152"/>
              <a:gd name="T16" fmla="*/ 12579 w 12800"/>
              <a:gd name="T17" fmla="*/ 0 h 10152"/>
              <a:gd name="T18" fmla="*/ 2207 w 12800"/>
              <a:gd name="T19" fmla="*/ 9710 h 10152"/>
              <a:gd name="T20" fmla="*/ 441 w 12800"/>
              <a:gd name="T21" fmla="*/ 9710 h 10152"/>
              <a:gd name="T22" fmla="*/ 441 w 12800"/>
              <a:gd name="T23" fmla="*/ 7724 h 10152"/>
              <a:gd name="T24" fmla="*/ 2207 w 12800"/>
              <a:gd name="T25" fmla="*/ 7724 h 10152"/>
              <a:gd name="T26" fmla="*/ 2207 w 12800"/>
              <a:gd name="T27" fmla="*/ 9710 h 10152"/>
              <a:gd name="T28" fmla="*/ 2207 w 12800"/>
              <a:gd name="T29" fmla="*/ 7283 h 10152"/>
              <a:gd name="T30" fmla="*/ 441 w 12800"/>
              <a:gd name="T31" fmla="*/ 7283 h 10152"/>
              <a:gd name="T32" fmla="*/ 441 w 12800"/>
              <a:gd name="T33" fmla="*/ 5297 h 10152"/>
              <a:gd name="T34" fmla="*/ 2207 w 12800"/>
              <a:gd name="T35" fmla="*/ 5297 h 10152"/>
              <a:gd name="T36" fmla="*/ 2207 w 12800"/>
              <a:gd name="T37" fmla="*/ 7283 h 10152"/>
              <a:gd name="T38" fmla="*/ 2207 w 12800"/>
              <a:gd name="T39" fmla="*/ 4855 h 10152"/>
              <a:gd name="T40" fmla="*/ 441 w 12800"/>
              <a:gd name="T41" fmla="*/ 4855 h 10152"/>
              <a:gd name="T42" fmla="*/ 441 w 12800"/>
              <a:gd name="T43" fmla="*/ 2869 h 10152"/>
              <a:gd name="T44" fmla="*/ 2207 w 12800"/>
              <a:gd name="T45" fmla="*/ 2869 h 10152"/>
              <a:gd name="T46" fmla="*/ 2207 w 12800"/>
              <a:gd name="T47" fmla="*/ 4855 h 10152"/>
              <a:gd name="T48" fmla="*/ 2207 w 12800"/>
              <a:gd name="T49" fmla="*/ 2428 h 10152"/>
              <a:gd name="T50" fmla="*/ 441 w 12800"/>
              <a:gd name="T51" fmla="*/ 2428 h 10152"/>
              <a:gd name="T52" fmla="*/ 441 w 12800"/>
              <a:gd name="T53" fmla="*/ 442 h 10152"/>
              <a:gd name="T54" fmla="*/ 2207 w 12800"/>
              <a:gd name="T55" fmla="*/ 442 h 10152"/>
              <a:gd name="T56" fmla="*/ 2207 w 12800"/>
              <a:gd name="T57" fmla="*/ 2428 h 10152"/>
              <a:gd name="T58" fmla="*/ 8063 w 12800"/>
              <a:gd name="T59" fmla="*/ 5262 h 10152"/>
              <a:gd name="T60" fmla="*/ 5636 w 12800"/>
              <a:gd name="T61" fmla="*/ 6807 h 10152"/>
              <a:gd name="T62" fmla="*/ 5411 w 12800"/>
              <a:gd name="T63" fmla="*/ 6814 h 10152"/>
              <a:gd name="T64" fmla="*/ 5297 w 12800"/>
              <a:gd name="T65" fmla="*/ 6621 h 10152"/>
              <a:gd name="T66" fmla="*/ 5297 w 12800"/>
              <a:gd name="T67" fmla="*/ 3531 h 10152"/>
              <a:gd name="T68" fmla="*/ 5636 w 12800"/>
              <a:gd name="T69" fmla="*/ 3345 h 10152"/>
              <a:gd name="T70" fmla="*/ 8064 w 12800"/>
              <a:gd name="T71" fmla="*/ 4890 h 10152"/>
              <a:gd name="T72" fmla="*/ 8063 w 12800"/>
              <a:gd name="T73" fmla="*/ 5262 h 10152"/>
              <a:gd name="T74" fmla="*/ 12359 w 12800"/>
              <a:gd name="T75" fmla="*/ 9710 h 10152"/>
              <a:gd name="T76" fmla="*/ 10593 w 12800"/>
              <a:gd name="T77" fmla="*/ 9710 h 10152"/>
              <a:gd name="T78" fmla="*/ 10593 w 12800"/>
              <a:gd name="T79" fmla="*/ 7724 h 10152"/>
              <a:gd name="T80" fmla="*/ 12359 w 12800"/>
              <a:gd name="T81" fmla="*/ 7724 h 10152"/>
              <a:gd name="T82" fmla="*/ 12359 w 12800"/>
              <a:gd name="T83" fmla="*/ 9710 h 10152"/>
              <a:gd name="T84" fmla="*/ 12359 w 12800"/>
              <a:gd name="T85" fmla="*/ 7283 h 10152"/>
              <a:gd name="T86" fmla="*/ 10593 w 12800"/>
              <a:gd name="T87" fmla="*/ 7283 h 10152"/>
              <a:gd name="T88" fmla="*/ 10593 w 12800"/>
              <a:gd name="T89" fmla="*/ 5297 h 10152"/>
              <a:gd name="T90" fmla="*/ 12359 w 12800"/>
              <a:gd name="T91" fmla="*/ 5297 h 10152"/>
              <a:gd name="T92" fmla="*/ 12359 w 12800"/>
              <a:gd name="T93" fmla="*/ 7283 h 10152"/>
              <a:gd name="T94" fmla="*/ 12359 w 12800"/>
              <a:gd name="T95" fmla="*/ 4855 h 10152"/>
              <a:gd name="T96" fmla="*/ 10593 w 12800"/>
              <a:gd name="T97" fmla="*/ 4855 h 10152"/>
              <a:gd name="T98" fmla="*/ 10593 w 12800"/>
              <a:gd name="T99" fmla="*/ 2869 h 10152"/>
              <a:gd name="T100" fmla="*/ 12359 w 12800"/>
              <a:gd name="T101" fmla="*/ 2869 h 10152"/>
              <a:gd name="T102" fmla="*/ 12359 w 12800"/>
              <a:gd name="T103" fmla="*/ 4855 h 10152"/>
              <a:gd name="T104" fmla="*/ 12359 w 12800"/>
              <a:gd name="T105" fmla="*/ 2428 h 10152"/>
              <a:gd name="T106" fmla="*/ 10593 w 12800"/>
              <a:gd name="T107" fmla="*/ 2428 h 10152"/>
              <a:gd name="T108" fmla="*/ 10593 w 12800"/>
              <a:gd name="T109" fmla="*/ 442 h 10152"/>
              <a:gd name="T110" fmla="*/ 12359 w 12800"/>
              <a:gd name="T111" fmla="*/ 442 h 10152"/>
              <a:gd name="T112" fmla="*/ 12359 w 12800"/>
              <a:gd name="T113" fmla="*/ 2428 h 10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800" h="10152">
                <a:moveTo>
                  <a:pt x="12579" y="0"/>
                </a:moveTo>
                <a:lnTo>
                  <a:pt x="221" y="0"/>
                </a:lnTo>
                <a:cubicBezTo>
                  <a:pt x="99" y="0"/>
                  <a:pt x="0" y="99"/>
                  <a:pt x="0" y="221"/>
                </a:cubicBezTo>
                <a:lnTo>
                  <a:pt x="0" y="9931"/>
                </a:lnTo>
                <a:cubicBezTo>
                  <a:pt x="0" y="10053"/>
                  <a:pt x="99" y="10152"/>
                  <a:pt x="221" y="10152"/>
                </a:cubicBezTo>
                <a:lnTo>
                  <a:pt x="12579" y="10152"/>
                </a:lnTo>
                <a:cubicBezTo>
                  <a:pt x="12701" y="10152"/>
                  <a:pt x="12800" y="10053"/>
                  <a:pt x="12800" y="9931"/>
                </a:cubicBezTo>
                <a:lnTo>
                  <a:pt x="12800" y="221"/>
                </a:lnTo>
                <a:cubicBezTo>
                  <a:pt x="12800" y="99"/>
                  <a:pt x="12701" y="0"/>
                  <a:pt x="12579" y="0"/>
                </a:cubicBezTo>
                <a:close/>
                <a:moveTo>
                  <a:pt x="2207" y="9710"/>
                </a:moveTo>
                <a:lnTo>
                  <a:pt x="441" y="9710"/>
                </a:lnTo>
                <a:lnTo>
                  <a:pt x="441" y="7724"/>
                </a:lnTo>
                <a:lnTo>
                  <a:pt x="2207" y="7724"/>
                </a:lnTo>
                <a:lnTo>
                  <a:pt x="2207" y="9710"/>
                </a:lnTo>
                <a:close/>
                <a:moveTo>
                  <a:pt x="2207" y="7283"/>
                </a:moveTo>
                <a:lnTo>
                  <a:pt x="441" y="7283"/>
                </a:lnTo>
                <a:lnTo>
                  <a:pt x="441" y="5297"/>
                </a:lnTo>
                <a:lnTo>
                  <a:pt x="2207" y="5297"/>
                </a:lnTo>
                <a:lnTo>
                  <a:pt x="2207" y="7283"/>
                </a:lnTo>
                <a:close/>
                <a:moveTo>
                  <a:pt x="2207" y="4855"/>
                </a:moveTo>
                <a:lnTo>
                  <a:pt x="441" y="4855"/>
                </a:lnTo>
                <a:lnTo>
                  <a:pt x="441" y="2869"/>
                </a:lnTo>
                <a:lnTo>
                  <a:pt x="2207" y="2869"/>
                </a:lnTo>
                <a:lnTo>
                  <a:pt x="2207" y="4855"/>
                </a:lnTo>
                <a:close/>
                <a:moveTo>
                  <a:pt x="2207" y="2428"/>
                </a:moveTo>
                <a:lnTo>
                  <a:pt x="441" y="2428"/>
                </a:lnTo>
                <a:lnTo>
                  <a:pt x="441" y="442"/>
                </a:lnTo>
                <a:lnTo>
                  <a:pt x="2207" y="442"/>
                </a:lnTo>
                <a:lnTo>
                  <a:pt x="2207" y="2428"/>
                </a:lnTo>
                <a:close/>
                <a:moveTo>
                  <a:pt x="8063" y="5262"/>
                </a:moveTo>
                <a:lnTo>
                  <a:pt x="5636" y="6807"/>
                </a:lnTo>
                <a:cubicBezTo>
                  <a:pt x="5568" y="6850"/>
                  <a:pt x="5482" y="6853"/>
                  <a:pt x="5411" y="6814"/>
                </a:cubicBezTo>
                <a:cubicBezTo>
                  <a:pt x="5340" y="6776"/>
                  <a:pt x="5297" y="6701"/>
                  <a:pt x="5297" y="6621"/>
                </a:cubicBezTo>
                <a:lnTo>
                  <a:pt x="5297" y="3531"/>
                </a:lnTo>
                <a:cubicBezTo>
                  <a:pt x="5297" y="3357"/>
                  <a:pt x="5489" y="3251"/>
                  <a:pt x="5636" y="3345"/>
                </a:cubicBezTo>
                <a:lnTo>
                  <a:pt x="8064" y="4890"/>
                </a:lnTo>
                <a:cubicBezTo>
                  <a:pt x="8199" y="4977"/>
                  <a:pt x="8199" y="5175"/>
                  <a:pt x="8063" y="5262"/>
                </a:cubicBezTo>
                <a:close/>
                <a:moveTo>
                  <a:pt x="12359" y="9710"/>
                </a:moveTo>
                <a:lnTo>
                  <a:pt x="10593" y="9710"/>
                </a:lnTo>
                <a:lnTo>
                  <a:pt x="10593" y="7724"/>
                </a:lnTo>
                <a:lnTo>
                  <a:pt x="12359" y="7724"/>
                </a:lnTo>
                <a:lnTo>
                  <a:pt x="12359" y="9710"/>
                </a:lnTo>
                <a:close/>
                <a:moveTo>
                  <a:pt x="12359" y="7283"/>
                </a:moveTo>
                <a:lnTo>
                  <a:pt x="10593" y="7283"/>
                </a:lnTo>
                <a:lnTo>
                  <a:pt x="10593" y="5297"/>
                </a:lnTo>
                <a:lnTo>
                  <a:pt x="12359" y="5297"/>
                </a:lnTo>
                <a:lnTo>
                  <a:pt x="12359" y="7283"/>
                </a:lnTo>
                <a:close/>
                <a:moveTo>
                  <a:pt x="12359" y="4855"/>
                </a:moveTo>
                <a:lnTo>
                  <a:pt x="10593" y="4855"/>
                </a:lnTo>
                <a:lnTo>
                  <a:pt x="10593" y="2869"/>
                </a:lnTo>
                <a:lnTo>
                  <a:pt x="12359" y="2869"/>
                </a:lnTo>
                <a:lnTo>
                  <a:pt x="12359" y="4855"/>
                </a:lnTo>
                <a:close/>
                <a:moveTo>
                  <a:pt x="12359" y="2428"/>
                </a:moveTo>
                <a:lnTo>
                  <a:pt x="10593" y="2428"/>
                </a:lnTo>
                <a:lnTo>
                  <a:pt x="10593" y="442"/>
                </a:lnTo>
                <a:lnTo>
                  <a:pt x="12359" y="442"/>
                </a:lnTo>
                <a:lnTo>
                  <a:pt x="12359" y="24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研发背景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60730" y="915035"/>
            <a:ext cx="3221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endParaRPr lang="zh-CN" sz="2400" b="1">
              <a:solidFill>
                <a:schemeClr val="accent1"/>
              </a:solidFill>
              <a:cs typeface="+mn-ea"/>
              <a:sym typeface="+mn-ea"/>
            </a:endParaRPr>
          </a:p>
        </p:txBody>
      </p:sp>
      <p:pic>
        <p:nvPicPr>
          <p:cNvPr id="14" name="小文智能自白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1025" y="854710"/>
            <a:ext cx="11029950" cy="5821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产品应用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284595" y="1556842"/>
            <a:ext cx="1705429" cy="17054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774065" y="3702685"/>
            <a:ext cx="2882900" cy="28829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9847736" y="1586687"/>
            <a:ext cx="1705429" cy="17054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515161" y="1556845"/>
            <a:ext cx="1682426" cy="1705429"/>
          </a:xfrm>
          <a:prstGeom prst="rect">
            <a:avLst/>
          </a:prstGeom>
          <a:blipFill>
            <a:blip r:embed="rId6"/>
            <a:stretch>
              <a:fillRect l="-34402" r="-338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77667" y="1551128"/>
            <a:ext cx="1682426" cy="1705429"/>
          </a:xfrm>
          <a:prstGeom prst="rect">
            <a:avLst/>
          </a:prstGeom>
          <a:blipFill>
            <a:blip r:embed="rId7"/>
            <a:stretch>
              <a:fillRect l="-26181" r="-257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41570" y="4163060"/>
            <a:ext cx="6616700" cy="362343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1600" dirty="0">
                <a:cs typeface="+mn-ea"/>
                <a:sym typeface="+mn-ea"/>
              </a:rPr>
              <a:t>网站客服，淘宝小二，公众号客服，社群客服，小程序客服......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4611370" y="4761865"/>
            <a:ext cx="330200" cy="340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cs typeface="+mn-ea"/>
                <a:sym typeface="+mn-lt"/>
              </a:rPr>
              <a:t>3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941570" y="5175250"/>
            <a:ext cx="6482715" cy="3438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cs typeface="+mn-ea"/>
                <a:sym typeface="+mn-ea"/>
              </a:rPr>
              <a:t>视频客服，视频机器人，虚拟主播，虚拟教师，虚拟前台......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5" name="椭圆 14"/>
          <p:cNvSpPr>
            <a:spLocks noChangeAspect="1"/>
          </p:cNvSpPr>
          <p:nvPr/>
        </p:nvSpPr>
        <p:spPr>
          <a:xfrm>
            <a:off x="4611412" y="5702380"/>
            <a:ext cx="330250" cy="340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cs typeface="+mn-ea"/>
                <a:sym typeface="+mn-lt"/>
              </a:rPr>
              <a:t>4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941570" y="6176010"/>
            <a:ext cx="6388100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1600" dirty="0">
                <a:cs typeface="+mn-ea"/>
                <a:sym typeface="+mn-ea"/>
              </a:rPr>
              <a:t>智能音箱，车载中控，智能家居，智能手表.....</a:t>
            </a:r>
            <a:endParaRPr lang="zh-CN" altLang="en-US" sz="1600" dirty="0"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01980" y="1586230"/>
            <a:ext cx="3562985" cy="1704975"/>
            <a:chOff x="740" y="3655"/>
            <a:chExt cx="5999" cy="2685"/>
          </a:xfrm>
        </p:grpSpPr>
        <p:sp>
          <p:nvSpPr>
            <p:cNvPr id="9" name="矩形 8"/>
            <p:cNvSpPr/>
            <p:nvPr/>
          </p:nvSpPr>
          <p:spPr>
            <a:xfrm>
              <a:off x="811" y="4382"/>
              <a:ext cx="5928" cy="1958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l">
                <a:lnSpc>
                  <a:spcPct val="15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/>
                  </a:solidFill>
                  <a:cs typeface="+mn-ea"/>
                  <a:sym typeface="+mn-ea"/>
                </a:rPr>
                <a:t>电话销售，智能热线，语音通知，市场调研，投诉受理.....</a:t>
              </a:r>
              <a:r>
                <a:rPr lang="zh-CN" altLang="en-US" sz="1600" dirty="0">
                  <a:cs typeface="+mn-ea"/>
                  <a:sym typeface="+mn-ea"/>
                </a:rPr>
                <a:t>.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40" y="3655"/>
              <a:ext cx="592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solidFill>
                    <a:schemeClr val="accent1"/>
                  </a:solidFill>
                  <a:cs typeface="+mn-ea"/>
                  <a:sym typeface="+mn-lt"/>
                </a:rPr>
                <a:t>      </a:t>
              </a:r>
              <a:r>
                <a:rPr lang="zh-CN" altLang="en-US" sz="2400">
                  <a:solidFill>
                    <a:schemeClr val="accent1"/>
                  </a:solidFill>
                  <a:cs typeface="+mn-ea"/>
                  <a:sym typeface="+mn-lt"/>
                </a:rPr>
                <a:t>电话机器人</a:t>
              </a:r>
            </a:p>
          </p:txBody>
        </p:sp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961" y="3656"/>
              <a:ext cx="569" cy="6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4941570" y="3702685"/>
            <a:ext cx="3218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1"/>
                </a:solidFill>
                <a:cs typeface="+mn-ea"/>
                <a:sym typeface="+mn-lt"/>
              </a:rPr>
              <a:t>客服机器人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941570" y="4656455"/>
            <a:ext cx="3218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1"/>
                </a:solidFill>
                <a:cs typeface="+mn-ea"/>
                <a:sym typeface="+mn-lt"/>
              </a:rPr>
              <a:t>视频机器人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941570" y="5643245"/>
            <a:ext cx="3218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1"/>
                </a:solidFill>
                <a:cs typeface="+mn-ea"/>
                <a:sym typeface="+mn-lt"/>
              </a:rPr>
              <a:t>智能语音</a:t>
            </a:r>
          </a:p>
        </p:txBody>
      </p:sp>
      <p:sp>
        <p:nvSpPr>
          <p:cNvPr id="21" name="椭圆 20"/>
          <p:cNvSpPr>
            <a:spLocks noChangeAspect="1"/>
          </p:cNvSpPr>
          <p:nvPr/>
        </p:nvSpPr>
        <p:spPr>
          <a:xfrm>
            <a:off x="4611412" y="3788936"/>
            <a:ext cx="330250" cy="340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cs typeface="+mn-ea"/>
                <a:sym typeface="+mn-lt"/>
              </a:rPr>
              <a:t>2</a:t>
            </a:r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1" bldLvl="0" animBg="1"/>
      <p:bldP spid="12" grpId="0"/>
      <p:bldP spid="12" grpId="1"/>
      <p:bldP spid="13" grpId="0" bldLvl="0" animBg="1"/>
      <p:bldP spid="13" grpId="1" animBg="1"/>
      <p:bldP spid="14" grpId="0"/>
      <p:bldP spid="14" grpId="1"/>
      <p:bldP spid="15" grpId="0" bldLvl="0" animBg="1"/>
      <p:bldP spid="15" grpId="1" animBg="1"/>
      <p:bldP spid="16" grpId="0"/>
      <p:bldP spid="16" grpId="1"/>
      <p:bldP spid="18" grpId="0"/>
      <p:bldP spid="18" grpId="1"/>
      <p:bldP spid="19" grpId="0"/>
      <p:bldP spid="19" grpId="1"/>
      <p:bldP spid="20" grpId="0"/>
      <p:bldP spid="20" grpId="1"/>
      <p:bldP spid="21" grpId="0" bldLvl="0" animBg="1"/>
      <p:bldP spid="2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产品应用</a:t>
            </a:r>
          </a:p>
        </p:txBody>
      </p:sp>
      <p:pic>
        <p:nvPicPr>
          <p:cNvPr id="3" name="图片 2" descr="C:\Users\Administrator\Desktop\是PPT图片20230211\虚拟人1.png虚拟人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65555" y="4084320"/>
            <a:ext cx="2517775" cy="2378075"/>
          </a:xfrm>
          <a:prstGeom prst="rect">
            <a:avLst/>
          </a:prstGeom>
        </p:spPr>
      </p:pic>
      <p:pic>
        <p:nvPicPr>
          <p:cNvPr id="4" name="图片 3" descr="C:\Users\Administrator\Desktop\是PPT图片20230211\淘宝小二图片.jpg淘宝小二图片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65554" y="1234440"/>
            <a:ext cx="2517775" cy="2296795"/>
          </a:xfrm>
          <a:prstGeom prst="rect">
            <a:avLst/>
          </a:prstGeom>
        </p:spPr>
      </p:pic>
      <p:pic>
        <p:nvPicPr>
          <p:cNvPr id="5" name="图片 4" descr="C:\Users\Administrator\Desktop\是PPT图片20230211\电话机器人11.png电话机器人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00575" y="1234440"/>
            <a:ext cx="3808730" cy="2296795"/>
          </a:xfrm>
          <a:prstGeom prst="rect">
            <a:avLst/>
          </a:prstGeom>
        </p:spPr>
      </p:pic>
      <p:pic>
        <p:nvPicPr>
          <p:cNvPr id="6" name="图片 5" descr="C:\Users\Administrator\Desktop\是PPT图片20230211\191115151406196765803.jpeg19111515140619676580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409305" y="4084955"/>
            <a:ext cx="3021965" cy="237871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220845" y="4084955"/>
            <a:ext cx="3808730" cy="2378075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23" name="图片 22" descr="C:\Users\Administrator\Desktop\是PPT图片20230211\企业微信截图_1677058653421.png企业微信截图_16770586534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409940" y="1233805"/>
            <a:ext cx="2489200" cy="2297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pPr algn="ctr"/>
            <a:r>
              <a:rPr lang="zh-CN" altLang="en-US">
                <a:cs typeface="+mn-ea"/>
                <a:sym typeface="+mn-lt"/>
              </a:rPr>
              <a:t>产品能力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406640" y="1873250"/>
            <a:ext cx="4331970" cy="31051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52755" y="1190625"/>
            <a:ext cx="6649720" cy="465709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9010" y="1360067"/>
            <a:ext cx="5835650" cy="969904"/>
          </a:xfrm>
          <a:prstGeom prst="rect">
            <a:avLst/>
          </a:prstGeom>
          <a:effectLst/>
        </p:spPr>
        <p:txBody>
          <a:bodyPr wrap="square">
            <a:no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ASR语音识别</a:t>
            </a:r>
          </a:p>
          <a:p>
            <a:pPr indent="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None/>
            </a:pPr>
            <a:r>
              <a:rPr lang="zh-CN" altLang="en-US" sz="1600" dirty="0">
                <a:cs typeface="+mn-ea"/>
                <a:sym typeface="+mn-ea"/>
              </a:rPr>
              <a:t>支持</a:t>
            </a:r>
            <a:r>
              <a:rPr lang="en-US" altLang="zh-CN" sz="1600" dirty="0">
                <a:cs typeface="+mn-ea"/>
                <a:sym typeface="+mn-ea"/>
              </a:rPr>
              <a:t>22</a:t>
            </a:r>
            <a:r>
              <a:rPr lang="zh-CN" altLang="en-US" sz="1600" dirty="0">
                <a:cs typeface="+mn-ea"/>
                <a:sym typeface="+mn-ea"/>
              </a:rPr>
              <a:t>种大语系，如：普通话、闽南语、粤语、成都话等，支持</a:t>
            </a:r>
            <a:r>
              <a:rPr lang="en-US" altLang="zh-CN" sz="1600" dirty="0">
                <a:cs typeface="+mn-ea"/>
                <a:sym typeface="+mn-ea"/>
              </a:rPr>
              <a:t>6000</a:t>
            </a:r>
            <a:r>
              <a:rPr lang="zh-CN" altLang="en-US" sz="1600" dirty="0">
                <a:cs typeface="+mn-ea"/>
                <a:sym typeface="+mn-ea"/>
              </a:rPr>
              <a:t>种方言小语种，背景音抗噪优化，98%语音识别准确率</a:t>
            </a:r>
          </a:p>
        </p:txBody>
      </p:sp>
      <p:sp>
        <p:nvSpPr>
          <p:cNvPr id="6" name="矩形 5"/>
          <p:cNvSpPr/>
          <p:nvPr/>
        </p:nvSpPr>
        <p:spPr>
          <a:xfrm>
            <a:off x="598858" y="4768750"/>
            <a:ext cx="5835802" cy="80246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</a:rPr>
              <a:t>卷云学习</a:t>
            </a:r>
          </a:p>
          <a:p>
            <a:pPr algn="l">
              <a:lnSpc>
                <a:spcPct val="15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1600" dirty="0">
                <a:cs typeface="+mn-ea"/>
                <a:sym typeface="+mn-ea"/>
              </a:rPr>
              <a:t>对话样本卷积云累聚，持续完善场景智能程度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3475" y="649359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0881" y="6493598"/>
            <a:ext cx="350903" cy="108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68287" y="6493598"/>
            <a:ext cx="350903" cy="108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15693" y="6493598"/>
            <a:ext cx="350903" cy="108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63099" y="649359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98858" y="3717409"/>
            <a:ext cx="6175166" cy="83324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ea"/>
              </a:rPr>
              <a:t>NLP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ea"/>
              </a:rPr>
              <a:t>语义理解</a:t>
            </a:r>
          </a:p>
          <a:p>
            <a:pPr indent="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None/>
            </a:pPr>
            <a:r>
              <a:rPr lang="zh-CN" altLang="en-US" sz="1600" dirty="0">
                <a:cs typeface="+mn-ea"/>
                <a:sym typeface="+mn-ea"/>
              </a:rPr>
              <a:t>脱离关键词，结合语法词性，让机器理解任意一句话的真实含义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8858" y="2652912"/>
            <a:ext cx="5835802" cy="83324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ea"/>
              </a:rPr>
              <a:t>TTS语音合成</a:t>
            </a:r>
          </a:p>
          <a:p>
            <a:pPr indent="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None/>
            </a:pPr>
            <a:r>
              <a:rPr lang="zh-CN" altLang="en-US" sz="1600" dirty="0">
                <a:cs typeface="+mn-ea"/>
                <a:sym typeface="+mn-ea"/>
              </a:rPr>
              <a:t>支持男女老幼35种音色，任意文字200毫秒文字转语音</a:t>
            </a:r>
            <a:endParaRPr lang="en-US" altLang="zh-CN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fill="hold" grpId="3" nodeType="after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4" nodeType="with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5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6" nodeType="with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7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animBg="1"/>
      <p:bldP spid="5" grpId="1" animBg="1"/>
      <p:bldP spid="6" grpId="0" animBg="1"/>
      <p:bldP spid="6" grpId="1" animBg="1"/>
      <p:bldP spid="7" grpId="3" bldLvl="0" animBg="1"/>
      <p:bldP spid="8" grpId="4" bldLvl="0" animBg="1"/>
      <p:bldP spid="9" grpId="5" bldLvl="0" animBg="1"/>
      <p:bldP spid="10" grpId="6" bldLvl="0" animBg="1"/>
      <p:bldP spid="11" grpId="7" bldLvl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7"/>
          <p:cNvSpPr/>
          <p:nvPr>
            <p:custDataLst>
              <p:tags r:id="rId1"/>
            </p:custDataLst>
          </p:nvPr>
        </p:nvSpPr>
        <p:spPr>
          <a:xfrm>
            <a:off x="9533078" y="1523319"/>
            <a:ext cx="727200" cy="725547"/>
          </a:xfrm>
          <a:prstGeom prst="ellipse">
            <a:avLst/>
          </a:prstGeom>
          <a:solidFill>
            <a:schemeClr val="accent6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755"/>
            <a:endParaRPr lang="en-US" sz="1600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04251" y="1484033"/>
            <a:ext cx="10983498" cy="4627283"/>
            <a:chOff x="2378" y="2766"/>
            <a:chExt cx="14495" cy="5568"/>
          </a:xfrm>
        </p:grpSpPr>
        <p:sp>
          <p:nvSpPr>
            <p:cNvPr id="50" name="圆角矩形 49"/>
            <p:cNvSpPr/>
            <p:nvPr>
              <p:custDataLst>
                <p:tags r:id="rId2"/>
              </p:custDataLst>
            </p:nvPr>
          </p:nvSpPr>
          <p:spPr>
            <a:xfrm>
              <a:off x="12276" y="3267"/>
              <a:ext cx="4423" cy="4815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圆角矩形 2"/>
            <p:cNvSpPr/>
            <p:nvPr>
              <p:custDataLst>
                <p:tags r:id="rId3"/>
              </p:custDataLst>
            </p:nvPr>
          </p:nvSpPr>
          <p:spPr>
            <a:xfrm>
              <a:off x="2564" y="3267"/>
              <a:ext cx="4423" cy="4815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6987" y="3198"/>
              <a:ext cx="1091" cy="5102"/>
              <a:chOff x="3280410" y="1623060"/>
              <a:chExt cx="519659" cy="2652717"/>
            </a:xfrm>
          </p:grpSpPr>
          <p:cxnSp>
            <p:nvCxnSpPr>
              <p:cNvPr id="11" name="直接连接符 10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3611880" y="1623060"/>
                <a:ext cx="2858" cy="265271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3280410" y="2114550"/>
                <a:ext cx="51965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3280411" y="2551272"/>
                <a:ext cx="51965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3280410" y="3033236"/>
                <a:ext cx="51965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/>
          </p:nvGrpSpPr>
          <p:grpSpPr>
            <a:xfrm>
              <a:off x="11185" y="3232"/>
              <a:ext cx="1124" cy="5102"/>
              <a:chOff x="5462309" y="1623060"/>
              <a:chExt cx="535374" cy="2430000"/>
            </a:xfrm>
          </p:grpSpPr>
          <p:cxnSp>
            <p:nvCxnSpPr>
              <p:cNvPr id="16" name="直接连接符 15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5612130" y="1623060"/>
                <a:ext cx="13811" cy="24300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5462309" y="2031682"/>
                <a:ext cx="51965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5462309" y="2431732"/>
                <a:ext cx="51965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5478025" y="2872741"/>
                <a:ext cx="51965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流程图: 可选过程 25"/>
            <p:cNvSpPr/>
            <p:nvPr>
              <p:custDataLst>
                <p:tags r:id="rId4"/>
              </p:custDataLst>
            </p:nvPr>
          </p:nvSpPr>
          <p:spPr>
            <a:xfrm>
              <a:off x="8298" y="3810"/>
              <a:ext cx="2590" cy="675"/>
            </a:xfrm>
            <a:prstGeom prst="flowChartAlternateProcess">
              <a:avLst/>
            </a:prstGeom>
            <a:solidFill>
              <a:srgbClr val="54828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defTabSz="1219200">
                <a:buClrTx/>
                <a:buSzTx/>
                <a:buFontTx/>
              </a:pPr>
              <a:r>
                <a:rPr lang="zh-CN" altLang="en-US" sz="1600">
                  <a:solidFill>
                    <a:prstClr val="white"/>
                  </a:solidFill>
                  <a:latin typeface="+mn-ea"/>
                  <a:sym typeface="+mn-ea"/>
                </a:rPr>
                <a:t>工作时长</a:t>
              </a:r>
            </a:p>
          </p:txBody>
        </p:sp>
        <p:sp>
          <p:nvSpPr>
            <p:cNvPr id="30" name="流程图: 可选过程 29"/>
            <p:cNvSpPr/>
            <p:nvPr>
              <p:custDataLst>
                <p:tags r:id="rId5"/>
              </p:custDataLst>
            </p:nvPr>
          </p:nvSpPr>
          <p:spPr>
            <a:xfrm>
              <a:off x="8298" y="4698"/>
              <a:ext cx="2590" cy="675"/>
            </a:xfrm>
            <a:prstGeom prst="flowChartAlternateProcess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defTabSz="1219200">
                <a:buClrTx/>
                <a:buSzTx/>
                <a:buFontTx/>
              </a:pPr>
              <a:r>
                <a:rPr lang="zh-CN" altLang="en-US" sz="1600">
                  <a:solidFill>
                    <a:prstClr val="white"/>
                  </a:solidFill>
                  <a:latin typeface="+mn-ea"/>
                  <a:sym typeface="+mn-ea"/>
                </a:rPr>
                <a:t>工作状态</a:t>
              </a:r>
            </a:p>
          </p:txBody>
        </p:sp>
        <p:sp>
          <p:nvSpPr>
            <p:cNvPr id="31" name="流程图: 可选过程 30"/>
            <p:cNvSpPr/>
            <p:nvPr>
              <p:custDataLst>
                <p:tags r:id="rId6"/>
              </p:custDataLst>
            </p:nvPr>
          </p:nvSpPr>
          <p:spPr>
            <a:xfrm>
              <a:off x="8298" y="5571"/>
              <a:ext cx="2590" cy="675"/>
            </a:xfrm>
            <a:prstGeom prst="flowChartAlternateProcess">
              <a:avLst/>
            </a:prstGeom>
            <a:solidFill>
              <a:srgbClr val="5482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defTabSz="1219200">
                <a:buClrTx/>
                <a:buSzTx/>
                <a:buFontTx/>
              </a:pPr>
              <a:r>
                <a:rPr lang="zh-CN" altLang="en-US" sz="1600">
                  <a:solidFill>
                    <a:prstClr val="white"/>
                  </a:solidFill>
                  <a:latin typeface="+mn-ea"/>
                  <a:sym typeface="+mn-ea"/>
                </a:rPr>
                <a:t>数据分析</a:t>
              </a:r>
            </a:p>
          </p:txBody>
        </p:sp>
        <p:sp>
          <p:nvSpPr>
            <p:cNvPr id="32" name="流程图: 可选过程 31"/>
            <p:cNvSpPr/>
            <p:nvPr>
              <p:custDataLst>
                <p:tags r:id="rId7"/>
              </p:custDataLst>
            </p:nvPr>
          </p:nvSpPr>
          <p:spPr>
            <a:xfrm>
              <a:off x="8298" y="6459"/>
              <a:ext cx="2590" cy="675"/>
            </a:xfrm>
            <a:prstGeom prst="flowChartAlternateProcess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defTabSz="1219200">
                <a:buClrTx/>
                <a:buSzTx/>
                <a:buFontTx/>
              </a:pPr>
              <a:r>
                <a:rPr lang="zh-CN" altLang="en-US" sz="1600">
                  <a:solidFill>
                    <a:prstClr val="white"/>
                  </a:solidFill>
                  <a:latin typeface="+mn-ea"/>
                  <a:sym typeface="+mn-ea"/>
                </a:rPr>
                <a:t>业务培训</a:t>
              </a:r>
            </a:p>
          </p:txBody>
        </p:sp>
        <p:sp>
          <p:nvSpPr>
            <p:cNvPr id="33" name="流程图: 可选过程 32"/>
            <p:cNvSpPr/>
            <p:nvPr>
              <p:custDataLst>
                <p:tags r:id="rId8"/>
              </p:custDataLst>
            </p:nvPr>
          </p:nvSpPr>
          <p:spPr>
            <a:xfrm>
              <a:off x="8298" y="7317"/>
              <a:ext cx="2590" cy="675"/>
            </a:xfrm>
            <a:prstGeom prst="flowChartAlternateProcess">
              <a:avLst/>
            </a:prstGeom>
            <a:solidFill>
              <a:srgbClr val="5482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defTabSz="1219200">
                <a:buClrTx/>
                <a:buSzTx/>
                <a:buFontTx/>
              </a:pPr>
              <a:r>
                <a:rPr lang="zh-CN" altLang="en-US" sz="1600">
                  <a:solidFill>
                    <a:prstClr val="white"/>
                  </a:solidFill>
                  <a:latin typeface="+mn-ea"/>
                  <a:sym typeface="+mn-ea"/>
                </a:rPr>
                <a:t>运营成本</a:t>
              </a:r>
            </a:p>
          </p:txBody>
        </p:sp>
        <p:cxnSp>
          <p:nvCxnSpPr>
            <p:cNvPr id="37" name="直接连接符 36"/>
            <p:cNvCxnSpPr/>
            <p:nvPr>
              <p:custDataLst>
                <p:tags r:id="rId9"/>
              </p:custDataLst>
            </p:nvPr>
          </p:nvCxnSpPr>
          <p:spPr>
            <a:xfrm flipH="1">
              <a:off x="6987" y="6731"/>
              <a:ext cx="109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10"/>
              </p:custDataLst>
            </p:nvPr>
          </p:nvCxnSpPr>
          <p:spPr>
            <a:xfrm flipH="1">
              <a:off x="6987" y="7586"/>
              <a:ext cx="109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11"/>
              </p:custDataLst>
            </p:nvPr>
          </p:nvCxnSpPr>
          <p:spPr>
            <a:xfrm flipH="1">
              <a:off x="11218" y="6717"/>
              <a:ext cx="109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>
              <p:custDataLst>
                <p:tags r:id="rId12"/>
              </p:custDataLst>
            </p:nvPr>
          </p:nvCxnSpPr>
          <p:spPr>
            <a:xfrm flipH="1">
              <a:off x="11237" y="7578"/>
              <a:ext cx="109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7"/>
            <p:cNvSpPr/>
            <p:nvPr>
              <p:custDataLst>
                <p:tags r:id="rId13"/>
              </p:custDataLst>
            </p:nvPr>
          </p:nvSpPr>
          <p:spPr>
            <a:xfrm>
              <a:off x="4274" y="2766"/>
              <a:ext cx="1002" cy="9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/>
              <a:endParaRPr lang="en-US" sz="16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6" name="Text Box 10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354" y="2880"/>
              <a:ext cx="843" cy="65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1" tIns="30471" rIns="60941" bIns="30471">
              <a:noAutofit/>
            </a:bodyPr>
            <a:lstStyle/>
            <a:p>
              <a:pPr algn="ctr" defTabSz="1087755"/>
              <a:r>
                <a:rPr lang="zh-CN" altLang="en-US" sz="1600" b="1" dirty="0">
                  <a:solidFill>
                    <a:prstClr val="white"/>
                  </a:solidFill>
                  <a:latin typeface="+mn-ea"/>
                  <a:cs typeface="Open Sans" panose="020B0606030504020204" pitchFamily="34" charset="0"/>
                </a:rPr>
                <a:t>机器人</a:t>
              </a:r>
            </a:p>
          </p:txBody>
        </p:sp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2391" y="3935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defRPr/>
              </a:pP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24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小时全天工作，无需休息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>
              <a:off x="2378" y="4736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情绪饱满，服务统一，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100%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热情</a:t>
              </a:r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>
              <a:off x="2378" y="5687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全面、高效、准确</a:t>
              </a:r>
              <a:endParaRPr lang="zh-CN" altLang="en-US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萝莉体 第二版" panose="02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18"/>
              </p:custDataLst>
            </p:nvPr>
          </p:nvSpPr>
          <p:spPr>
            <a:xfrm>
              <a:off x="2391" y="6523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defRPr/>
              </a:pP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1-2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天即可学会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80%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的话术技巧</a:t>
              </a:r>
              <a:endParaRPr lang="zh-CN" altLang="en-US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萝莉体 第二版" panose="02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7" name="矩形 46"/>
            <p:cNvSpPr/>
            <p:nvPr>
              <p:custDataLst>
                <p:tags r:id="rId19"/>
              </p:custDataLst>
            </p:nvPr>
          </p:nvSpPr>
          <p:spPr>
            <a:xfrm>
              <a:off x="2391" y="7397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Arial" panose="020B0604020202020204" pitchFamily="34" charset="0"/>
                </a:rPr>
                <a:t>固定费用远低于人工成本</a:t>
              </a:r>
            </a:p>
          </p:txBody>
        </p:sp>
        <p:sp>
          <p:nvSpPr>
            <p:cNvPr id="23" name="矩形 22"/>
            <p:cNvSpPr/>
            <p:nvPr>
              <p:custDataLst>
                <p:tags r:id="rId20"/>
              </p:custDataLst>
            </p:nvPr>
          </p:nvSpPr>
          <p:spPr>
            <a:xfrm>
              <a:off x="12296" y="3871"/>
              <a:ext cx="4498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1800"/>
                </a:lnSpc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每天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8-12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小时，精力有限</a:t>
              </a:r>
            </a:p>
          </p:txBody>
        </p:sp>
        <p:sp>
          <p:nvSpPr>
            <p:cNvPr id="44" name="矩形 43"/>
            <p:cNvSpPr/>
            <p:nvPr>
              <p:custDataLst>
                <p:tags r:id="rId21"/>
              </p:custDataLst>
            </p:nvPr>
          </p:nvSpPr>
          <p:spPr>
            <a:xfrm>
              <a:off x="12276" y="4770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1800"/>
                </a:lnSpc>
                <a:defRPr/>
              </a:pPr>
              <a:r>
                <a:rPr 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易受挫、难免情绪差、影响激情</a:t>
              </a:r>
            </a:p>
          </p:txBody>
        </p:sp>
        <p:sp>
          <p:nvSpPr>
            <p:cNvPr id="42" name="矩形 41"/>
            <p:cNvSpPr/>
            <p:nvPr>
              <p:custDataLst>
                <p:tags r:id="rId22"/>
              </p:custDataLst>
            </p:nvPr>
          </p:nvSpPr>
          <p:spPr>
            <a:xfrm>
              <a:off x="12304" y="5686"/>
              <a:ext cx="4569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1800"/>
                </a:lnSpc>
                <a:defRPr/>
              </a:pPr>
              <a:r>
                <a:rPr 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萝莉体 第二版" panose="02000500000000000000" pitchFamily="2" charset="-122"/>
                  <a:sym typeface="FZHei-B01S" panose="02010601030101010101" pitchFamily="2" charset="-122"/>
                </a:rPr>
                <a:t>耗时、主观、缺失</a:t>
              </a:r>
            </a:p>
          </p:txBody>
        </p:sp>
        <p:sp>
          <p:nvSpPr>
            <p:cNvPr id="25" name="矩形 24"/>
            <p:cNvSpPr/>
            <p:nvPr>
              <p:custDataLst>
                <p:tags r:id="rId23"/>
              </p:custDataLst>
            </p:nvPr>
          </p:nvSpPr>
          <p:spPr>
            <a:xfrm>
              <a:off x="12296" y="6519"/>
              <a:ext cx="4498" cy="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1800"/>
                </a:lnSpc>
                <a:defRPr/>
              </a:pP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15-30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天（或更长）</a:t>
              </a:r>
            </a:p>
          </p:txBody>
        </p:sp>
        <p:sp>
          <p:nvSpPr>
            <p:cNvPr id="45" name="矩形 44"/>
            <p:cNvSpPr/>
            <p:nvPr>
              <p:custDataLst>
                <p:tags r:id="rId24"/>
              </p:custDataLst>
            </p:nvPr>
          </p:nvSpPr>
          <p:spPr>
            <a:xfrm>
              <a:off x="12340" y="7294"/>
              <a:ext cx="4498" cy="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1800"/>
                </a:lnSpc>
                <a:defRPr/>
              </a:pPr>
              <a:r>
                <a:rPr 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工资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+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五险一金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+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休假等各类福利，耗时耗资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8992" y="2766"/>
              <a:ext cx="1203" cy="6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accent1"/>
                  </a:solidFill>
                  <a:latin typeface="+mn-ea"/>
                  <a:cs typeface="Open Sans" panose="020B0606030504020204" pitchFamily="34" charset="0"/>
                </a:rPr>
                <a:t>VS</a:t>
              </a:r>
            </a:p>
          </p:txBody>
        </p:sp>
        <p:sp>
          <p:nvSpPr>
            <p:cNvPr id="39" name="Text Box 10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4161" y="3065"/>
              <a:ext cx="923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1" tIns="30471" rIns="60941" bIns="30471">
              <a:spAutoFit/>
            </a:bodyPr>
            <a:lstStyle/>
            <a:p>
              <a:pPr algn="ctr" defTabSz="1087755"/>
              <a:r>
                <a:rPr lang="zh-CN" altLang="en-US" sz="1600" b="1" dirty="0">
                  <a:solidFill>
                    <a:prstClr val="white"/>
                  </a:solidFill>
                  <a:latin typeface="+mn-ea"/>
                  <a:cs typeface="Open Sans" panose="020B0606030504020204" pitchFamily="34" charset="0"/>
                </a:rPr>
                <a:t>人工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产品能力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>
          <a:xfrm flipH="1">
            <a:off x="4916719" y="941000"/>
            <a:ext cx="2007618" cy="2409143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651490" y="1813692"/>
            <a:ext cx="1653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cs typeface="+mn-ea"/>
                <a:sym typeface="+mn-lt"/>
              </a:rPr>
              <a:t>目录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80649" y="4871226"/>
            <a:ext cx="170474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关于我们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3012139" y="4871226"/>
            <a:ext cx="1704740" cy="4603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产品矩阵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5243629" y="4871226"/>
            <a:ext cx="1704740" cy="4603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小文交互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7475119" y="4871226"/>
            <a:ext cx="1704740" cy="4603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bg1"/>
                </a:solidFill>
                <a:cs typeface="+mn-ea"/>
                <a:sym typeface="+mn-lt"/>
              </a:rPr>
              <a:t>功能演示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706610" y="4871226"/>
            <a:ext cx="1704740" cy="4603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bg1"/>
                </a:solidFill>
                <a:cs typeface="+mn-ea"/>
                <a:sym typeface="+mn-lt"/>
              </a:rPr>
              <a:t>智能外呼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651490" y="2355790"/>
            <a:ext cx="364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任意多边形 33"/>
          <p:cNvSpPr>
            <a:spLocks noChangeAspect="1"/>
          </p:cNvSpPr>
          <p:nvPr/>
        </p:nvSpPr>
        <p:spPr>
          <a:xfrm>
            <a:off x="10392467" y="4435299"/>
            <a:ext cx="333026" cy="324000"/>
          </a:xfrm>
          <a:custGeom>
            <a:avLst/>
            <a:gdLst>
              <a:gd name="connsiteX0" fmla="*/ 3767944 w 4447469"/>
              <a:gd name="connsiteY0" fmla="*/ 676597 h 4326925"/>
              <a:gd name="connsiteX1" fmla="*/ 720511 w 4447469"/>
              <a:gd name="connsiteY1" fmla="*/ 2247891 h 4326925"/>
              <a:gd name="connsiteX2" fmla="*/ 2077102 w 4447469"/>
              <a:gd name="connsiteY2" fmla="*/ 2247891 h 4326925"/>
              <a:gd name="connsiteX3" fmla="*/ 2077102 w 4447469"/>
              <a:gd name="connsiteY3" fmla="*/ 2356224 h 4326925"/>
              <a:gd name="connsiteX4" fmla="*/ 2090753 w 4447469"/>
              <a:gd name="connsiteY4" fmla="*/ 2356224 h 4326925"/>
              <a:gd name="connsiteX5" fmla="*/ 2090753 w 4447469"/>
              <a:gd name="connsiteY5" fmla="*/ 3675247 h 4326925"/>
              <a:gd name="connsiteX6" fmla="*/ 4447469 w 4447469"/>
              <a:gd name="connsiteY6" fmla="*/ 0 h 4326925"/>
              <a:gd name="connsiteX7" fmla="*/ 4110337 w 4447469"/>
              <a:gd name="connsiteY7" fmla="*/ 649743 h 4326925"/>
              <a:gd name="connsiteX8" fmla="*/ 4112328 w 4447469"/>
              <a:gd name="connsiteY8" fmla="*/ 650857 h 4326925"/>
              <a:gd name="connsiteX9" fmla="*/ 4076792 w 4447469"/>
              <a:gd name="connsiteY9" fmla="*/ 714393 h 4326925"/>
              <a:gd name="connsiteX10" fmla="*/ 3988907 w 4447469"/>
              <a:gd name="connsiteY10" fmla="*/ 883769 h 4326925"/>
              <a:gd name="connsiteX11" fmla="*/ 3984514 w 4447469"/>
              <a:gd name="connsiteY11" fmla="*/ 879375 h 4326925"/>
              <a:gd name="connsiteX12" fmla="*/ 2056247 w 4447469"/>
              <a:gd name="connsiteY12" fmla="*/ 4326925 h 4326925"/>
              <a:gd name="connsiteX13" fmla="*/ 1815388 w 4447469"/>
              <a:gd name="connsiteY13" fmla="*/ 4192208 h 4326925"/>
              <a:gd name="connsiteX14" fmla="*/ 1802753 w 4447469"/>
              <a:gd name="connsiteY14" fmla="*/ 4192208 h 4326925"/>
              <a:gd name="connsiteX15" fmla="*/ 1802753 w 4447469"/>
              <a:gd name="connsiteY15" fmla="*/ 2535891 h 4326925"/>
              <a:gd name="connsiteX16" fmla="*/ 161952 w 4447469"/>
              <a:gd name="connsiteY16" fmla="*/ 2535891 h 4326925"/>
              <a:gd name="connsiteX17" fmla="*/ 131984 w 4447469"/>
              <a:gd name="connsiteY17" fmla="*/ 2551343 h 4326925"/>
              <a:gd name="connsiteX18" fmla="*/ 0 w 4447469"/>
              <a:gd name="connsiteY18" fmla="*/ 2295366 h 4326925"/>
              <a:gd name="connsiteX19" fmla="*/ 3743658 w 4447469"/>
              <a:gd name="connsiteY19" fmla="*/ 365089 h 4326925"/>
              <a:gd name="connsiteX20" fmla="*/ 3743697 w 4447469"/>
              <a:gd name="connsiteY20" fmla="*/ 365166 h 432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47469" h="4326925">
                <a:moveTo>
                  <a:pt x="3767944" y="676597"/>
                </a:moveTo>
                <a:lnTo>
                  <a:pt x="720511" y="2247891"/>
                </a:lnTo>
                <a:lnTo>
                  <a:pt x="2077102" y="2247891"/>
                </a:lnTo>
                <a:lnTo>
                  <a:pt x="2077102" y="2356224"/>
                </a:lnTo>
                <a:lnTo>
                  <a:pt x="2090753" y="2356224"/>
                </a:lnTo>
                <a:lnTo>
                  <a:pt x="2090753" y="3675247"/>
                </a:lnTo>
                <a:close/>
                <a:moveTo>
                  <a:pt x="4447469" y="0"/>
                </a:moveTo>
                <a:lnTo>
                  <a:pt x="4110337" y="649743"/>
                </a:lnTo>
                <a:lnTo>
                  <a:pt x="4112328" y="650857"/>
                </a:lnTo>
                <a:lnTo>
                  <a:pt x="4076792" y="714393"/>
                </a:lnTo>
                <a:lnTo>
                  <a:pt x="3988907" y="883769"/>
                </a:lnTo>
                <a:lnTo>
                  <a:pt x="3984514" y="879375"/>
                </a:lnTo>
                <a:lnTo>
                  <a:pt x="2056247" y="4326925"/>
                </a:lnTo>
                <a:lnTo>
                  <a:pt x="1815388" y="4192208"/>
                </a:lnTo>
                <a:lnTo>
                  <a:pt x="1802753" y="4192208"/>
                </a:lnTo>
                <a:lnTo>
                  <a:pt x="1802753" y="2535891"/>
                </a:lnTo>
                <a:lnTo>
                  <a:pt x="161952" y="2535891"/>
                </a:lnTo>
                <a:lnTo>
                  <a:pt x="131984" y="2551343"/>
                </a:lnTo>
                <a:lnTo>
                  <a:pt x="0" y="2295366"/>
                </a:lnTo>
                <a:lnTo>
                  <a:pt x="3743658" y="365089"/>
                </a:lnTo>
                <a:lnTo>
                  <a:pt x="3743697" y="3651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" name="任意多边形 34"/>
          <p:cNvSpPr>
            <a:spLocks noChangeAspect="1"/>
          </p:cNvSpPr>
          <p:nvPr/>
        </p:nvSpPr>
        <p:spPr>
          <a:xfrm>
            <a:off x="1532292" y="4435299"/>
            <a:ext cx="201453" cy="324000"/>
          </a:xfrm>
          <a:custGeom>
            <a:avLst/>
            <a:gdLst>
              <a:gd name="connsiteX0" fmla="*/ 677901 w 2374831"/>
              <a:gd name="connsiteY0" fmla="*/ 3412116 h 3819479"/>
              <a:gd name="connsiteX1" fmla="*/ 1644059 w 2374831"/>
              <a:gd name="connsiteY1" fmla="*/ 3412116 h 3819479"/>
              <a:gd name="connsiteX2" fmla="*/ 1644059 w 2374831"/>
              <a:gd name="connsiteY2" fmla="*/ 3636403 h 3819479"/>
              <a:gd name="connsiteX3" fmla="*/ 1452135 w 2374831"/>
              <a:gd name="connsiteY3" fmla="*/ 3636403 h 3819479"/>
              <a:gd name="connsiteX4" fmla="*/ 1406366 w 2374831"/>
              <a:gd name="connsiteY4" fmla="*/ 3819479 h 3819479"/>
              <a:gd name="connsiteX5" fmla="*/ 904644 w 2374831"/>
              <a:gd name="connsiteY5" fmla="*/ 3819479 h 3819479"/>
              <a:gd name="connsiteX6" fmla="*/ 858875 w 2374831"/>
              <a:gd name="connsiteY6" fmla="*/ 3636403 h 3819479"/>
              <a:gd name="connsiteX7" fmla="*/ 677901 w 2374831"/>
              <a:gd name="connsiteY7" fmla="*/ 3636403 h 3819479"/>
              <a:gd name="connsiteX8" fmla="*/ 1210563 w 2374831"/>
              <a:gd name="connsiteY8" fmla="*/ 214813 h 3819479"/>
              <a:gd name="connsiteX9" fmla="*/ 234135 w 2374831"/>
              <a:gd name="connsiteY9" fmla="*/ 1200968 h 3819479"/>
              <a:gd name="connsiteX10" fmla="*/ 530439 w 2374831"/>
              <a:gd name="connsiteY10" fmla="*/ 2356594 h 3819479"/>
              <a:gd name="connsiteX11" fmla="*/ 629422 w 2374831"/>
              <a:gd name="connsiteY11" fmla="*/ 2455121 h 3819479"/>
              <a:gd name="connsiteX12" fmla="*/ 632955 w 2374831"/>
              <a:gd name="connsiteY12" fmla="*/ 2454082 h 3819479"/>
              <a:gd name="connsiteX13" fmla="*/ 634850 w 2374831"/>
              <a:gd name="connsiteY13" fmla="*/ 2460524 h 3819479"/>
              <a:gd name="connsiteX14" fmla="*/ 645415 w 2374831"/>
              <a:gd name="connsiteY14" fmla="*/ 2471041 h 3819479"/>
              <a:gd name="connsiteX15" fmla="*/ 640611 w 2374831"/>
              <a:gd name="connsiteY15" fmla="*/ 2480115 h 3819479"/>
              <a:gd name="connsiteX16" fmla="*/ 825141 w 2374831"/>
              <a:gd name="connsiteY16" fmla="*/ 3107541 h 3819479"/>
              <a:gd name="connsiteX17" fmla="*/ 1520487 w 2374831"/>
              <a:gd name="connsiteY17" fmla="*/ 3107541 h 3819479"/>
              <a:gd name="connsiteX18" fmla="*/ 1697625 w 2374831"/>
              <a:gd name="connsiteY18" fmla="*/ 2505248 h 3819479"/>
              <a:gd name="connsiteX19" fmla="*/ 1694714 w 2374831"/>
              <a:gd name="connsiteY19" fmla="*/ 2499211 h 3819479"/>
              <a:gd name="connsiteX20" fmla="*/ 1701121 w 2374831"/>
              <a:gd name="connsiteY20" fmla="*/ 2493362 h 3819479"/>
              <a:gd name="connsiteX21" fmla="*/ 1703057 w 2374831"/>
              <a:gd name="connsiteY21" fmla="*/ 2486779 h 3819479"/>
              <a:gd name="connsiteX22" fmla="*/ 1707047 w 2374831"/>
              <a:gd name="connsiteY22" fmla="*/ 2487952 h 3819479"/>
              <a:gd name="connsiteX23" fmla="*/ 1814604 w 2374831"/>
              <a:gd name="connsiteY23" fmla="*/ 2389768 h 3819479"/>
              <a:gd name="connsiteX24" fmla="*/ 2146142 w 2374831"/>
              <a:gd name="connsiteY24" fmla="*/ 1237621 h 3819479"/>
              <a:gd name="connsiteX25" fmla="*/ 1210563 w 2374831"/>
              <a:gd name="connsiteY25" fmla="*/ 214813 h 3819479"/>
              <a:gd name="connsiteX26" fmla="*/ 1214591 w 2374831"/>
              <a:gd name="connsiteY26" fmla="*/ 383 h 3819479"/>
              <a:gd name="connsiteX27" fmla="*/ 2356115 w 2374831"/>
              <a:gd name="connsiteY27" fmla="*/ 1191705 h 3819479"/>
              <a:gd name="connsiteX28" fmla="*/ 1940101 w 2374831"/>
              <a:gd name="connsiteY28" fmla="*/ 2566662 h 3819479"/>
              <a:gd name="connsiteX29" fmla="*/ 1858280 w 2374831"/>
              <a:gd name="connsiteY29" fmla="*/ 2636176 h 3819479"/>
              <a:gd name="connsiteX30" fmla="*/ 1662374 w 2374831"/>
              <a:gd name="connsiteY30" fmla="*/ 3302282 h 3819479"/>
              <a:gd name="connsiteX31" fmla="*/ 1642818 w 2374831"/>
              <a:gd name="connsiteY31" fmla="*/ 3296530 h 3819479"/>
              <a:gd name="connsiteX32" fmla="*/ 1642365 w 2374831"/>
              <a:gd name="connsiteY32" fmla="*/ 3298341 h 3819479"/>
              <a:gd name="connsiteX33" fmla="*/ 668645 w 2374831"/>
              <a:gd name="connsiteY33" fmla="*/ 3298341 h 3819479"/>
              <a:gd name="connsiteX34" fmla="*/ 620945 w 2374831"/>
              <a:gd name="connsiteY34" fmla="*/ 3107541 h 3819479"/>
              <a:gd name="connsiteX35" fmla="*/ 625980 w 2374831"/>
              <a:gd name="connsiteY35" fmla="*/ 3107541 h 3819479"/>
              <a:gd name="connsiteX36" fmla="*/ 477257 w 2374831"/>
              <a:gd name="connsiteY36" fmla="*/ 2601865 h 3819479"/>
              <a:gd name="connsiteX37" fmla="*/ 398351 w 2374831"/>
              <a:gd name="connsiteY37" fmla="*/ 2528795 h 3819479"/>
              <a:gd name="connsiteX38" fmla="*/ 25870 w 2374831"/>
              <a:gd name="connsiteY38" fmla="*/ 1147159 h 3819479"/>
              <a:gd name="connsiteX39" fmla="*/ 1214591 w 2374831"/>
              <a:gd name="connsiteY39" fmla="*/ 383 h 3819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74831" h="3819479">
                <a:moveTo>
                  <a:pt x="677901" y="3412116"/>
                </a:moveTo>
                <a:lnTo>
                  <a:pt x="1644059" y="3412116"/>
                </a:lnTo>
                <a:lnTo>
                  <a:pt x="1644059" y="3636403"/>
                </a:lnTo>
                <a:lnTo>
                  <a:pt x="1452135" y="3636403"/>
                </a:lnTo>
                <a:lnTo>
                  <a:pt x="1406366" y="3819479"/>
                </a:lnTo>
                <a:lnTo>
                  <a:pt x="904644" y="3819479"/>
                </a:lnTo>
                <a:lnTo>
                  <a:pt x="858875" y="3636403"/>
                </a:lnTo>
                <a:lnTo>
                  <a:pt x="677901" y="3636403"/>
                </a:lnTo>
                <a:close/>
                <a:moveTo>
                  <a:pt x="1210563" y="214813"/>
                </a:moveTo>
                <a:cubicBezTo>
                  <a:pt x="739590" y="200611"/>
                  <a:pt x="328256" y="616042"/>
                  <a:pt x="234135" y="1200968"/>
                </a:cubicBezTo>
                <a:cubicBezTo>
                  <a:pt x="165163" y="1629602"/>
                  <a:pt x="280924" y="2067284"/>
                  <a:pt x="530439" y="2356594"/>
                </a:cubicBezTo>
                <a:lnTo>
                  <a:pt x="629422" y="2455121"/>
                </a:lnTo>
                <a:lnTo>
                  <a:pt x="632955" y="2454082"/>
                </a:lnTo>
                <a:lnTo>
                  <a:pt x="634850" y="2460524"/>
                </a:lnTo>
                <a:lnTo>
                  <a:pt x="645415" y="2471041"/>
                </a:lnTo>
                <a:lnTo>
                  <a:pt x="640611" y="2480115"/>
                </a:lnTo>
                <a:lnTo>
                  <a:pt x="825141" y="3107541"/>
                </a:lnTo>
                <a:lnTo>
                  <a:pt x="1520487" y="3107541"/>
                </a:lnTo>
                <a:lnTo>
                  <a:pt x="1697625" y="2505248"/>
                </a:lnTo>
                <a:lnTo>
                  <a:pt x="1694714" y="2499211"/>
                </a:lnTo>
                <a:lnTo>
                  <a:pt x="1701121" y="2493362"/>
                </a:lnTo>
                <a:lnTo>
                  <a:pt x="1703057" y="2486779"/>
                </a:lnTo>
                <a:lnTo>
                  <a:pt x="1707047" y="2487952"/>
                </a:lnTo>
                <a:lnTo>
                  <a:pt x="1814604" y="2389768"/>
                </a:lnTo>
                <a:cubicBezTo>
                  <a:pt x="2075917" y="2110708"/>
                  <a:pt x="2205489" y="1673395"/>
                  <a:pt x="2146142" y="1237621"/>
                </a:cubicBezTo>
                <a:cubicBezTo>
                  <a:pt x="2067107" y="657287"/>
                  <a:pt x="1675186" y="228824"/>
                  <a:pt x="1210563" y="214813"/>
                </a:cubicBezTo>
                <a:close/>
                <a:moveTo>
                  <a:pt x="1214591" y="383"/>
                </a:moveTo>
                <a:cubicBezTo>
                  <a:pt x="1779092" y="16134"/>
                  <a:pt x="2256408" y="514273"/>
                  <a:pt x="2356115" y="1191705"/>
                </a:cubicBezTo>
                <a:cubicBezTo>
                  <a:pt x="2432917" y="1713508"/>
                  <a:pt x="2269282" y="2238010"/>
                  <a:pt x="1940101" y="2566662"/>
                </a:cubicBezTo>
                <a:lnTo>
                  <a:pt x="1858280" y="2636176"/>
                </a:lnTo>
                <a:lnTo>
                  <a:pt x="1662374" y="3302282"/>
                </a:lnTo>
                <a:lnTo>
                  <a:pt x="1642818" y="3296530"/>
                </a:lnTo>
                <a:lnTo>
                  <a:pt x="1642365" y="3298341"/>
                </a:lnTo>
                <a:lnTo>
                  <a:pt x="668645" y="3298341"/>
                </a:lnTo>
                <a:lnTo>
                  <a:pt x="620945" y="3107541"/>
                </a:lnTo>
                <a:lnTo>
                  <a:pt x="625980" y="3107541"/>
                </a:lnTo>
                <a:lnTo>
                  <a:pt x="477257" y="2601865"/>
                </a:lnTo>
                <a:lnTo>
                  <a:pt x="398351" y="2528795"/>
                </a:lnTo>
                <a:cubicBezTo>
                  <a:pt x="83040" y="2187205"/>
                  <a:pt x="-63507" y="1661104"/>
                  <a:pt x="25870" y="1147159"/>
                </a:cubicBezTo>
                <a:cubicBezTo>
                  <a:pt x="144292" y="466195"/>
                  <a:pt x="643655" y="-15547"/>
                  <a:pt x="1214591" y="3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" name="任意多边形 35"/>
          <p:cNvSpPr/>
          <p:nvPr/>
        </p:nvSpPr>
        <p:spPr>
          <a:xfrm>
            <a:off x="3684509" y="4435565"/>
            <a:ext cx="360000" cy="324000"/>
          </a:xfrm>
          <a:custGeom>
            <a:avLst/>
            <a:gdLst>
              <a:gd name="connsiteX0" fmla="*/ 233325 w 327309"/>
              <a:gd name="connsiteY0" fmla="*/ 56528 h 327309"/>
              <a:gd name="connsiteX1" fmla="*/ 50285 w 327309"/>
              <a:gd name="connsiteY1" fmla="*/ 239568 h 327309"/>
              <a:gd name="connsiteX2" fmla="*/ 87741 w 327309"/>
              <a:gd name="connsiteY2" fmla="*/ 277025 h 327309"/>
              <a:gd name="connsiteX3" fmla="*/ 270781 w 327309"/>
              <a:gd name="connsiteY3" fmla="*/ 93985 h 327309"/>
              <a:gd name="connsiteX4" fmla="*/ 239171 w 327309"/>
              <a:gd name="connsiteY4" fmla="*/ 31038 h 327309"/>
              <a:gd name="connsiteX5" fmla="*/ 296272 w 327309"/>
              <a:gd name="connsiteY5" fmla="*/ 88139 h 327309"/>
              <a:gd name="connsiteX6" fmla="*/ 80982 w 327309"/>
              <a:gd name="connsiteY6" fmla="*/ 303429 h 327309"/>
              <a:gd name="connsiteX7" fmla="*/ 59606 w 327309"/>
              <a:gd name="connsiteY7" fmla="*/ 282053 h 327309"/>
              <a:gd name="connsiteX8" fmla="*/ 59606 w 327309"/>
              <a:gd name="connsiteY8" fmla="*/ 282053 h 327309"/>
              <a:gd name="connsiteX9" fmla="*/ 80982 w 327309"/>
              <a:gd name="connsiteY9" fmla="*/ 303429 h 327309"/>
              <a:gd name="connsiteX10" fmla="*/ 0 w 327309"/>
              <a:gd name="connsiteY10" fmla="*/ 327309 h 327309"/>
              <a:gd name="connsiteX11" fmla="*/ 23881 w 327309"/>
              <a:gd name="connsiteY11" fmla="*/ 246328 h 327309"/>
              <a:gd name="connsiteX12" fmla="*/ 38193 w 327309"/>
              <a:gd name="connsiteY12" fmla="*/ 260640 h 327309"/>
              <a:gd name="connsiteX13" fmla="*/ 38193 w 327309"/>
              <a:gd name="connsiteY13" fmla="*/ 260640 h 327309"/>
              <a:gd name="connsiteX14" fmla="*/ 23881 w 327309"/>
              <a:gd name="connsiteY14" fmla="*/ 246328 h 327309"/>
              <a:gd name="connsiteX15" fmla="*/ 278071 w 327309"/>
              <a:gd name="connsiteY15" fmla="*/ 63 h 327309"/>
              <a:gd name="connsiteX16" fmla="*/ 292270 w 327309"/>
              <a:gd name="connsiteY16" fmla="*/ 4998 h 327309"/>
              <a:gd name="connsiteX17" fmla="*/ 322311 w 327309"/>
              <a:gd name="connsiteY17" fmla="*/ 35039 h 327309"/>
              <a:gd name="connsiteX18" fmla="*/ 320026 w 327309"/>
              <a:gd name="connsiteY18" fmla="*/ 64385 h 327309"/>
              <a:gd name="connsiteX19" fmla="*/ 304210 w 327309"/>
              <a:gd name="connsiteY19" fmla="*/ 80200 h 327309"/>
              <a:gd name="connsiteX20" fmla="*/ 247109 w 327309"/>
              <a:gd name="connsiteY20" fmla="*/ 23099 h 327309"/>
              <a:gd name="connsiteX21" fmla="*/ 262925 w 327309"/>
              <a:gd name="connsiteY21" fmla="*/ 7284 h 327309"/>
              <a:gd name="connsiteX22" fmla="*/ 278071 w 327309"/>
              <a:gd name="connsiteY22" fmla="*/ 63 h 32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7309" h="327309">
                <a:moveTo>
                  <a:pt x="233325" y="56528"/>
                </a:moveTo>
                <a:lnTo>
                  <a:pt x="50285" y="239568"/>
                </a:lnTo>
                <a:lnTo>
                  <a:pt x="87741" y="277025"/>
                </a:lnTo>
                <a:lnTo>
                  <a:pt x="270781" y="93985"/>
                </a:lnTo>
                <a:close/>
                <a:moveTo>
                  <a:pt x="239171" y="31038"/>
                </a:moveTo>
                <a:lnTo>
                  <a:pt x="296272" y="88139"/>
                </a:lnTo>
                <a:lnTo>
                  <a:pt x="80982" y="303429"/>
                </a:lnTo>
                <a:lnTo>
                  <a:pt x="59606" y="282053"/>
                </a:lnTo>
                <a:lnTo>
                  <a:pt x="59606" y="282053"/>
                </a:lnTo>
                <a:lnTo>
                  <a:pt x="80982" y="303429"/>
                </a:lnTo>
                <a:lnTo>
                  <a:pt x="0" y="327309"/>
                </a:lnTo>
                <a:lnTo>
                  <a:pt x="23881" y="246328"/>
                </a:lnTo>
                <a:lnTo>
                  <a:pt x="38193" y="260640"/>
                </a:lnTo>
                <a:lnTo>
                  <a:pt x="38193" y="260640"/>
                </a:lnTo>
                <a:lnTo>
                  <a:pt x="23881" y="246328"/>
                </a:lnTo>
                <a:close/>
                <a:moveTo>
                  <a:pt x="278071" y="63"/>
                </a:moveTo>
                <a:cubicBezTo>
                  <a:pt x="283381" y="-350"/>
                  <a:pt x="288534" y="1262"/>
                  <a:pt x="292270" y="4998"/>
                </a:cubicBezTo>
                <a:lnTo>
                  <a:pt x="322311" y="35039"/>
                </a:lnTo>
                <a:cubicBezTo>
                  <a:pt x="329784" y="42512"/>
                  <a:pt x="328760" y="55650"/>
                  <a:pt x="320026" y="64385"/>
                </a:cubicBezTo>
                <a:cubicBezTo>
                  <a:pt x="314754" y="69657"/>
                  <a:pt x="309482" y="74928"/>
                  <a:pt x="304210" y="80200"/>
                </a:cubicBezTo>
                <a:lnTo>
                  <a:pt x="247109" y="23099"/>
                </a:lnTo>
                <a:lnTo>
                  <a:pt x="262925" y="7284"/>
                </a:lnTo>
                <a:cubicBezTo>
                  <a:pt x="267292" y="2917"/>
                  <a:pt x="272760" y="477"/>
                  <a:pt x="278071" y="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8" name="任意多边形 47"/>
          <p:cNvSpPr>
            <a:spLocks noChangeAspect="1"/>
          </p:cNvSpPr>
          <p:nvPr/>
        </p:nvSpPr>
        <p:spPr>
          <a:xfrm>
            <a:off x="8179707" y="4435299"/>
            <a:ext cx="295563" cy="324000"/>
          </a:xfrm>
          <a:custGeom>
            <a:avLst/>
            <a:gdLst>
              <a:gd name="connsiteX0" fmla="*/ 1864628 w 4326339"/>
              <a:gd name="connsiteY0" fmla="*/ 3283995 h 4742597"/>
              <a:gd name="connsiteX1" fmla="*/ 1864628 w 4326339"/>
              <a:gd name="connsiteY1" fmla="*/ 4461109 h 4742597"/>
              <a:gd name="connsiteX2" fmla="*/ 2461711 w 4326339"/>
              <a:gd name="connsiteY2" fmla="*/ 4461109 h 4742597"/>
              <a:gd name="connsiteX3" fmla="*/ 2461711 w 4326339"/>
              <a:gd name="connsiteY3" fmla="*/ 3283995 h 4742597"/>
              <a:gd name="connsiteX4" fmla="*/ 1583140 w 4326339"/>
              <a:gd name="connsiteY4" fmla="*/ 3002507 h 4742597"/>
              <a:gd name="connsiteX5" fmla="*/ 2743199 w 4326339"/>
              <a:gd name="connsiteY5" fmla="*/ 3002507 h 4742597"/>
              <a:gd name="connsiteX6" fmla="*/ 2743199 w 4326339"/>
              <a:gd name="connsiteY6" fmla="*/ 4742597 h 4742597"/>
              <a:gd name="connsiteX7" fmla="*/ 1583140 w 4326339"/>
              <a:gd name="connsiteY7" fmla="*/ 4742597 h 4742597"/>
              <a:gd name="connsiteX8" fmla="*/ 281488 w 4326339"/>
              <a:gd name="connsiteY8" fmla="*/ 1850981 h 4742597"/>
              <a:gd name="connsiteX9" fmla="*/ 281488 w 4326339"/>
              <a:gd name="connsiteY9" fmla="*/ 4461109 h 4742597"/>
              <a:gd name="connsiteX10" fmla="*/ 878571 w 4326339"/>
              <a:gd name="connsiteY10" fmla="*/ 4461109 h 4742597"/>
              <a:gd name="connsiteX11" fmla="*/ 878571 w 4326339"/>
              <a:gd name="connsiteY11" fmla="*/ 1850981 h 4742597"/>
              <a:gd name="connsiteX12" fmla="*/ 0 w 4326339"/>
              <a:gd name="connsiteY12" fmla="*/ 1569493 h 4742597"/>
              <a:gd name="connsiteX13" fmla="*/ 1160059 w 4326339"/>
              <a:gd name="connsiteY13" fmla="*/ 1569493 h 4742597"/>
              <a:gd name="connsiteX14" fmla="*/ 1160059 w 4326339"/>
              <a:gd name="connsiteY14" fmla="*/ 4742597 h 4742597"/>
              <a:gd name="connsiteX15" fmla="*/ 0 w 4326339"/>
              <a:gd name="connsiteY15" fmla="*/ 4742597 h 4742597"/>
              <a:gd name="connsiteX16" fmla="*/ 3447768 w 4326339"/>
              <a:gd name="connsiteY16" fmla="*/ 281488 h 4742597"/>
              <a:gd name="connsiteX17" fmla="*/ 3447768 w 4326339"/>
              <a:gd name="connsiteY17" fmla="*/ 4461109 h 4742597"/>
              <a:gd name="connsiteX18" fmla="*/ 4044851 w 4326339"/>
              <a:gd name="connsiteY18" fmla="*/ 4461109 h 4742597"/>
              <a:gd name="connsiteX19" fmla="*/ 4044851 w 4326339"/>
              <a:gd name="connsiteY19" fmla="*/ 281488 h 4742597"/>
              <a:gd name="connsiteX20" fmla="*/ 3166280 w 4326339"/>
              <a:gd name="connsiteY20" fmla="*/ 0 h 4742597"/>
              <a:gd name="connsiteX21" fmla="*/ 4326339 w 4326339"/>
              <a:gd name="connsiteY21" fmla="*/ 0 h 4742597"/>
              <a:gd name="connsiteX22" fmla="*/ 4326339 w 4326339"/>
              <a:gd name="connsiteY22" fmla="*/ 4742597 h 4742597"/>
              <a:gd name="connsiteX23" fmla="*/ 3166280 w 4326339"/>
              <a:gd name="connsiteY23" fmla="*/ 4742597 h 4742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326339" h="4742597">
                <a:moveTo>
                  <a:pt x="1864628" y="3283995"/>
                </a:moveTo>
                <a:lnTo>
                  <a:pt x="1864628" y="4461109"/>
                </a:lnTo>
                <a:lnTo>
                  <a:pt x="2461711" y="4461109"/>
                </a:lnTo>
                <a:lnTo>
                  <a:pt x="2461711" y="3283995"/>
                </a:lnTo>
                <a:close/>
                <a:moveTo>
                  <a:pt x="1583140" y="3002507"/>
                </a:moveTo>
                <a:lnTo>
                  <a:pt x="2743199" y="3002507"/>
                </a:lnTo>
                <a:lnTo>
                  <a:pt x="2743199" y="4742597"/>
                </a:lnTo>
                <a:lnTo>
                  <a:pt x="1583140" y="4742597"/>
                </a:lnTo>
                <a:close/>
                <a:moveTo>
                  <a:pt x="281488" y="1850981"/>
                </a:moveTo>
                <a:lnTo>
                  <a:pt x="281488" y="4461109"/>
                </a:lnTo>
                <a:lnTo>
                  <a:pt x="878571" y="4461109"/>
                </a:lnTo>
                <a:lnTo>
                  <a:pt x="878571" y="1850981"/>
                </a:lnTo>
                <a:close/>
                <a:moveTo>
                  <a:pt x="0" y="1569493"/>
                </a:moveTo>
                <a:lnTo>
                  <a:pt x="1160059" y="1569493"/>
                </a:lnTo>
                <a:lnTo>
                  <a:pt x="1160059" y="4742597"/>
                </a:lnTo>
                <a:lnTo>
                  <a:pt x="0" y="4742597"/>
                </a:lnTo>
                <a:close/>
                <a:moveTo>
                  <a:pt x="3447768" y="281488"/>
                </a:moveTo>
                <a:lnTo>
                  <a:pt x="3447768" y="4461109"/>
                </a:lnTo>
                <a:lnTo>
                  <a:pt x="4044851" y="4461109"/>
                </a:lnTo>
                <a:lnTo>
                  <a:pt x="4044851" y="281488"/>
                </a:lnTo>
                <a:close/>
                <a:moveTo>
                  <a:pt x="3166280" y="0"/>
                </a:moveTo>
                <a:lnTo>
                  <a:pt x="4326339" y="0"/>
                </a:lnTo>
                <a:lnTo>
                  <a:pt x="4326339" y="4742597"/>
                </a:lnTo>
                <a:lnTo>
                  <a:pt x="3166280" y="47425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9" name="任意多边形 48"/>
          <p:cNvSpPr>
            <a:spLocks noChangeAspect="1"/>
          </p:cNvSpPr>
          <p:nvPr/>
        </p:nvSpPr>
        <p:spPr>
          <a:xfrm>
            <a:off x="5961793" y="4435299"/>
            <a:ext cx="268411" cy="324000"/>
          </a:xfrm>
          <a:custGeom>
            <a:avLst/>
            <a:gdLst>
              <a:gd name="connsiteX0" fmla="*/ 2540739 w 5081480"/>
              <a:gd name="connsiteY0" fmla="*/ 1728231 h 6133889"/>
              <a:gd name="connsiteX1" fmla="*/ 1728230 w 5081480"/>
              <a:gd name="connsiteY1" fmla="*/ 2540740 h 6133889"/>
              <a:gd name="connsiteX2" fmla="*/ 2540739 w 5081480"/>
              <a:gd name="connsiteY2" fmla="*/ 3353249 h 6133889"/>
              <a:gd name="connsiteX3" fmla="*/ 3353248 w 5081480"/>
              <a:gd name="connsiteY3" fmla="*/ 2540740 h 6133889"/>
              <a:gd name="connsiteX4" fmla="*/ 2540739 w 5081480"/>
              <a:gd name="connsiteY4" fmla="*/ 1728231 h 6133889"/>
              <a:gd name="connsiteX5" fmla="*/ 2540740 w 5081480"/>
              <a:gd name="connsiteY5" fmla="*/ 1407975 h 6133889"/>
              <a:gd name="connsiteX6" fmla="*/ 3673505 w 5081480"/>
              <a:gd name="connsiteY6" fmla="*/ 2540740 h 6133889"/>
              <a:gd name="connsiteX7" fmla="*/ 2540740 w 5081480"/>
              <a:gd name="connsiteY7" fmla="*/ 3673505 h 6133889"/>
              <a:gd name="connsiteX8" fmla="*/ 1407975 w 5081480"/>
              <a:gd name="connsiteY8" fmla="*/ 2540740 h 6133889"/>
              <a:gd name="connsiteX9" fmla="*/ 2540740 w 5081480"/>
              <a:gd name="connsiteY9" fmla="*/ 1407975 h 6133889"/>
              <a:gd name="connsiteX10" fmla="*/ 2540740 w 5081480"/>
              <a:gd name="connsiteY10" fmla="*/ 305592 h 6133889"/>
              <a:gd name="connsiteX11" fmla="*/ 960252 w 5081480"/>
              <a:gd name="connsiteY11" fmla="*/ 960252 h 6133889"/>
              <a:gd name="connsiteX12" fmla="*/ 960252 w 5081480"/>
              <a:gd name="connsiteY12" fmla="*/ 4121228 h 6133889"/>
              <a:gd name="connsiteX13" fmla="*/ 2540740 w 5081480"/>
              <a:gd name="connsiteY13" fmla="*/ 5701715 h 6133889"/>
              <a:gd name="connsiteX14" fmla="*/ 4121228 w 5081480"/>
              <a:gd name="connsiteY14" fmla="*/ 4121228 h 6133889"/>
              <a:gd name="connsiteX15" fmla="*/ 4121228 w 5081480"/>
              <a:gd name="connsiteY15" fmla="*/ 960252 h 6133889"/>
              <a:gd name="connsiteX16" fmla="*/ 2540740 w 5081480"/>
              <a:gd name="connsiteY16" fmla="*/ 305592 h 6133889"/>
              <a:gd name="connsiteX17" fmla="*/ 2540741 w 5081480"/>
              <a:gd name="connsiteY17" fmla="*/ 0 h 6133889"/>
              <a:gd name="connsiteX18" fmla="*/ 4337315 w 5081480"/>
              <a:gd name="connsiteY18" fmla="*/ 744165 h 6133889"/>
              <a:gd name="connsiteX19" fmla="*/ 4337315 w 5081480"/>
              <a:gd name="connsiteY19" fmla="*/ 4337315 h 6133889"/>
              <a:gd name="connsiteX20" fmla="*/ 2540740 w 5081480"/>
              <a:gd name="connsiteY20" fmla="*/ 6133889 h 6133889"/>
              <a:gd name="connsiteX21" fmla="*/ 744165 w 5081480"/>
              <a:gd name="connsiteY21" fmla="*/ 4337315 h 6133889"/>
              <a:gd name="connsiteX22" fmla="*/ 744165 w 5081480"/>
              <a:gd name="connsiteY22" fmla="*/ 744165 h 6133889"/>
              <a:gd name="connsiteX23" fmla="*/ 2540741 w 5081480"/>
              <a:gd name="connsiteY23" fmla="*/ 0 h 6133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81480" h="6133889">
                <a:moveTo>
                  <a:pt x="2540739" y="1728231"/>
                </a:moveTo>
                <a:cubicBezTo>
                  <a:pt x="2092003" y="1728231"/>
                  <a:pt x="1728230" y="2092004"/>
                  <a:pt x="1728230" y="2540740"/>
                </a:cubicBezTo>
                <a:cubicBezTo>
                  <a:pt x="1728230" y="2989476"/>
                  <a:pt x="2092003" y="3353249"/>
                  <a:pt x="2540739" y="3353249"/>
                </a:cubicBezTo>
                <a:cubicBezTo>
                  <a:pt x="2989475" y="3353249"/>
                  <a:pt x="3353248" y="2989476"/>
                  <a:pt x="3353248" y="2540740"/>
                </a:cubicBezTo>
                <a:cubicBezTo>
                  <a:pt x="3353248" y="2092004"/>
                  <a:pt x="2989475" y="1728231"/>
                  <a:pt x="2540739" y="1728231"/>
                </a:cubicBezTo>
                <a:close/>
                <a:moveTo>
                  <a:pt x="2540740" y="1407975"/>
                </a:moveTo>
                <a:cubicBezTo>
                  <a:pt x="3166349" y="1407975"/>
                  <a:pt x="3673505" y="1915131"/>
                  <a:pt x="3673505" y="2540740"/>
                </a:cubicBezTo>
                <a:cubicBezTo>
                  <a:pt x="3673505" y="3166349"/>
                  <a:pt x="3166349" y="3673505"/>
                  <a:pt x="2540740" y="3673505"/>
                </a:cubicBezTo>
                <a:cubicBezTo>
                  <a:pt x="1915131" y="3673505"/>
                  <a:pt x="1407975" y="3166349"/>
                  <a:pt x="1407975" y="2540740"/>
                </a:cubicBezTo>
                <a:cubicBezTo>
                  <a:pt x="1407975" y="1915131"/>
                  <a:pt x="1915131" y="1407975"/>
                  <a:pt x="2540740" y="1407975"/>
                </a:cubicBezTo>
                <a:close/>
                <a:moveTo>
                  <a:pt x="2540740" y="305592"/>
                </a:moveTo>
                <a:cubicBezTo>
                  <a:pt x="1968716" y="305592"/>
                  <a:pt x="1396692" y="523813"/>
                  <a:pt x="960252" y="960252"/>
                </a:cubicBezTo>
                <a:cubicBezTo>
                  <a:pt x="87373" y="1833132"/>
                  <a:pt x="87373" y="3248348"/>
                  <a:pt x="960252" y="4121228"/>
                </a:cubicBezTo>
                <a:lnTo>
                  <a:pt x="2540740" y="5701715"/>
                </a:lnTo>
                <a:lnTo>
                  <a:pt x="4121228" y="4121228"/>
                </a:lnTo>
                <a:cubicBezTo>
                  <a:pt x="4994107" y="3248348"/>
                  <a:pt x="4994107" y="1833132"/>
                  <a:pt x="4121228" y="960252"/>
                </a:cubicBezTo>
                <a:cubicBezTo>
                  <a:pt x="3684788" y="523813"/>
                  <a:pt x="3112764" y="305592"/>
                  <a:pt x="2540740" y="305592"/>
                </a:cubicBezTo>
                <a:close/>
                <a:moveTo>
                  <a:pt x="2540741" y="0"/>
                </a:moveTo>
                <a:cubicBezTo>
                  <a:pt x="3190972" y="0"/>
                  <a:pt x="3841205" y="248054"/>
                  <a:pt x="4337315" y="744165"/>
                </a:cubicBezTo>
                <a:cubicBezTo>
                  <a:pt x="5329535" y="1736387"/>
                  <a:pt x="5329535" y="3345095"/>
                  <a:pt x="4337315" y="4337315"/>
                </a:cubicBezTo>
                <a:lnTo>
                  <a:pt x="2540740" y="6133889"/>
                </a:lnTo>
                <a:lnTo>
                  <a:pt x="744165" y="4337315"/>
                </a:lnTo>
                <a:cubicBezTo>
                  <a:pt x="-248055" y="3345094"/>
                  <a:pt x="-248055" y="1736387"/>
                  <a:pt x="744165" y="744165"/>
                </a:cubicBezTo>
                <a:cubicBezTo>
                  <a:pt x="1240276" y="248055"/>
                  <a:pt x="1890508" y="0"/>
                  <a:pt x="25407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11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grpId="14" nodeType="after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16" fill="hold" grpId="15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3" nodeType="afterEffect"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grpId="17" nodeType="afterEffect"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5" nodeType="afterEffect"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3" presetClass="entr" presetSubtype="16" fill="hold" grpId="16" nodeType="afterEffect"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7" nodeType="afterEffect"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53" presetClass="entr" presetSubtype="16" fill="hold" grpId="13" nodeType="afterEffect"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10" presetClass="entr" presetSubtype="0" fill="hold" grpId="9" nodeType="afterEffect"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1"/>
      <p:bldP spid="29" grpId="3"/>
      <p:bldP spid="31" grpId="5"/>
      <p:bldP spid="38" grpId="7"/>
      <p:bldP spid="40" grpId="9"/>
      <p:bldP spid="25" grpId="11"/>
      <p:bldP spid="34" grpId="13" animBg="1"/>
      <p:bldP spid="35" grpId="14" animBg="1"/>
      <p:bldP spid="36" grpId="15" animBg="1"/>
      <p:bldP spid="48" grpId="16" animBg="1"/>
      <p:bldP spid="49" grpId="17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B683D0A-4FE8-43D0-B6FE-FECB46625727}"/>
              </a:ext>
            </a:extLst>
          </p:cNvPr>
          <p:cNvSpPr txBox="1"/>
          <p:nvPr/>
        </p:nvSpPr>
        <p:spPr>
          <a:xfrm>
            <a:off x="771473" y="652144"/>
            <a:ext cx="649006" cy="648757"/>
          </a:xfrm>
          <a:custGeom>
            <a:avLst/>
            <a:gdLst>
              <a:gd name="T0" fmla="*/ 6098 w 12196"/>
              <a:gd name="T1" fmla="*/ 12196 h 12196"/>
              <a:gd name="T2" fmla="*/ 0 w 12196"/>
              <a:gd name="T3" fmla="*/ 6098 h 12196"/>
              <a:gd name="T4" fmla="*/ 6098 w 12196"/>
              <a:gd name="T5" fmla="*/ 0 h 12196"/>
              <a:gd name="T6" fmla="*/ 12196 w 12196"/>
              <a:gd name="T7" fmla="*/ 6098 h 12196"/>
              <a:gd name="T8" fmla="*/ 6098 w 12196"/>
              <a:gd name="T9" fmla="*/ 12196 h 12196"/>
              <a:gd name="T10" fmla="*/ 6098 w 12196"/>
              <a:gd name="T11" fmla="*/ 298 h 12196"/>
              <a:gd name="T12" fmla="*/ 297 w 12196"/>
              <a:gd name="T13" fmla="*/ 6098 h 12196"/>
              <a:gd name="T14" fmla="*/ 6098 w 12196"/>
              <a:gd name="T15" fmla="*/ 11899 h 12196"/>
              <a:gd name="T16" fmla="*/ 11898 w 12196"/>
              <a:gd name="T17" fmla="*/ 6098 h 12196"/>
              <a:gd name="T18" fmla="*/ 6098 w 12196"/>
              <a:gd name="T19" fmla="*/ 298 h 12196"/>
              <a:gd name="T20" fmla="*/ 4306 w 12196"/>
              <a:gd name="T21" fmla="*/ 6098 h 12196"/>
              <a:gd name="T22" fmla="*/ 3501 w 12196"/>
              <a:gd name="T23" fmla="*/ 5305 h 12196"/>
              <a:gd name="T24" fmla="*/ 2696 w 12196"/>
              <a:gd name="T25" fmla="*/ 6098 h 12196"/>
              <a:gd name="T26" fmla="*/ 3501 w 12196"/>
              <a:gd name="T27" fmla="*/ 6892 h 12196"/>
              <a:gd name="T28" fmla="*/ 4306 w 12196"/>
              <a:gd name="T29" fmla="*/ 6098 h 12196"/>
              <a:gd name="T30" fmla="*/ 5917 w 12196"/>
              <a:gd name="T31" fmla="*/ 6098 h 12196"/>
              <a:gd name="T32" fmla="*/ 4983 w 12196"/>
              <a:gd name="T33" fmla="*/ 4221 h 12196"/>
              <a:gd name="T34" fmla="*/ 4654 w 12196"/>
              <a:gd name="T35" fmla="*/ 4639 h 12196"/>
              <a:gd name="T36" fmla="*/ 5380 w 12196"/>
              <a:gd name="T37" fmla="*/ 6098 h 12196"/>
              <a:gd name="T38" fmla="*/ 4654 w 12196"/>
              <a:gd name="T39" fmla="*/ 7559 h 12196"/>
              <a:gd name="T40" fmla="*/ 4983 w 12196"/>
              <a:gd name="T41" fmla="*/ 7976 h 12196"/>
              <a:gd name="T42" fmla="*/ 5917 w 12196"/>
              <a:gd name="T43" fmla="*/ 6098 h 12196"/>
              <a:gd name="T44" fmla="*/ 7527 w 12196"/>
              <a:gd name="T45" fmla="*/ 6098 h 12196"/>
              <a:gd name="T46" fmla="*/ 5971 w 12196"/>
              <a:gd name="T47" fmla="*/ 2970 h 12196"/>
              <a:gd name="T48" fmla="*/ 5642 w 12196"/>
              <a:gd name="T49" fmla="*/ 3387 h 12196"/>
              <a:gd name="T50" fmla="*/ 6991 w 12196"/>
              <a:gd name="T51" fmla="*/ 6098 h 12196"/>
              <a:gd name="T52" fmla="*/ 5642 w 12196"/>
              <a:gd name="T53" fmla="*/ 8810 h 12196"/>
              <a:gd name="T54" fmla="*/ 5971 w 12196"/>
              <a:gd name="T55" fmla="*/ 9226 h 12196"/>
              <a:gd name="T56" fmla="*/ 7527 w 12196"/>
              <a:gd name="T57" fmla="*/ 6098 h 12196"/>
              <a:gd name="T58" fmla="*/ 9138 w 12196"/>
              <a:gd name="T59" fmla="*/ 6098 h 12196"/>
              <a:gd name="T60" fmla="*/ 6958 w 12196"/>
              <a:gd name="T61" fmla="*/ 1719 h 12196"/>
              <a:gd name="T62" fmla="*/ 6620 w 12196"/>
              <a:gd name="T63" fmla="*/ 2146 h 12196"/>
              <a:gd name="T64" fmla="*/ 8588 w 12196"/>
              <a:gd name="T65" fmla="*/ 6098 h 12196"/>
              <a:gd name="T66" fmla="*/ 6621 w 12196"/>
              <a:gd name="T67" fmla="*/ 10051 h 12196"/>
              <a:gd name="T68" fmla="*/ 6959 w 12196"/>
              <a:gd name="T69" fmla="*/ 10478 h 12196"/>
              <a:gd name="T70" fmla="*/ 9138 w 12196"/>
              <a:gd name="T71" fmla="*/ 6098 h 12196"/>
              <a:gd name="T72" fmla="*/ 9138 w 12196"/>
              <a:gd name="T73" fmla="*/ 6098 h 12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196" h="12196">
                <a:moveTo>
                  <a:pt x="6098" y="12196"/>
                </a:moveTo>
                <a:cubicBezTo>
                  <a:pt x="2735" y="12196"/>
                  <a:pt x="0" y="9461"/>
                  <a:pt x="0" y="6098"/>
                </a:cubicBezTo>
                <a:cubicBezTo>
                  <a:pt x="0" y="2736"/>
                  <a:pt x="2735" y="0"/>
                  <a:pt x="6098" y="0"/>
                </a:cubicBezTo>
                <a:cubicBezTo>
                  <a:pt x="9460" y="0"/>
                  <a:pt x="12196" y="2736"/>
                  <a:pt x="12196" y="6098"/>
                </a:cubicBezTo>
                <a:cubicBezTo>
                  <a:pt x="12196" y="9461"/>
                  <a:pt x="9460" y="12196"/>
                  <a:pt x="6098" y="12196"/>
                </a:cubicBezTo>
                <a:close/>
                <a:moveTo>
                  <a:pt x="6098" y="298"/>
                </a:moveTo>
                <a:cubicBezTo>
                  <a:pt x="2899" y="298"/>
                  <a:pt x="297" y="2900"/>
                  <a:pt x="297" y="6098"/>
                </a:cubicBezTo>
                <a:cubicBezTo>
                  <a:pt x="297" y="9297"/>
                  <a:pt x="2899" y="11899"/>
                  <a:pt x="6098" y="11899"/>
                </a:cubicBezTo>
                <a:cubicBezTo>
                  <a:pt x="9296" y="11899"/>
                  <a:pt x="11898" y="9297"/>
                  <a:pt x="11898" y="6098"/>
                </a:cubicBezTo>
                <a:cubicBezTo>
                  <a:pt x="11898" y="2900"/>
                  <a:pt x="9296" y="298"/>
                  <a:pt x="6098" y="298"/>
                </a:cubicBezTo>
                <a:close/>
                <a:moveTo>
                  <a:pt x="4306" y="6098"/>
                </a:moveTo>
                <a:cubicBezTo>
                  <a:pt x="4306" y="5660"/>
                  <a:pt x="3946" y="5305"/>
                  <a:pt x="3501" y="5305"/>
                </a:cubicBezTo>
                <a:cubicBezTo>
                  <a:pt x="3056" y="5305"/>
                  <a:pt x="2696" y="5660"/>
                  <a:pt x="2696" y="6098"/>
                </a:cubicBezTo>
                <a:cubicBezTo>
                  <a:pt x="2696" y="6537"/>
                  <a:pt x="3056" y="6892"/>
                  <a:pt x="3501" y="6892"/>
                </a:cubicBezTo>
                <a:cubicBezTo>
                  <a:pt x="3946" y="6892"/>
                  <a:pt x="4306" y="6537"/>
                  <a:pt x="4306" y="6098"/>
                </a:cubicBezTo>
                <a:close/>
                <a:moveTo>
                  <a:pt x="5917" y="6098"/>
                </a:moveTo>
                <a:cubicBezTo>
                  <a:pt x="5917" y="5335"/>
                  <a:pt x="5550" y="4657"/>
                  <a:pt x="4983" y="4221"/>
                </a:cubicBezTo>
                <a:lnTo>
                  <a:pt x="4654" y="4639"/>
                </a:lnTo>
                <a:cubicBezTo>
                  <a:pt x="5095" y="4977"/>
                  <a:pt x="5380" y="5504"/>
                  <a:pt x="5380" y="6098"/>
                </a:cubicBezTo>
                <a:cubicBezTo>
                  <a:pt x="5380" y="6692"/>
                  <a:pt x="5095" y="7219"/>
                  <a:pt x="4654" y="7559"/>
                </a:cubicBezTo>
                <a:lnTo>
                  <a:pt x="4983" y="7976"/>
                </a:lnTo>
                <a:cubicBezTo>
                  <a:pt x="5550" y="7540"/>
                  <a:pt x="5917" y="6862"/>
                  <a:pt x="5917" y="6098"/>
                </a:cubicBezTo>
                <a:close/>
                <a:moveTo>
                  <a:pt x="7527" y="6098"/>
                </a:moveTo>
                <a:cubicBezTo>
                  <a:pt x="7527" y="4826"/>
                  <a:pt x="6917" y="3696"/>
                  <a:pt x="5971" y="2970"/>
                </a:cubicBezTo>
                <a:lnTo>
                  <a:pt x="5642" y="3387"/>
                </a:lnTo>
                <a:cubicBezTo>
                  <a:pt x="6461" y="4016"/>
                  <a:pt x="6991" y="4995"/>
                  <a:pt x="6991" y="6098"/>
                </a:cubicBezTo>
                <a:cubicBezTo>
                  <a:pt x="6991" y="7201"/>
                  <a:pt x="6461" y="8180"/>
                  <a:pt x="5642" y="8810"/>
                </a:cubicBezTo>
                <a:lnTo>
                  <a:pt x="5971" y="9226"/>
                </a:lnTo>
                <a:cubicBezTo>
                  <a:pt x="6916" y="8501"/>
                  <a:pt x="7527" y="7371"/>
                  <a:pt x="7527" y="6098"/>
                </a:cubicBezTo>
                <a:close/>
                <a:moveTo>
                  <a:pt x="9138" y="6098"/>
                </a:moveTo>
                <a:cubicBezTo>
                  <a:pt x="9138" y="4317"/>
                  <a:pt x="8283" y="2735"/>
                  <a:pt x="6958" y="1719"/>
                </a:cubicBezTo>
                <a:lnTo>
                  <a:pt x="6620" y="2146"/>
                </a:lnTo>
                <a:cubicBezTo>
                  <a:pt x="7816" y="3063"/>
                  <a:pt x="8588" y="4491"/>
                  <a:pt x="8588" y="6098"/>
                </a:cubicBezTo>
                <a:cubicBezTo>
                  <a:pt x="8588" y="7706"/>
                  <a:pt x="7816" y="9133"/>
                  <a:pt x="6621" y="10051"/>
                </a:cubicBezTo>
                <a:lnTo>
                  <a:pt x="6959" y="10478"/>
                </a:lnTo>
                <a:cubicBezTo>
                  <a:pt x="8283" y="9462"/>
                  <a:pt x="9138" y="7880"/>
                  <a:pt x="9138" y="6098"/>
                </a:cubicBezTo>
                <a:close/>
                <a:moveTo>
                  <a:pt x="9138" y="6098"/>
                </a:moveTo>
                <a:close/>
              </a:path>
            </a:pathLst>
          </a:custGeom>
          <a:solidFill>
            <a:srgbClr val="548280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endParaRPr lang="zh-CN" altLang="en-US" sz="2400" dirty="0">
              <a:solidFill>
                <a:schemeClr val="accent1"/>
              </a:solidFill>
              <a:cs typeface="+mn-ea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91944" y="652144"/>
            <a:ext cx="6488365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cs typeface="+mn-ea"/>
                <a:sym typeface="+mn-ea"/>
              </a:rPr>
              <a:t>听一听：</a:t>
            </a: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</a:rPr>
              <a:t>中国移动客户满意度打分调研</a:t>
            </a:r>
          </a:p>
        </p:txBody>
      </p:sp>
      <p:pic>
        <p:nvPicPr>
          <p:cNvPr id="6" name="移动项目录音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91944" y="1191800"/>
            <a:ext cx="8522439" cy="531679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5800" y="815340"/>
            <a:ext cx="14287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cs typeface="+mn-ea"/>
                <a:sym typeface="+mn-ea"/>
              </a:rPr>
              <a:t>场景演练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5800" y="1984375"/>
            <a:ext cx="61099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cs typeface="+mn-ea"/>
                <a:hlinkClick r:id="rId5"/>
              </a:rPr>
              <a:t>项目名称：中国移动宽带故障上面修复预约</a:t>
            </a:r>
            <a:endParaRPr lang="zh-CN" altLang="en-US" sz="2400" dirty="0">
              <a:solidFill>
                <a:schemeClr val="accent1"/>
              </a:solidFill>
              <a:cs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0" y="2832100"/>
            <a:ext cx="5756275" cy="137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项目介绍：</a:t>
            </a: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针对宽带故障用户，确认故障类型，同时为修障人员预约上门修障时间</a:t>
            </a:r>
          </a:p>
        </p:txBody>
      </p:sp>
      <p:pic>
        <p:nvPicPr>
          <p:cNvPr id="100" name="图片 99"/>
          <p:cNvPicPr/>
          <p:nvPr/>
        </p:nvPicPr>
        <p:blipFill>
          <a:blip r:embed="rId6"/>
          <a:stretch>
            <a:fillRect/>
          </a:stretch>
        </p:blipFill>
        <p:spPr>
          <a:xfrm>
            <a:off x="7432040" y="815975"/>
            <a:ext cx="3930650" cy="55073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/>
      <p:bldP spid="3" grpId="1"/>
      <p:bldP spid="9" grpId="0"/>
      <p:bldP spid="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61315" y="1261745"/>
            <a:ext cx="9951720" cy="54603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1315" y="631190"/>
            <a:ext cx="2646680" cy="4610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cs typeface="+mn-ea"/>
                <a:sym typeface="+mn-ea"/>
              </a:rPr>
              <a:t>后台展示便签功能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1315" y="631190"/>
            <a:ext cx="1425600" cy="460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chemeClr val="accent1"/>
                </a:solidFill>
                <a:cs typeface="+mn-ea"/>
                <a:sym typeface="+mn-ea"/>
              </a:rPr>
              <a:t>通道监听</a:t>
            </a:r>
            <a:endParaRPr lang="zh-CN" altLang="en-US" sz="2400">
              <a:solidFill>
                <a:schemeClr val="accent1"/>
              </a:solidFill>
              <a:cs typeface="+mn-ea"/>
            </a:endParaRPr>
          </a:p>
          <a:p>
            <a:pPr algn="l">
              <a:buClrTx/>
              <a:buSzTx/>
              <a:buFontTx/>
            </a:pPr>
            <a:endParaRPr lang="zh-CN" altLang="en-US" sz="2400">
              <a:solidFill>
                <a:schemeClr val="accent1"/>
              </a:solidFill>
              <a:cs typeface="+mn-ea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65" y="1226820"/>
            <a:ext cx="11355070" cy="5541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59410" y="631190"/>
            <a:ext cx="1425575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chemeClr val="accent1"/>
                </a:solidFill>
                <a:cs typeface="+mn-ea"/>
                <a:sym typeface="+mn-ea"/>
              </a:rPr>
              <a:t>通话记录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5" y="1265555"/>
            <a:ext cx="11991975" cy="5396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3535" y="815340"/>
            <a:ext cx="1483360" cy="4654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chemeClr val="accent1"/>
                </a:solidFill>
                <a:cs typeface="+mn-ea"/>
                <a:sym typeface="+mn-ea"/>
              </a:rPr>
              <a:t>数据监控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30400" y="814705"/>
            <a:ext cx="8790473" cy="50076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11480" y="5944235"/>
            <a:ext cx="1415415" cy="4851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>
                <a:solidFill>
                  <a:schemeClr val="accent1"/>
                </a:solidFill>
                <a:cs typeface="+mn-ea"/>
                <a:sym typeface="+mn-ea"/>
              </a:rPr>
              <a:t>思维导图</a:t>
            </a:r>
          </a:p>
        </p:txBody>
      </p:sp>
      <p:sp>
        <p:nvSpPr>
          <p:cNvPr id="6" name="内容占位符 5"/>
          <p:cNvSpPr>
            <a:spLocks noGrp="1"/>
          </p:cNvSpPr>
          <p:nvPr/>
        </p:nvSpPr>
        <p:spPr>
          <a:xfrm>
            <a:off x="1993900" y="5993765"/>
            <a:ext cx="6969125" cy="4356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造字工房悦黑体验版纤细体" pitchFamily="50" charset="-122"/>
                <a:ea typeface="造字工房悦黑体验版纤细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造字工房悦黑体验版纤细体" pitchFamily="50" charset="-122"/>
                <a:ea typeface="造字工房悦黑体验版纤细体" pitchFamily="50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造字工房悦黑体验版纤细体" pitchFamily="50" charset="-122"/>
                <a:ea typeface="造字工房悦黑体验版纤细体" pitchFamily="50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造字工房悦黑体验版纤细体" pitchFamily="50" charset="-122"/>
                <a:ea typeface="造字工房悦黑体验版纤细体" pitchFamily="50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1"/>
                </a:solidFill>
                <a:latin typeface="造字工房悦黑体验版纤细体" pitchFamily="50" charset="-122"/>
                <a:ea typeface="造字工房悦黑体验版纤细体" pitchFamily="50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800">
                <a:hlinkClick r:id="rId7" action="ppaction://hlinkfile"/>
              </a:rPr>
              <a:t>https://www.processon.com/embed/60dd6e0e0e3e745b08a049d0</a:t>
            </a:r>
            <a:endParaRPr lang="zh-CN" alt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6" grpId="0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功能演示</a:t>
            </a:r>
          </a:p>
        </p:txBody>
      </p:sp>
      <p:sp>
        <p:nvSpPr>
          <p:cNvPr id="4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89126" y="1789166"/>
            <a:ext cx="585944" cy="551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机器人</a:t>
            </a:r>
          </a:p>
        </p:txBody>
      </p:sp>
      <p:sp>
        <p:nvSpPr>
          <p:cNvPr id="3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62926" y="1852031"/>
            <a:ext cx="585944" cy="305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41" tIns="30471" rIns="60941" bIns="30471">
            <a:spAutoFit/>
          </a:bodyPr>
          <a:lstStyle/>
          <a:p>
            <a:pPr algn="ctr" defTabSz="1087755"/>
            <a:r>
              <a:rPr lang="zh-CN" altLang="en-US" sz="1600" b="1" dirty="0">
                <a:solidFill>
                  <a:prstClr val="white"/>
                </a:solidFill>
                <a:latin typeface="+mn-ea"/>
                <a:cs typeface="Open Sans" panose="020B0606030504020204" pitchFamily="34" charset="0"/>
              </a:rPr>
              <a:t>人工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3535" y="748665"/>
            <a:ext cx="2629535" cy="4654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400">
                <a:solidFill>
                  <a:schemeClr val="accent1"/>
                </a:solidFill>
                <a:cs typeface="+mn-ea"/>
                <a:sym typeface="+mn-ea"/>
              </a:rPr>
              <a:t>小文交互登陆界面</a:t>
            </a:r>
          </a:p>
        </p:txBody>
      </p:sp>
      <p:pic>
        <p:nvPicPr>
          <p:cNvPr id="100" name="图片 99">
            <a:hlinkClick r:id="rId10"/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1040765" y="1378585"/>
            <a:ext cx="10217150" cy="4754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724630" y="649359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171401" y="6493598"/>
            <a:ext cx="350903" cy="108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1618172" y="6493598"/>
            <a:ext cx="350903" cy="108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064943" y="6493598"/>
            <a:ext cx="350903" cy="108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2511714" y="649359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3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4" nodeType="with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5" nodeType="with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6" nodeType="with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7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3" bldLvl="0" animBg="1"/>
      <p:bldP spid="8" grpId="4" bldLvl="0" animBg="1"/>
      <p:bldP spid="9" grpId="5" bldLvl="0" animBg="1"/>
      <p:bldP spid="10" grpId="6" bldLvl="0" animBg="1"/>
      <p:bldP spid="11" grpId="7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962081" y="3715881"/>
            <a:ext cx="1800000" cy="423545"/>
          </a:xfrm>
        </p:spPr>
        <p:txBody>
          <a:bodyPr/>
          <a:lstStyle/>
          <a:p>
            <a:r>
              <a:rPr lang="zh-CN" altLang="en-US">
                <a:cs typeface="+mn-ea"/>
                <a:sym typeface="+mn-lt"/>
              </a:rPr>
              <a:t>产品介绍</a:t>
            </a:r>
            <a:endParaRPr lang="en-US" altLang="zh-CN">
              <a:cs typeface="+mn-ea"/>
              <a:sym typeface="+mn-lt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922661" y="3715881"/>
            <a:ext cx="1800000" cy="423545"/>
          </a:xfrm>
        </p:spPr>
        <p:txBody>
          <a:bodyPr/>
          <a:lstStyle/>
          <a:p>
            <a:r>
              <a:rPr lang="zh-CN" altLang="en-US">
                <a:cs typeface="+mn-ea"/>
                <a:sym typeface="+mn-lt"/>
              </a:rPr>
              <a:t>产品应用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>
          <a:xfrm>
            <a:off x="4798751" y="3716034"/>
            <a:ext cx="1800000" cy="423545"/>
          </a:xfrm>
        </p:spPr>
        <p:txBody>
          <a:bodyPr/>
          <a:lstStyle/>
          <a:p>
            <a:r>
              <a:rPr lang="zh-CN" altLang="en-US">
                <a:cs typeface="+mn-ea"/>
                <a:sym typeface="+mn-lt"/>
              </a:rPr>
              <a:t>功能演示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4"/>
          </p:nvPr>
        </p:nvSpPr>
        <p:spPr>
          <a:xfrm>
            <a:off x="2393809" y="2607931"/>
            <a:ext cx="2519362" cy="534035"/>
          </a:xfrm>
        </p:spPr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智能外呼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pPr algn="ctr"/>
            <a:r>
              <a:rPr lang="zh-CN" altLang="en-US">
                <a:cs typeface="+mn-ea"/>
                <a:sym typeface="+mn-lt"/>
              </a:rPr>
              <a:t>产品介绍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530087" y="1102323"/>
            <a:ext cx="10498131" cy="369735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956493" y="3294277"/>
            <a:ext cx="3851564" cy="2166504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5779152" y="4739237"/>
            <a:ext cx="5543169" cy="65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200" dirty="0">
                <a:solidFill>
                  <a:schemeClr val="accent1"/>
                </a:solidFill>
                <a:cs typeface="+mn-ea"/>
                <a:sym typeface="+mn-lt"/>
              </a:rPr>
              <a:t>EOCC</a:t>
            </a:r>
            <a:r>
              <a:rPr lang="zh-CN" altLang="en-US" sz="3200" dirty="0">
                <a:solidFill>
                  <a:schemeClr val="accent1"/>
                </a:solidFill>
                <a:cs typeface="+mn-ea"/>
                <a:sym typeface="+mn-lt"/>
              </a:rPr>
              <a:t>智能外呼系统</a:t>
            </a:r>
            <a:endParaRPr lang="en-US" altLang="zh-CN" sz="32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79152" y="5568898"/>
            <a:ext cx="5249066" cy="825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集 </a:t>
            </a:r>
            <a:r>
              <a:rPr lang="zh-CN" altLang="en-US" sz="2000" i="1" dirty="0">
                <a:solidFill>
                  <a:srgbClr val="548280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人工电话呼出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与 </a:t>
            </a:r>
            <a:r>
              <a:rPr lang="zh-CN" altLang="en-US" sz="2000" i="1" dirty="0">
                <a:solidFill>
                  <a:srgbClr val="548280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机器人任务外呼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的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在线客户管理协同平台。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1" nodeType="afterEffect"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pPr algn="ctr"/>
            <a:r>
              <a:rPr lang="zh-CN" altLang="en-US">
                <a:cs typeface="+mn-ea"/>
                <a:sym typeface="+mn-lt"/>
              </a:rPr>
              <a:t>产品应用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53" name="Group 61">
            <a:extLst>
              <a:ext uri="{FF2B5EF4-FFF2-40B4-BE49-F238E27FC236}">
                <a16:creationId xmlns:a16="http://schemas.microsoft.com/office/drawing/2014/main" id="{F9BBA90F-724B-4DA3-ADAD-CD9457A3B19C}"/>
              </a:ext>
            </a:extLst>
          </p:cNvPr>
          <p:cNvGrpSpPr/>
          <p:nvPr/>
        </p:nvGrpSpPr>
        <p:grpSpPr>
          <a:xfrm>
            <a:off x="560774" y="1506552"/>
            <a:ext cx="11373079" cy="4473989"/>
            <a:chOff x="2053672" y="1338601"/>
            <a:chExt cx="11712310" cy="4473989"/>
          </a:xfrm>
        </p:grpSpPr>
        <p:cxnSp>
          <p:nvCxnSpPr>
            <p:cNvPr id="254" name="直接连接符 253">
              <a:extLst>
                <a:ext uri="{FF2B5EF4-FFF2-40B4-BE49-F238E27FC236}">
                  <a16:creationId xmlns:a16="http://schemas.microsoft.com/office/drawing/2014/main" id="{C71C63A5-96B5-4368-8247-781AEFB88DC2}"/>
                </a:ext>
              </a:extLst>
            </p:cNvPr>
            <p:cNvCxnSpPr>
              <a:cxnSpLocks/>
            </p:cNvCxnSpPr>
            <p:nvPr/>
          </p:nvCxnSpPr>
          <p:spPr>
            <a:xfrm>
              <a:off x="4755657" y="1836629"/>
              <a:ext cx="279946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直接连接符 254">
              <a:extLst>
                <a:ext uri="{FF2B5EF4-FFF2-40B4-BE49-F238E27FC236}">
                  <a16:creationId xmlns:a16="http://schemas.microsoft.com/office/drawing/2014/main" id="{F0F85238-E934-458F-8EFB-CBAD4A1D2716}"/>
                </a:ext>
              </a:extLst>
            </p:cNvPr>
            <p:cNvCxnSpPr>
              <a:cxnSpLocks/>
            </p:cNvCxnSpPr>
            <p:nvPr/>
          </p:nvCxnSpPr>
          <p:spPr>
            <a:xfrm>
              <a:off x="5627888" y="2708128"/>
              <a:ext cx="193199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连接符 255">
              <a:extLst>
                <a:ext uri="{FF2B5EF4-FFF2-40B4-BE49-F238E27FC236}">
                  <a16:creationId xmlns:a16="http://schemas.microsoft.com/office/drawing/2014/main" id="{557B5DDB-6273-47E9-86F4-D4C45CF0B4AF}"/>
                </a:ext>
              </a:extLst>
            </p:cNvPr>
            <p:cNvCxnSpPr>
              <a:cxnSpLocks/>
            </p:cNvCxnSpPr>
            <p:nvPr/>
          </p:nvCxnSpPr>
          <p:spPr>
            <a:xfrm>
              <a:off x="5627888" y="4449471"/>
              <a:ext cx="193199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>
              <a:extLst>
                <a:ext uri="{FF2B5EF4-FFF2-40B4-BE49-F238E27FC236}">
                  <a16:creationId xmlns:a16="http://schemas.microsoft.com/office/drawing/2014/main" id="{881C1A6C-93A4-42EA-AD2C-9A2995F1543B}"/>
                </a:ext>
              </a:extLst>
            </p:cNvPr>
            <p:cNvCxnSpPr>
              <a:cxnSpLocks/>
            </p:cNvCxnSpPr>
            <p:nvPr/>
          </p:nvCxnSpPr>
          <p:spPr>
            <a:xfrm>
              <a:off x="4755657" y="5309705"/>
              <a:ext cx="279946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直接连接符 257">
              <a:extLst>
                <a:ext uri="{FF2B5EF4-FFF2-40B4-BE49-F238E27FC236}">
                  <a16:creationId xmlns:a16="http://schemas.microsoft.com/office/drawing/2014/main" id="{CBE5C711-F095-44A1-A39B-BFDDF6BCB672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49" y="3555721"/>
              <a:ext cx="111463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文本框 98">
              <a:extLst>
                <a:ext uri="{FF2B5EF4-FFF2-40B4-BE49-F238E27FC236}">
                  <a16:creationId xmlns:a16="http://schemas.microsoft.com/office/drawing/2014/main" id="{4C650685-7D2E-4395-AB0E-19E1CF6DFAEE}"/>
                </a:ext>
              </a:extLst>
            </p:cNvPr>
            <p:cNvSpPr txBox="1"/>
            <p:nvPr/>
          </p:nvSpPr>
          <p:spPr>
            <a:xfrm>
              <a:off x="2053672" y="3302275"/>
              <a:ext cx="24738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zh-CN" altLang="en-US" b="0" dirty="0"/>
                <a:t>应用方向</a:t>
              </a:r>
              <a:endParaRPr lang="en-US" altLang="zh-CN" b="0" dirty="0"/>
            </a:p>
          </p:txBody>
        </p:sp>
        <p:sp>
          <p:nvSpPr>
            <p:cNvPr id="260" name="圆角矩形 11">
              <a:extLst>
                <a:ext uri="{FF2B5EF4-FFF2-40B4-BE49-F238E27FC236}">
                  <a16:creationId xmlns:a16="http://schemas.microsoft.com/office/drawing/2014/main" id="{253FD878-6480-4EC7-888C-EEDF19FB597D}"/>
                </a:ext>
              </a:extLst>
            </p:cNvPr>
            <p:cNvSpPr/>
            <p:nvPr/>
          </p:nvSpPr>
          <p:spPr>
            <a:xfrm rot="18900000" flipV="1">
              <a:off x="5322010" y="3069575"/>
              <a:ext cx="1005769" cy="1005769"/>
            </a:xfrm>
            <a:prstGeom prst="roundRect">
              <a:avLst>
                <a:gd name="adj" fmla="val 6500"/>
              </a:avLst>
            </a:prstGeom>
            <a:solidFill>
              <a:schemeClr val="accent1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1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4"/>
              <a:endParaRPr lang="zh-CN" altLang="en-US" sz="1600" b="1">
                <a:solidFill>
                  <a:srgbClr val="FFFFFF"/>
                </a:solidFill>
              </a:endParaRPr>
            </a:p>
          </p:txBody>
        </p:sp>
        <p:sp>
          <p:nvSpPr>
            <p:cNvPr id="261" name="圆角矩形 12">
              <a:extLst>
                <a:ext uri="{FF2B5EF4-FFF2-40B4-BE49-F238E27FC236}">
                  <a16:creationId xmlns:a16="http://schemas.microsoft.com/office/drawing/2014/main" id="{50A82ED1-174C-4294-91AF-CD7A85ABA1BF}"/>
                </a:ext>
              </a:extLst>
            </p:cNvPr>
            <p:cNvSpPr/>
            <p:nvPr/>
          </p:nvSpPr>
          <p:spPr>
            <a:xfrm rot="18900000" flipV="1">
              <a:off x="4458503" y="2206068"/>
              <a:ext cx="1005769" cy="1005769"/>
            </a:xfrm>
            <a:prstGeom prst="roundRect">
              <a:avLst>
                <a:gd name="adj" fmla="val 6500"/>
              </a:avLst>
            </a:prstGeom>
            <a:solidFill>
              <a:schemeClr val="accent5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5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4"/>
              <a:endParaRPr lang="zh-CN" altLang="en-US" sz="1600" b="1">
                <a:solidFill>
                  <a:srgbClr val="FFFFFF"/>
                </a:solidFill>
              </a:endParaRPr>
            </a:p>
          </p:txBody>
        </p:sp>
        <p:sp>
          <p:nvSpPr>
            <p:cNvPr id="262" name="圆角矩形 13">
              <a:extLst>
                <a:ext uri="{FF2B5EF4-FFF2-40B4-BE49-F238E27FC236}">
                  <a16:creationId xmlns:a16="http://schemas.microsoft.com/office/drawing/2014/main" id="{04114BD8-CE67-46D7-B297-5DCB3E798ABD}"/>
                </a:ext>
              </a:extLst>
            </p:cNvPr>
            <p:cNvSpPr/>
            <p:nvPr/>
          </p:nvSpPr>
          <p:spPr>
            <a:xfrm rot="18900000" flipV="1">
              <a:off x="3591036" y="1338601"/>
              <a:ext cx="1005769" cy="1005769"/>
            </a:xfrm>
            <a:prstGeom prst="roundRect">
              <a:avLst>
                <a:gd name="adj" fmla="val 6500"/>
              </a:avLst>
            </a:prstGeom>
            <a:solidFill>
              <a:schemeClr val="accent6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6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4"/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263" name="圆角矩形 17">
              <a:extLst>
                <a:ext uri="{FF2B5EF4-FFF2-40B4-BE49-F238E27FC236}">
                  <a16:creationId xmlns:a16="http://schemas.microsoft.com/office/drawing/2014/main" id="{3A0DC0C7-FCF7-47AE-A002-68BC99989062}"/>
                </a:ext>
              </a:extLst>
            </p:cNvPr>
            <p:cNvSpPr/>
            <p:nvPr/>
          </p:nvSpPr>
          <p:spPr>
            <a:xfrm rot="2700000">
              <a:off x="4458502" y="3939354"/>
              <a:ext cx="1005769" cy="1005769"/>
            </a:xfrm>
            <a:prstGeom prst="roundRect">
              <a:avLst>
                <a:gd name="adj" fmla="val 6500"/>
              </a:avLst>
            </a:prstGeom>
            <a:solidFill>
              <a:schemeClr val="accent2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2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4"/>
              <a:endParaRPr lang="zh-CN" altLang="en-US" sz="1600" b="1">
                <a:solidFill>
                  <a:srgbClr val="FFFFFF"/>
                </a:solidFill>
              </a:endParaRPr>
            </a:p>
          </p:txBody>
        </p:sp>
        <p:sp>
          <p:nvSpPr>
            <p:cNvPr id="264" name="圆角矩形 18">
              <a:extLst>
                <a:ext uri="{FF2B5EF4-FFF2-40B4-BE49-F238E27FC236}">
                  <a16:creationId xmlns:a16="http://schemas.microsoft.com/office/drawing/2014/main" id="{6896EED1-6360-4540-813F-4D9C0F69D823}"/>
                </a:ext>
              </a:extLst>
            </p:cNvPr>
            <p:cNvSpPr/>
            <p:nvPr/>
          </p:nvSpPr>
          <p:spPr>
            <a:xfrm rot="2700000">
              <a:off x="3591035" y="4806821"/>
              <a:ext cx="1005769" cy="1005769"/>
            </a:xfrm>
            <a:prstGeom prst="roundRect">
              <a:avLst>
                <a:gd name="adj" fmla="val 6500"/>
              </a:avLst>
            </a:prstGeom>
            <a:solidFill>
              <a:schemeClr val="accent3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3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4"/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265" name="任意多边形 6">
              <a:extLst>
                <a:ext uri="{FF2B5EF4-FFF2-40B4-BE49-F238E27FC236}">
                  <a16:creationId xmlns:a16="http://schemas.microsoft.com/office/drawing/2014/main" id="{9875151D-3C4A-4654-90E4-A6B798DAFD1E}"/>
                </a:ext>
              </a:extLst>
            </p:cNvPr>
            <p:cNvSpPr/>
            <p:nvPr/>
          </p:nvSpPr>
          <p:spPr bwMode="auto">
            <a:xfrm>
              <a:off x="4771241" y="2493740"/>
              <a:ext cx="380288" cy="428777"/>
            </a:xfrm>
            <a:custGeom>
              <a:avLst/>
              <a:gdLst>
                <a:gd name="connsiteX0" fmla="*/ 72606 w 539049"/>
                <a:gd name="connsiteY0" fmla="*/ 462631 h 607780"/>
                <a:gd name="connsiteX1" fmla="*/ 72606 w 539049"/>
                <a:gd name="connsiteY1" fmla="*/ 577437 h 607780"/>
                <a:gd name="connsiteX2" fmla="*/ 466443 w 539049"/>
                <a:gd name="connsiteY2" fmla="*/ 577437 h 607780"/>
                <a:gd name="connsiteX3" fmla="*/ 466443 w 539049"/>
                <a:gd name="connsiteY3" fmla="*/ 462631 h 607780"/>
                <a:gd name="connsiteX4" fmla="*/ 222389 w 539049"/>
                <a:gd name="connsiteY4" fmla="*/ 272806 h 607780"/>
                <a:gd name="connsiteX5" fmla="*/ 222888 w 539049"/>
                <a:gd name="connsiteY5" fmla="*/ 272806 h 607780"/>
                <a:gd name="connsiteX6" fmla="*/ 232129 w 539049"/>
                <a:gd name="connsiteY6" fmla="*/ 307889 h 607780"/>
                <a:gd name="connsiteX7" fmla="*/ 243451 w 539049"/>
                <a:gd name="connsiteY7" fmla="*/ 346547 h 607780"/>
                <a:gd name="connsiteX8" fmla="*/ 203158 w 539049"/>
                <a:gd name="connsiteY8" fmla="*/ 346547 h 607780"/>
                <a:gd name="connsiteX9" fmla="*/ 213981 w 539049"/>
                <a:gd name="connsiteY9" fmla="*/ 307889 h 607780"/>
                <a:gd name="connsiteX10" fmla="*/ 222389 w 539049"/>
                <a:gd name="connsiteY10" fmla="*/ 272806 h 607780"/>
                <a:gd name="connsiteX11" fmla="*/ 332222 w 539049"/>
                <a:gd name="connsiteY11" fmla="*/ 242081 h 607780"/>
                <a:gd name="connsiteX12" fmla="*/ 332222 w 539049"/>
                <a:gd name="connsiteY12" fmla="*/ 424058 h 607780"/>
                <a:gd name="connsiteX13" fmla="*/ 373604 w 539049"/>
                <a:gd name="connsiteY13" fmla="*/ 424058 h 607780"/>
                <a:gd name="connsiteX14" fmla="*/ 373604 w 539049"/>
                <a:gd name="connsiteY14" fmla="*/ 242081 h 607780"/>
                <a:gd name="connsiteX15" fmla="*/ 197251 w 539049"/>
                <a:gd name="connsiteY15" fmla="*/ 242081 h 607780"/>
                <a:gd name="connsiteX16" fmla="*/ 141465 w 539049"/>
                <a:gd name="connsiteY16" fmla="*/ 424058 h 607780"/>
                <a:gd name="connsiteX17" fmla="*/ 184262 w 539049"/>
                <a:gd name="connsiteY17" fmla="*/ 424058 h 607780"/>
                <a:gd name="connsiteX18" fmla="*/ 197251 w 539049"/>
                <a:gd name="connsiteY18" fmla="*/ 377337 h 607780"/>
                <a:gd name="connsiteX19" fmla="*/ 249458 w 539049"/>
                <a:gd name="connsiteY19" fmla="*/ 377337 h 607780"/>
                <a:gd name="connsiteX20" fmla="*/ 263530 w 539049"/>
                <a:gd name="connsiteY20" fmla="*/ 424058 h 607780"/>
                <a:gd name="connsiteX21" fmla="*/ 307826 w 539049"/>
                <a:gd name="connsiteY21" fmla="*/ 424058 h 607780"/>
                <a:gd name="connsiteX22" fmla="*/ 251290 w 539049"/>
                <a:gd name="connsiteY22" fmla="*/ 242081 h 607780"/>
                <a:gd name="connsiteX23" fmla="*/ 72606 w 539049"/>
                <a:gd name="connsiteY23" fmla="*/ 23859 h 607780"/>
                <a:gd name="connsiteX24" fmla="*/ 72606 w 539049"/>
                <a:gd name="connsiteY24" fmla="*/ 217391 h 607780"/>
                <a:gd name="connsiteX25" fmla="*/ 466443 w 539049"/>
                <a:gd name="connsiteY25" fmla="*/ 217391 h 607780"/>
                <a:gd name="connsiteX26" fmla="*/ 466443 w 539049"/>
                <a:gd name="connsiteY26" fmla="*/ 157702 h 607780"/>
                <a:gd name="connsiteX27" fmla="*/ 361032 w 539049"/>
                <a:gd name="connsiteY27" fmla="*/ 157702 h 607780"/>
                <a:gd name="connsiteX28" fmla="*/ 349125 w 539049"/>
                <a:gd name="connsiteY28" fmla="*/ 145731 h 607780"/>
                <a:gd name="connsiteX29" fmla="*/ 349125 w 539049"/>
                <a:gd name="connsiteY29" fmla="*/ 23859 h 607780"/>
                <a:gd name="connsiteX30" fmla="*/ 72606 w 539049"/>
                <a:gd name="connsiteY30" fmla="*/ 0 h 607780"/>
                <a:gd name="connsiteX31" fmla="*/ 361032 w 539049"/>
                <a:gd name="connsiteY31" fmla="*/ 0 h 607780"/>
                <a:gd name="connsiteX32" fmla="*/ 363779 w 539049"/>
                <a:gd name="connsiteY32" fmla="*/ 333 h 607780"/>
                <a:gd name="connsiteX33" fmla="*/ 364445 w 539049"/>
                <a:gd name="connsiteY33" fmla="*/ 582 h 607780"/>
                <a:gd name="connsiteX34" fmla="*/ 366777 w 539049"/>
                <a:gd name="connsiteY34" fmla="*/ 1496 h 607780"/>
                <a:gd name="connsiteX35" fmla="*/ 367526 w 539049"/>
                <a:gd name="connsiteY35" fmla="*/ 1995 h 607780"/>
                <a:gd name="connsiteX36" fmla="*/ 369941 w 539049"/>
                <a:gd name="connsiteY36" fmla="*/ 3990 h 607780"/>
                <a:gd name="connsiteX37" fmla="*/ 370024 w 539049"/>
                <a:gd name="connsiteY37" fmla="*/ 4073 h 607780"/>
                <a:gd name="connsiteX38" fmla="*/ 487426 w 539049"/>
                <a:gd name="connsiteY38" fmla="*/ 137916 h 607780"/>
                <a:gd name="connsiteX39" fmla="*/ 490257 w 539049"/>
                <a:gd name="connsiteY39" fmla="*/ 145648 h 607780"/>
                <a:gd name="connsiteX40" fmla="*/ 490340 w 539049"/>
                <a:gd name="connsiteY40" fmla="*/ 146978 h 607780"/>
                <a:gd name="connsiteX41" fmla="*/ 490340 w 539049"/>
                <a:gd name="connsiteY41" fmla="*/ 217391 h 607780"/>
                <a:gd name="connsiteX42" fmla="*/ 504994 w 539049"/>
                <a:gd name="connsiteY42" fmla="*/ 217391 h 607780"/>
                <a:gd name="connsiteX43" fmla="*/ 539049 w 539049"/>
                <a:gd name="connsiteY43" fmla="*/ 251475 h 607780"/>
                <a:gd name="connsiteX44" fmla="*/ 539049 w 539049"/>
                <a:gd name="connsiteY44" fmla="*/ 428547 h 607780"/>
                <a:gd name="connsiteX45" fmla="*/ 504994 w 539049"/>
                <a:gd name="connsiteY45" fmla="*/ 462631 h 607780"/>
                <a:gd name="connsiteX46" fmla="*/ 490340 w 539049"/>
                <a:gd name="connsiteY46" fmla="*/ 462631 h 607780"/>
                <a:gd name="connsiteX47" fmla="*/ 490340 w 539049"/>
                <a:gd name="connsiteY47" fmla="*/ 583921 h 607780"/>
                <a:gd name="connsiteX48" fmla="*/ 466443 w 539049"/>
                <a:gd name="connsiteY48" fmla="*/ 607780 h 607780"/>
                <a:gd name="connsiteX49" fmla="*/ 72606 w 539049"/>
                <a:gd name="connsiteY49" fmla="*/ 607780 h 607780"/>
                <a:gd name="connsiteX50" fmla="*/ 48709 w 539049"/>
                <a:gd name="connsiteY50" fmla="*/ 583921 h 607780"/>
                <a:gd name="connsiteX51" fmla="*/ 48709 w 539049"/>
                <a:gd name="connsiteY51" fmla="*/ 462631 h 607780"/>
                <a:gd name="connsiteX52" fmla="*/ 34138 w 539049"/>
                <a:gd name="connsiteY52" fmla="*/ 462631 h 607780"/>
                <a:gd name="connsiteX53" fmla="*/ 0 w 539049"/>
                <a:gd name="connsiteY53" fmla="*/ 428547 h 607780"/>
                <a:gd name="connsiteX54" fmla="*/ 0 w 539049"/>
                <a:gd name="connsiteY54" fmla="*/ 251475 h 607780"/>
                <a:gd name="connsiteX55" fmla="*/ 34138 w 539049"/>
                <a:gd name="connsiteY55" fmla="*/ 217391 h 607780"/>
                <a:gd name="connsiteX56" fmla="*/ 48709 w 539049"/>
                <a:gd name="connsiteY56" fmla="*/ 217391 h 607780"/>
                <a:gd name="connsiteX57" fmla="*/ 48709 w 539049"/>
                <a:gd name="connsiteY57" fmla="*/ 23859 h 607780"/>
                <a:gd name="connsiteX58" fmla="*/ 72606 w 539049"/>
                <a:gd name="connsiteY58" fmla="*/ 0 h 60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9049" h="607780">
                  <a:moveTo>
                    <a:pt x="72606" y="462631"/>
                  </a:moveTo>
                  <a:lnTo>
                    <a:pt x="72606" y="577437"/>
                  </a:lnTo>
                  <a:lnTo>
                    <a:pt x="466443" y="577437"/>
                  </a:lnTo>
                  <a:lnTo>
                    <a:pt x="466443" y="462631"/>
                  </a:lnTo>
                  <a:close/>
                  <a:moveTo>
                    <a:pt x="222389" y="272806"/>
                  </a:moveTo>
                  <a:lnTo>
                    <a:pt x="222888" y="272806"/>
                  </a:lnTo>
                  <a:cubicBezTo>
                    <a:pt x="225636" y="283614"/>
                    <a:pt x="228882" y="297165"/>
                    <a:pt x="232129" y="307889"/>
                  </a:cubicBezTo>
                  <a:lnTo>
                    <a:pt x="243451" y="346547"/>
                  </a:lnTo>
                  <a:lnTo>
                    <a:pt x="203158" y="346547"/>
                  </a:lnTo>
                  <a:lnTo>
                    <a:pt x="213981" y="307889"/>
                  </a:lnTo>
                  <a:cubicBezTo>
                    <a:pt x="216978" y="297414"/>
                    <a:pt x="219642" y="283614"/>
                    <a:pt x="222389" y="272806"/>
                  </a:cubicBezTo>
                  <a:close/>
                  <a:moveTo>
                    <a:pt x="332222" y="242081"/>
                  </a:moveTo>
                  <a:lnTo>
                    <a:pt x="332222" y="424058"/>
                  </a:lnTo>
                  <a:lnTo>
                    <a:pt x="373604" y="424058"/>
                  </a:lnTo>
                  <a:lnTo>
                    <a:pt x="373604" y="242081"/>
                  </a:lnTo>
                  <a:close/>
                  <a:moveTo>
                    <a:pt x="197251" y="242081"/>
                  </a:moveTo>
                  <a:lnTo>
                    <a:pt x="141465" y="424058"/>
                  </a:lnTo>
                  <a:lnTo>
                    <a:pt x="184262" y="424058"/>
                  </a:lnTo>
                  <a:lnTo>
                    <a:pt x="197251" y="377337"/>
                  </a:lnTo>
                  <a:lnTo>
                    <a:pt x="249458" y="377337"/>
                  </a:lnTo>
                  <a:lnTo>
                    <a:pt x="263530" y="424058"/>
                  </a:lnTo>
                  <a:lnTo>
                    <a:pt x="307826" y="424058"/>
                  </a:lnTo>
                  <a:lnTo>
                    <a:pt x="251290" y="242081"/>
                  </a:lnTo>
                  <a:close/>
                  <a:moveTo>
                    <a:pt x="72606" y="23859"/>
                  </a:moveTo>
                  <a:lnTo>
                    <a:pt x="72606" y="217391"/>
                  </a:lnTo>
                  <a:lnTo>
                    <a:pt x="466443" y="217391"/>
                  </a:lnTo>
                  <a:lnTo>
                    <a:pt x="466443" y="157702"/>
                  </a:lnTo>
                  <a:lnTo>
                    <a:pt x="361032" y="157702"/>
                  </a:lnTo>
                  <a:cubicBezTo>
                    <a:pt x="354454" y="157702"/>
                    <a:pt x="349125" y="152381"/>
                    <a:pt x="349125" y="145731"/>
                  </a:cubicBezTo>
                  <a:lnTo>
                    <a:pt x="349125" y="23859"/>
                  </a:lnTo>
                  <a:close/>
                  <a:moveTo>
                    <a:pt x="72606" y="0"/>
                  </a:moveTo>
                  <a:lnTo>
                    <a:pt x="361032" y="0"/>
                  </a:lnTo>
                  <a:cubicBezTo>
                    <a:pt x="361947" y="0"/>
                    <a:pt x="362863" y="166"/>
                    <a:pt x="363779" y="333"/>
                  </a:cubicBezTo>
                  <a:cubicBezTo>
                    <a:pt x="364029" y="416"/>
                    <a:pt x="364196" y="499"/>
                    <a:pt x="364445" y="582"/>
                  </a:cubicBezTo>
                  <a:cubicBezTo>
                    <a:pt x="365278" y="831"/>
                    <a:pt x="366027" y="1164"/>
                    <a:pt x="366777" y="1496"/>
                  </a:cubicBezTo>
                  <a:cubicBezTo>
                    <a:pt x="367026" y="1663"/>
                    <a:pt x="367276" y="1829"/>
                    <a:pt x="367526" y="1995"/>
                  </a:cubicBezTo>
                  <a:cubicBezTo>
                    <a:pt x="368442" y="2577"/>
                    <a:pt x="369275" y="3242"/>
                    <a:pt x="369941" y="3990"/>
                  </a:cubicBezTo>
                  <a:cubicBezTo>
                    <a:pt x="369941" y="3990"/>
                    <a:pt x="370024" y="4073"/>
                    <a:pt x="370024" y="4073"/>
                  </a:cubicBezTo>
                  <a:lnTo>
                    <a:pt x="487426" y="137916"/>
                  </a:lnTo>
                  <a:cubicBezTo>
                    <a:pt x="489341" y="140078"/>
                    <a:pt x="490173" y="142821"/>
                    <a:pt x="490257" y="145648"/>
                  </a:cubicBezTo>
                  <a:cubicBezTo>
                    <a:pt x="490257" y="146063"/>
                    <a:pt x="490340" y="146562"/>
                    <a:pt x="490340" y="146978"/>
                  </a:cubicBezTo>
                  <a:lnTo>
                    <a:pt x="490340" y="217391"/>
                  </a:lnTo>
                  <a:lnTo>
                    <a:pt x="504994" y="217391"/>
                  </a:lnTo>
                  <a:cubicBezTo>
                    <a:pt x="523812" y="217391"/>
                    <a:pt x="539049" y="232604"/>
                    <a:pt x="539049" y="251475"/>
                  </a:cubicBezTo>
                  <a:lnTo>
                    <a:pt x="539049" y="428547"/>
                  </a:lnTo>
                  <a:cubicBezTo>
                    <a:pt x="539049" y="447418"/>
                    <a:pt x="523812" y="462631"/>
                    <a:pt x="504994" y="462631"/>
                  </a:cubicBezTo>
                  <a:lnTo>
                    <a:pt x="490340" y="462631"/>
                  </a:lnTo>
                  <a:lnTo>
                    <a:pt x="490340" y="583921"/>
                  </a:lnTo>
                  <a:cubicBezTo>
                    <a:pt x="490340" y="597056"/>
                    <a:pt x="479599" y="607780"/>
                    <a:pt x="466443" y="607780"/>
                  </a:cubicBezTo>
                  <a:lnTo>
                    <a:pt x="72606" y="607780"/>
                  </a:lnTo>
                  <a:cubicBezTo>
                    <a:pt x="59450" y="607780"/>
                    <a:pt x="48709" y="597056"/>
                    <a:pt x="48709" y="583921"/>
                  </a:cubicBezTo>
                  <a:lnTo>
                    <a:pt x="48709" y="462631"/>
                  </a:lnTo>
                  <a:lnTo>
                    <a:pt x="34138" y="462631"/>
                  </a:lnTo>
                  <a:cubicBezTo>
                    <a:pt x="15320" y="462631"/>
                    <a:pt x="0" y="447418"/>
                    <a:pt x="0" y="428547"/>
                  </a:cubicBezTo>
                  <a:lnTo>
                    <a:pt x="0" y="251475"/>
                  </a:lnTo>
                  <a:cubicBezTo>
                    <a:pt x="0" y="232604"/>
                    <a:pt x="15320" y="217391"/>
                    <a:pt x="34138" y="217391"/>
                  </a:cubicBezTo>
                  <a:lnTo>
                    <a:pt x="48709" y="217391"/>
                  </a:lnTo>
                  <a:lnTo>
                    <a:pt x="48709" y="23859"/>
                  </a:lnTo>
                  <a:cubicBezTo>
                    <a:pt x="48709" y="10724"/>
                    <a:pt x="59450" y="0"/>
                    <a:pt x="72606" y="0"/>
                  </a:cubicBezTo>
                  <a:close/>
                </a:path>
              </a:pathLst>
            </a:custGeom>
            <a:solidFill>
              <a:srgbClr val="548280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266" name="任意多边形 19">
              <a:extLst>
                <a:ext uri="{FF2B5EF4-FFF2-40B4-BE49-F238E27FC236}">
                  <a16:creationId xmlns:a16="http://schemas.microsoft.com/office/drawing/2014/main" id="{3B545B59-D1A4-423F-AE4B-53655F909D15}"/>
                </a:ext>
              </a:extLst>
            </p:cNvPr>
            <p:cNvSpPr/>
            <p:nvPr/>
          </p:nvSpPr>
          <p:spPr>
            <a:xfrm>
              <a:off x="4759745" y="4244789"/>
              <a:ext cx="401186" cy="409364"/>
            </a:xfrm>
            <a:custGeom>
              <a:avLst/>
              <a:gdLst>
                <a:gd name="T0" fmla="*/ 2583 w 9915"/>
                <a:gd name="T1" fmla="*/ 8294 h 10114"/>
                <a:gd name="T2" fmla="*/ 2810 w 9915"/>
                <a:gd name="T3" fmla="*/ 7707 h 10114"/>
                <a:gd name="T4" fmla="*/ 2900 w 9915"/>
                <a:gd name="T5" fmla="*/ 7423 h 10114"/>
                <a:gd name="T6" fmla="*/ 3045 w 9915"/>
                <a:gd name="T7" fmla="*/ 6860 h 10114"/>
                <a:gd name="T8" fmla="*/ 2915 w 9915"/>
                <a:gd name="T9" fmla="*/ 6770 h 10114"/>
                <a:gd name="T10" fmla="*/ 2780 w 9915"/>
                <a:gd name="T11" fmla="*/ 5820 h 10114"/>
                <a:gd name="T12" fmla="*/ 1193 w 9915"/>
                <a:gd name="T13" fmla="*/ 6497 h 10114"/>
                <a:gd name="T14" fmla="*/ 1174 w 9915"/>
                <a:gd name="T15" fmla="*/ 6760 h 10114"/>
                <a:gd name="T16" fmla="*/ 1143 w 9915"/>
                <a:gd name="T17" fmla="*/ 7342 h 10114"/>
                <a:gd name="T18" fmla="*/ 1295 w 9915"/>
                <a:gd name="T19" fmla="*/ 7394 h 10114"/>
                <a:gd name="T20" fmla="*/ 1513 w 9915"/>
                <a:gd name="T21" fmla="*/ 7957 h 10114"/>
                <a:gd name="T22" fmla="*/ 230 w 9915"/>
                <a:gd name="T23" fmla="*/ 8685 h 10114"/>
                <a:gd name="T24" fmla="*/ 65 w 9915"/>
                <a:gd name="T25" fmla="*/ 9603 h 10114"/>
                <a:gd name="T26" fmla="*/ 3805 w 9915"/>
                <a:gd name="T27" fmla="*/ 9923 h 10114"/>
                <a:gd name="T28" fmla="*/ 4125 w 9915"/>
                <a:gd name="T29" fmla="*/ 9095 h 10114"/>
                <a:gd name="T30" fmla="*/ 9684 w 9915"/>
                <a:gd name="T31" fmla="*/ 8687 h 10114"/>
                <a:gd name="T32" fmla="*/ 8404 w 9915"/>
                <a:gd name="T33" fmla="*/ 7957 h 10114"/>
                <a:gd name="T34" fmla="*/ 8620 w 9915"/>
                <a:gd name="T35" fmla="*/ 7394 h 10114"/>
                <a:gd name="T36" fmla="*/ 8772 w 9915"/>
                <a:gd name="T37" fmla="*/ 7342 h 10114"/>
                <a:gd name="T38" fmla="*/ 8742 w 9915"/>
                <a:gd name="T39" fmla="*/ 6760 h 10114"/>
                <a:gd name="T40" fmla="*/ 8722 w 9915"/>
                <a:gd name="T41" fmla="*/ 6497 h 10114"/>
                <a:gd name="T42" fmla="*/ 7135 w 9915"/>
                <a:gd name="T43" fmla="*/ 5820 h 10114"/>
                <a:gd name="T44" fmla="*/ 7000 w 9915"/>
                <a:gd name="T45" fmla="*/ 6770 h 10114"/>
                <a:gd name="T46" fmla="*/ 6870 w 9915"/>
                <a:gd name="T47" fmla="*/ 6860 h 10114"/>
                <a:gd name="T48" fmla="*/ 7015 w 9915"/>
                <a:gd name="T49" fmla="*/ 7423 h 10114"/>
                <a:gd name="T50" fmla="*/ 7105 w 9915"/>
                <a:gd name="T51" fmla="*/ 7707 h 10114"/>
                <a:gd name="T52" fmla="*/ 7333 w 9915"/>
                <a:gd name="T53" fmla="*/ 8293 h 10114"/>
                <a:gd name="T54" fmla="*/ 5789 w 9915"/>
                <a:gd name="T55" fmla="*/ 9095 h 10114"/>
                <a:gd name="T56" fmla="*/ 6110 w 9915"/>
                <a:gd name="T57" fmla="*/ 9923 h 10114"/>
                <a:gd name="T58" fmla="*/ 9851 w 9915"/>
                <a:gd name="T59" fmla="*/ 9603 h 10114"/>
                <a:gd name="T60" fmla="*/ 9684 w 9915"/>
                <a:gd name="T61" fmla="*/ 8687 h 10114"/>
                <a:gd name="T62" fmla="*/ 5470 w 9915"/>
                <a:gd name="T63" fmla="*/ 2815 h 10114"/>
                <a:gd name="T64" fmla="*/ 5697 w 9915"/>
                <a:gd name="T65" fmla="*/ 2229 h 10114"/>
                <a:gd name="T66" fmla="*/ 5788 w 9915"/>
                <a:gd name="T67" fmla="*/ 1945 h 10114"/>
                <a:gd name="T68" fmla="*/ 5931 w 9915"/>
                <a:gd name="T69" fmla="*/ 1383 h 10114"/>
                <a:gd name="T70" fmla="*/ 5802 w 9915"/>
                <a:gd name="T71" fmla="*/ 1294 h 10114"/>
                <a:gd name="T72" fmla="*/ 5667 w 9915"/>
                <a:gd name="T73" fmla="*/ 344 h 10114"/>
                <a:gd name="T74" fmla="*/ 4080 w 9915"/>
                <a:gd name="T75" fmla="*/ 1019 h 10114"/>
                <a:gd name="T76" fmla="*/ 4060 w 9915"/>
                <a:gd name="T77" fmla="*/ 1283 h 10114"/>
                <a:gd name="T78" fmla="*/ 4028 w 9915"/>
                <a:gd name="T79" fmla="*/ 1864 h 10114"/>
                <a:gd name="T80" fmla="*/ 4179 w 9915"/>
                <a:gd name="T81" fmla="*/ 1917 h 10114"/>
                <a:gd name="T82" fmla="*/ 4397 w 9915"/>
                <a:gd name="T83" fmla="*/ 2478 h 10114"/>
                <a:gd name="T84" fmla="*/ 3115 w 9915"/>
                <a:gd name="T85" fmla="*/ 3209 h 10114"/>
                <a:gd name="T86" fmla="*/ 2949 w 9915"/>
                <a:gd name="T87" fmla="*/ 4127 h 10114"/>
                <a:gd name="T88" fmla="*/ 6688 w 9915"/>
                <a:gd name="T89" fmla="*/ 4445 h 10114"/>
                <a:gd name="T90" fmla="*/ 7008 w 9915"/>
                <a:gd name="T91" fmla="*/ 3619 h 10114"/>
                <a:gd name="T92" fmla="*/ 6334 w 9915"/>
                <a:gd name="T93" fmla="*/ 7419 h 10114"/>
                <a:gd name="T94" fmla="*/ 5208 w 9915"/>
                <a:gd name="T95" fmla="*/ 5407 h 10114"/>
                <a:gd name="T96" fmla="*/ 4706 w 9915"/>
                <a:gd name="T97" fmla="*/ 5407 h 10114"/>
                <a:gd name="T98" fmla="*/ 3581 w 9915"/>
                <a:gd name="T99" fmla="*/ 7420 h 10114"/>
                <a:gd name="T100" fmla="*/ 3708 w 9915"/>
                <a:gd name="T101" fmla="*/ 7905 h 10114"/>
                <a:gd name="T102" fmla="*/ 4956 w 9915"/>
                <a:gd name="T103" fmla="*/ 7200 h 10114"/>
                <a:gd name="T104" fmla="*/ 6208 w 9915"/>
                <a:gd name="T105" fmla="*/ 7905 h 10114"/>
                <a:gd name="T106" fmla="*/ 6334 w 9915"/>
                <a:gd name="T107" fmla="*/ 7419 h 10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15" h="10114">
                  <a:moveTo>
                    <a:pt x="3910" y="8687"/>
                  </a:moveTo>
                  <a:cubicBezTo>
                    <a:pt x="3490" y="8479"/>
                    <a:pt x="3040" y="8349"/>
                    <a:pt x="2583" y="8294"/>
                  </a:cubicBezTo>
                  <a:cubicBezTo>
                    <a:pt x="2599" y="8180"/>
                    <a:pt x="2614" y="8068"/>
                    <a:pt x="2629" y="7957"/>
                  </a:cubicBezTo>
                  <a:cubicBezTo>
                    <a:pt x="2732" y="7889"/>
                    <a:pt x="2804" y="7789"/>
                    <a:pt x="2810" y="7707"/>
                  </a:cubicBezTo>
                  <a:cubicBezTo>
                    <a:pt x="2823" y="7603"/>
                    <a:pt x="2834" y="7499"/>
                    <a:pt x="2847" y="7394"/>
                  </a:cubicBezTo>
                  <a:cubicBezTo>
                    <a:pt x="2860" y="7410"/>
                    <a:pt x="2879" y="7420"/>
                    <a:pt x="2900" y="7423"/>
                  </a:cubicBezTo>
                  <a:cubicBezTo>
                    <a:pt x="2949" y="7428"/>
                    <a:pt x="2993" y="7392"/>
                    <a:pt x="2998" y="7342"/>
                  </a:cubicBezTo>
                  <a:lnTo>
                    <a:pt x="3045" y="6860"/>
                  </a:lnTo>
                  <a:cubicBezTo>
                    <a:pt x="3050" y="6812"/>
                    <a:pt x="3015" y="6765"/>
                    <a:pt x="2967" y="6760"/>
                  </a:cubicBezTo>
                  <a:cubicBezTo>
                    <a:pt x="2948" y="6758"/>
                    <a:pt x="2930" y="6763"/>
                    <a:pt x="2915" y="6770"/>
                  </a:cubicBezTo>
                  <a:cubicBezTo>
                    <a:pt x="2927" y="6679"/>
                    <a:pt x="2937" y="6588"/>
                    <a:pt x="2947" y="6497"/>
                  </a:cubicBezTo>
                  <a:cubicBezTo>
                    <a:pt x="2955" y="6370"/>
                    <a:pt x="3014" y="6037"/>
                    <a:pt x="2780" y="5820"/>
                  </a:cubicBezTo>
                  <a:cubicBezTo>
                    <a:pt x="2443" y="5478"/>
                    <a:pt x="1698" y="5478"/>
                    <a:pt x="1359" y="5820"/>
                  </a:cubicBezTo>
                  <a:cubicBezTo>
                    <a:pt x="1125" y="6036"/>
                    <a:pt x="1185" y="6370"/>
                    <a:pt x="1193" y="6497"/>
                  </a:cubicBezTo>
                  <a:cubicBezTo>
                    <a:pt x="1204" y="6589"/>
                    <a:pt x="1214" y="6679"/>
                    <a:pt x="1224" y="6770"/>
                  </a:cubicBezTo>
                  <a:cubicBezTo>
                    <a:pt x="1209" y="6763"/>
                    <a:pt x="1190" y="6758"/>
                    <a:pt x="1174" y="6760"/>
                  </a:cubicBezTo>
                  <a:cubicBezTo>
                    <a:pt x="1126" y="6765"/>
                    <a:pt x="1090" y="6810"/>
                    <a:pt x="1095" y="6860"/>
                  </a:cubicBezTo>
                  <a:lnTo>
                    <a:pt x="1143" y="7342"/>
                  </a:lnTo>
                  <a:cubicBezTo>
                    <a:pt x="1148" y="7390"/>
                    <a:pt x="1190" y="7428"/>
                    <a:pt x="1240" y="7423"/>
                  </a:cubicBezTo>
                  <a:cubicBezTo>
                    <a:pt x="1262" y="7422"/>
                    <a:pt x="1280" y="7409"/>
                    <a:pt x="1295" y="7394"/>
                  </a:cubicBezTo>
                  <a:cubicBezTo>
                    <a:pt x="1307" y="7499"/>
                    <a:pt x="1319" y="7603"/>
                    <a:pt x="1330" y="7707"/>
                  </a:cubicBezTo>
                  <a:cubicBezTo>
                    <a:pt x="1338" y="7789"/>
                    <a:pt x="1410" y="7888"/>
                    <a:pt x="1513" y="7957"/>
                  </a:cubicBezTo>
                  <a:cubicBezTo>
                    <a:pt x="1528" y="8069"/>
                    <a:pt x="1543" y="8180"/>
                    <a:pt x="1558" y="8293"/>
                  </a:cubicBezTo>
                  <a:cubicBezTo>
                    <a:pt x="1100" y="8349"/>
                    <a:pt x="652" y="8478"/>
                    <a:pt x="230" y="8685"/>
                  </a:cubicBezTo>
                  <a:cubicBezTo>
                    <a:pt x="95" y="8759"/>
                    <a:pt x="0" y="8949"/>
                    <a:pt x="15" y="9095"/>
                  </a:cubicBezTo>
                  <a:cubicBezTo>
                    <a:pt x="31" y="9264"/>
                    <a:pt x="48" y="9434"/>
                    <a:pt x="65" y="9603"/>
                  </a:cubicBezTo>
                  <a:cubicBezTo>
                    <a:pt x="79" y="9749"/>
                    <a:pt x="201" y="9895"/>
                    <a:pt x="338" y="9923"/>
                  </a:cubicBezTo>
                  <a:cubicBezTo>
                    <a:pt x="1488" y="10114"/>
                    <a:pt x="2655" y="10114"/>
                    <a:pt x="3805" y="9923"/>
                  </a:cubicBezTo>
                  <a:cubicBezTo>
                    <a:pt x="3941" y="9894"/>
                    <a:pt x="4063" y="9749"/>
                    <a:pt x="4078" y="9603"/>
                  </a:cubicBezTo>
                  <a:cubicBezTo>
                    <a:pt x="4094" y="9433"/>
                    <a:pt x="4110" y="9265"/>
                    <a:pt x="4125" y="9095"/>
                  </a:cubicBezTo>
                  <a:cubicBezTo>
                    <a:pt x="4140" y="8949"/>
                    <a:pt x="4045" y="8759"/>
                    <a:pt x="3910" y="8687"/>
                  </a:cubicBezTo>
                  <a:close/>
                  <a:moveTo>
                    <a:pt x="9684" y="8687"/>
                  </a:moveTo>
                  <a:cubicBezTo>
                    <a:pt x="9264" y="8479"/>
                    <a:pt x="8814" y="8349"/>
                    <a:pt x="8358" y="8294"/>
                  </a:cubicBezTo>
                  <a:cubicBezTo>
                    <a:pt x="8373" y="8182"/>
                    <a:pt x="8388" y="8069"/>
                    <a:pt x="8404" y="7957"/>
                  </a:cubicBezTo>
                  <a:cubicBezTo>
                    <a:pt x="8505" y="7889"/>
                    <a:pt x="8578" y="7789"/>
                    <a:pt x="8585" y="7707"/>
                  </a:cubicBezTo>
                  <a:cubicBezTo>
                    <a:pt x="8597" y="7603"/>
                    <a:pt x="8609" y="7499"/>
                    <a:pt x="8620" y="7394"/>
                  </a:cubicBezTo>
                  <a:cubicBezTo>
                    <a:pt x="8635" y="7410"/>
                    <a:pt x="8653" y="7420"/>
                    <a:pt x="8675" y="7423"/>
                  </a:cubicBezTo>
                  <a:cubicBezTo>
                    <a:pt x="8724" y="7428"/>
                    <a:pt x="8766" y="7392"/>
                    <a:pt x="8772" y="7342"/>
                  </a:cubicBezTo>
                  <a:lnTo>
                    <a:pt x="8820" y="6860"/>
                  </a:lnTo>
                  <a:cubicBezTo>
                    <a:pt x="8825" y="6812"/>
                    <a:pt x="8790" y="6765"/>
                    <a:pt x="8742" y="6760"/>
                  </a:cubicBezTo>
                  <a:cubicBezTo>
                    <a:pt x="8724" y="6758"/>
                    <a:pt x="8707" y="6763"/>
                    <a:pt x="8690" y="6770"/>
                  </a:cubicBezTo>
                  <a:cubicBezTo>
                    <a:pt x="8702" y="6679"/>
                    <a:pt x="8712" y="6588"/>
                    <a:pt x="8722" y="6497"/>
                  </a:cubicBezTo>
                  <a:cubicBezTo>
                    <a:pt x="8729" y="6370"/>
                    <a:pt x="8790" y="6037"/>
                    <a:pt x="8557" y="5820"/>
                  </a:cubicBezTo>
                  <a:cubicBezTo>
                    <a:pt x="8218" y="5478"/>
                    <a:pt x="7473" y="5478"/>
                    <a:pt x="7135" y="5820"/>
                  </a:cubicBezTo>
                  <a:cubicBezTo>
                    <a:pt x="6901" y="6036"/>
                    <a:pt x="6962" y="6370"/>
                    <a:pt x="6969" y="6497"/>
                  </a:cubicBezTo>
                  <a:cubicBezTo>
                    <a:pt x="6979" y="6588"/>
                    <a:pt x="6988" y="6679"/>
                    <a:pt x="7000" y="6770"/>
                  </a:cubicBezTo>
                  <a:cubicBezTo>
                    <a:pt x="6985" y="6763"/>
                    <a:pt x="6966" y="6758"/>
                    <a:pt x="6948" y="6760"/>
                  </a:cubicBezTo>
                  <a:cubicBezTo>
                    <a:pt x="6900" y="6765"/>
                    <a:pt x="6865" y="6810"/>
                    <a:pt x="6870" y="6860"/>
                  </a:cubicBezTo>
                  <a:lnTo>
                    <a:pt x="6919" y="7342"/>
                  </a:lnTo>
                  <a:cubicBezTo>
                    <a:pt x="6923" y="7390"/>
                    <a:pt x="6966" y="7428"/>
                    <a:pt x="7015" y="7423"/>
                  </a:cubicBezTo>
                  <a:cubicBezTo>
                    <a:pt x="7038" y="7422"/>
                    <a:pt x="7056" y="7409"/>
                    <a:pt x="7070" y="7394"/>
                  </a:cubicBezTo>
                  <a:cubicBezTo>
                    <a:pt x="7081" y="7499"/>
                    <a:pt x="7094" y="7603"/>
                    <a:pt x="7105" y="7707"/>
                  </a:cubicBezTo>
                  <a:cubicBezTo>
                    <a:pt x="7114" y="7789"/>
                    <a:pt x="7185" y="7888"/>
                    <a:pt x="7288" y="7957"/>
                  </a:cubicBezTo>
                  <a:cubicBezTo>
                    <a:pt x="7303" y="8068"/>
                    <a:pt x="7318" y="8180"/>
                    <a:pt x="7333" y="8293"/>
                  </a:cubicBezTo>
                  <a:cubicBezTo>
                    <a:pt x="6875" y="8349"/>
                    <a:pt x="6425" y="8478"/>
                    <a:pt x="6005" y="8685"/>
                  </a:cubicBezTo>
                  <a:cubicBezTo>
                    <a:pt x="5870" y="8759"/>
                    <a:pt x="5775" y="8949"/>
                    <a:pt x="5789" y="9095"/>
                  </a:cubicBezTo>
                  <a:cubicBezTo>
                    <a:pt x="5805" y="9264"/>
                    <a:pt x="5823" y="9433"/>
                    <a:pt x="5839" y="9603"/>
                  </a:cubicBezTo>
                  <a:cubicBezTo>
                    <a:pt x="5854" y="9749"/>
                    <a:pt x="5975" y="9895"/>
                    <a:pt x="6110" y="9923"/>
                  </a:cubicBezTo>
                  <a:cubicBezTo>
                    <a:pt x="7260" y="10113"/>
                    <a:pt x="8429" y="10113"/>
                    <a:pt x="9579" y="9923"/>
                  </a:cubicBezTo>
                  <a:cubicBezTo>
                    <a:pt x="9715" y="9894"/>
                    <a:pt x="9837" y="9749"/>
                    <a:pt x="9851" y="9603"/>
                  </a:cubicBezTo>
                  <a:cubicBezTo>
                    <a:pt x="9868" y="9433"/>
                    <a:pt x="9885" y="9265"/>
                    <a:pt x="9900" y="9095"/>
                  </a:cubicBezTo>
                  <a:cubicBezTo>
                    <a:pt x="9915" y="8949"/>
                    <a:pt x="9820" y="8759"/>
                    <a:pt x="9684" y="8687"/>
                  </a:cubicBezTo>
                  <a:close/>
                  <a:moveTo>
                    <a:pt x="6798" y="3208"/>
                  </a:moveTo>
                  <a:cubicBezTo>
                    <a:pt x="6378" y="3002"/>
                    <a:pt x="5928" y="2872"/>
                    <a:pt x="5470" y="2815"/>
                  </a:cubicBezTo>
                  <a:cubicBezTo>
                    <a:pt x="5486" y="2704"/>
                    <a:pt x="5502" y="2590"/>
                    <a:pt x="5515" y="2478"/>
                  </a:cubicBezTo>
                  <a:cubicBezTo>
                    <a:pt x="5618" y="2410"/>
                    <a:pt x="5690" y="2313"/>
                    <a:pt x="5697" y="2229"/>
                  </a:cubicBezTo>
                  <a:cubicBezTo>
                    <a:pt x="5709" y="2124"/>
                    <a:pt x="5720" y="2020"/>
                    <a:pt x="5733" y="1917"/>
                  </a:cubicBezTo>
                  <a:cubicBezTo>
                    <a:pt x="5747" y="1932"/>
                    <a:pt x="5767" y="1942"/>
                    <a:pt x="5788" y="1945"/>
                  </a:cubicBezTo>
                  <a:cubicBezTo>
                    <a:pt x="5835" y="1949"/>
                    <a:pt x="5879" y="1914"/>
                    <a:pt x="5883" y="1864"/>
                  </a:cubicBezTo>
                  <a:lnTo>
                    <a:pt x="5931" y="1383"/>
                  </a:lnTo>
                  <a:cubicBezTo>
                    <a:pt x="5938" y="1334"/>
                    <a:pt x="5900" y="1289"/>
                    <a:pt x="5853" y="1283"/>
                  </a:cubicBezTo>
                  <a:cubicBezTo>
                    <a:pt x="5835" y="1282"/>
                    <a:pt x="5817" y="1285"/>
                    <a:pt x="5802" y="1294"/>
                  </a:cubicBezTo>
                  <a:cubicBezTo>
                    <a:pt x="5813" y="1202"/>
                    <a:pt x="5824" y="1112"/>
                    <a:pt x="5833" y="1019"/>
                  </a:cubicBezTo>
                  <a:cubicBezTo>
                    <a:pt x="5842" y="894"/>
                    <a:pt x="5902" y="559"/>
                    <a:pt x="5667" y="344"/>
                  </a:cubicBezTo>
                  <a:cubicBezTo>
                    <a:pt x="5329" y="0"/>
                    <a:pt x="4584" y="0"/>
                    <a:pt x="4247" y="344"/>
                  </a:cubicBezTo>
                  <a:cubicBezTo>
                    <a:pt x="4013" y="560"/>
                    <a:pt x="4073" y="894"/>
                    <a:pt x="4080" y="1019"/>
                  </a:cubicBezTo>
                  <a:cubicBezTo>
                    <a:pt x="4090" y="1112"/>
                    <a:pt x="4102" y="1202"/>
                    <a:pt x="4112" y="1294"/>
                  </a:cubicBezTo>
                  <a:cubicBezTo>
                    <a:pt x="4095" y="1285"/>
                    <a:pt x="4078" y="1282"/>
                    <a:pt x="4060" y="1283"/>
                  </a:cubicBezTo>
                  <a:cubicBezTo>
                    <a:pt x="4012" y="1289"/>
                    <a:pt x="3975" y="1333"/>
                    <a:pt x="3980" y="1383"/>
                  </a:cubicBezTo>
                  <a:lnTo>
                    <a:pt x="4028" y="1864"/>
                  </a:lnTo>
                  <a:cubicBezTo>
                    <a:pt x="4034" y="1913"/>
                    <a:pt x="4077" y="1949"/>
                    <a:pt x="4124" y="1945"/>
                  </a:cubicBezTo>
                  <a:cubicBezTo>
                    <a:pt x="4145" y="1943"/>
                    <a:pt x="4165" y="1932"/>
                    <a:pt x="4179" y="1917"/>
                  </a:cubicBezTo>
                  <a:cubicBezTo>
                    <a:pt x="4190" y="2020"/>
                    <a:pt x="4203" y="2124"/>
                    <a:pt x="4214" y="2229"/>
                  </a:cubicBezTo>
                  <a:cubicBezTo>
                    <a:pt x="4222" y="2312"/>
                    <a:pt x="4294" y="2410"/>
                    <a:pt x="4397" y="2478"/>
                  </a:cubicBezTo>
                  <a:cubicBezTo>
                    <a:pt x="4412" y="2590"/>
                    <a:pt x="4427" y="2702"/>
                    <a:pt x="4442" y="2815"/>
                  </a:cubicBezTo>
                  <a:cubicBezTo>
                    <a:pt x="3984" y="2872"/>
                    <a:pt x="3535" y="3003"/>
                    <a:pt x="3115" y="3209"/>
                  </a:cubicBezTo>
                  <a:cubicBezTo>
                    <a:pt x="2979" y="3282"/>
                    <a:pt x="2884" y="3473"/>
                    <a:pt x="2899" y="3619"/>
                  </a:cubicBezTo>
                  <a:cubicBezTo>
                    <a:pt x="2915" y="3788"/>
                    <a:pt x="2932" y="3958"/>
                    <a:pt x="2949" y="4127"/>
                  </a:cubicBezTo>
                  <a:cubicBezTo>
                    <a:pt x="2963" y="4274"/>
                    <a:pt x="3085" y="4419"/>
                    <a:pt x="3220" y="4445"/>
                  </a:cubicBezTo>
                  <a:cubicBezTo>
                    <a:pt x="4370" y="4637"/>
                    <a:pt x="5539" y="4637"/>
                    <a:pt x="6688" y="4445"/>
                  </a:cubicBezTo>
                  <a:cubicBezTo>
                    <a:pt x="6824" y="4419"/>
                    <a:pt x="6945" y="4273"/>
                    <a:pt x="6960" y="4127"/>
                  </a:cubicBezTo>
                  <a:cubicBezTo>
                    <a:pt x="6976" y="3958"/>
                    <a:pt x="6994" y="3788"/>
                    <a:pt x="7008" y="3619"/>
                  </a:cubicBezTo>
                  <a:cubicBezTo>
                    <a:pt x="7026" y="3473"/>
                    <a:pt x="6933" y="3282"/>
                    <a:pt x="6798" y="3208"/>
                  </a:cubicBezTo>
                  <a:close/>
                  <a:moveTo>
                    <a:pt x="6334" y="7419"/>
                  </a:moveTo>
                  <a:lnTo>
                    <a:pt x="5208" y="6748"/>
                  </a:lnTo>
                  <a:lnTo>
                    <a:pt x="5208" y="5407"/>
                  </a:lnTo>
                  <a:cubicBezTo>
                    <a:pt x="5208" y="5264"/>
                    <a:pt x="5095" y="5148"/>
                    <a:pt x="4956" y="5148"/>
                  </a:cubicBezTo>
                  <a:cubicBezTo>
                    <a:pt x="4818" y="5148"/>
                    <a:pt x="4706" y="5263"/>
                    <a:pt x="4706" y="5407"/>
                  </a:cubicBezTo>
                  <a:lnTo>
                    <a:pt x="4706" y="6748"/>
                  </a:lnTo>
                  <a:lnTo>
                    <a:pt x="3581" y="7420"/>
                  </a:lnTo>
                  <a:cubicBezTo>
                    <a:pt x="3461" y="7493"/>
                    <a:pt x="3420" y="7652"/>
                    <a:pt x="3490" y="7775"/>
                  </a:cubicBezTo>
                  <a:cubicBezTo>
                    <a:pt x="3536" y="7859"/>
                    <a:pt x="3620" y="7905"/>
                    <a:pt x="3708" y="7905"/>
                  </a:cubicBezTo>
                  <a:cubicBezTo>
                    <a:pt x="3751" y="7905"/>
                    <a:pt x="3795" y="7893"/>
                    <a:pt x="3831" y="7870"/>
                  </a:cubicBezTo>
                  <a:lnTo>
                    <a:pt x="4956" y="7200"/>
                  </a:lnTo>
                  <a:lnTo>
                    <a:pt x="6083" y="7870"/>
                  </a:lnTo>
                  <a:cubicBezTo>
                    <a:pt x="6121" y="7894"/>
                    <a:pt x="6165" y="7905"/>
                    <a:pt x="6208" y="7905"/>
                  </a:cubicBezTo>
                  <a:cubicBezTo>
                    <a:pt x="6295" y="7905"/>
                    <a:pt x="6379" y="7859"/>
                    <a:pt x="6425" y="7775"/>
                  </a:cubicBezTo>
                  <a:cubicBezTo>
                    <a:pt x="6495" y="7650"/>
                    <a:pt x="6454" y="7491"/>
                    <a:pt x="6334" y="7419"/>
                  </a:cubicBezTo>
                  <a:close/>
                  <a:moveTo>
                    <a:pt x="6334" y="7419"/>
                  </a:moveTo>
                  <a:close/>
                </a:path>
              </a:pathLst>
            </a:custGeom>
            <a:solidFill>
              <a:srgbClr val="FFFFFF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67" name="任意多边形 22">
              <a:extLst>
                <a:ext uri="{FF2B5EF4-FFF2-40B4-BE49-F238E27FC236}">
                  <a16:creationId xmlns:a16="http://schemas.microsoft.com/office/drawing/2014/main" id="{851D9C01-6D92-40B9-A1FE-4E8D30285D2E}"/>
                </a:ext>
              </a:extLst>
            </p:cNvPr>
            <p:cNvSpPr/>
            <p:nvPr/>
          </p:nvSpPr>
          <p:spPr bwMode="auto">
            <a:xfrm>
              <a:off x="3909438" y="5125837"/>
              <a:ext cx="373293" cy="337039"/>
            </a:xfrm>
            <a:custGeom>
              <a:avLst/>
              <a:gdLst>
                <a:gd name="T0" fmla="*/ 3644 w 11198"/>
                <a:gd name="T1" fmla="*/ 9137 h 10108"/>
                <a:gd name="T2" fmla="*/ 765 w 11198"/>
                <a:gd name="T3" fmla="*/ 10108 h 10108"/>
                <a:gd name="T4" fmla="*/ 2189 w 11198"/>
                <a:gd name="T5" fmla="*/ 8454 h 10108"/>
                <a:gd name="T6" fmla="*/ 0 w 11198"/>
                <a:gd name="T7" fmla="*/ 4717 h 10108"/>
                <a:gd name="T8" fmla="*/ 5599 w 11198"/>
                <a:gd name="T9" fmla="*/ 0 h 10108"/>
                <a:gd name="T10" fmla="*/ 11198 w 11198"/>
                <a:gd name="T11" fmla="*/ 4717 h 10108"/>
                <a:gd name="T12" fmla="*/ 5599 w 11198"/>
                <a:gd name="T13" fmla="*/ 9434 h 10108"/>
                <a:gd name="T14" fmla="*/ 3644 w 11198"/>
                <a:gd name="T15" fmla="*/ 9137 h 10108"/>
                <a:gd name="T16" fmla="*/ 3080 w 11198"/>
                <a:gd name="T17" fmla="*/ 3927 h 10108"/>
                <a:gd name="T18" fmla="*/ 2393 w 11198"/>
                <a:gd name="T19" fmla="*/ 4614 h 10108"/>
                <a:gd name="T20" fmla="*/ 3080 w 11198"/>
                <a:gd name="T21" fmla="*/ 5302 h 10108"/>
                <a:gd name="T22" fmla="*/ 3767 w 11198"/>
                <a:gd name="T23" fmla="*/ 4614 h 10108"/>
                <a:gd name="T24" fmla="*/ 3080 w 11198"/>
                <a:gd name="T25" fmla="*/ 3927 h 10108"/>
                <a:gd name="T26" fmla="*/ 8118 w 11198"/>
                <a:gd name="T27" fmla="*/ 3927 h 10108"/>
                <a:gd name="T28" fmla="*/ 7431 w 11198"/>
                <a:gd name="T29" fmla="*/ 4614 h 10108"/>
                <a:gd name="T30" fmla="*/ 8118 w 11198"/>
                <a:gd name="T31" fmla="*/ 5302 h 10108"/>
                <a:gd name="T32" fmla="*/ 8805 w 11198"/>
                <a:gd name="T33" fmla="*/ 4614 h 10108"/>
                <a:gd name="T34" fmla="*/ 8118 w 11198"/>
                <a:gd name="T35" fmla="*/ 3927 h 10108"/>
                <a:gd name="T36" fmla="*/ 5599 w 11198"/>
                <a:gd name="T37" fmla="*/ 3927 h 10108"/>
                <a:gd name="T38" fmla="*/ 4912 w 11198"/>
                <a:gd name="T39" fmla="*/ 4614 h 10108"/>
                <a:gd name="T40" fmla="*/ 5599 w 11198"/>
                <a:gd name="T41" fmla="*/ 5302 h 10108"/>
                <a:gd name="T42" fmla="*/ 6286 w 11198"/>
                <a:gd name="T43" fmla="*/ 4614 h 10108"/>
                <a:gd name="T44" fmla="*/ 5599 w 11198"/>
                <a:gd name="T45" fmla="*/ 3927 h 10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198" h="10108">
                  <a:moveTo>
                    <a:pt x="3644" y="9137"/>
                  </a:moveTo>
                  <a:lnTo>
                    <a:pt x="765" y="10108"/>
                  </a:lnTo>
                  <a:lnTo>
                    <a:pt x="2189" y="8454"/>
                  </a:lnTo>
                  <a:cubicBezTo>
                    <a:pt x="859" y="7590"/>
                    <a:pt x="0" y="6236"/>
                    <a:pt x="0" y="4717"/>
                  </a:cubicBezTo>
                  <a:cubicBezTo>
                    <a:pt x="0" y="2119"/>
                    <a:pt x="2515" y="0"/>
                    <a:pt x="5599" y="0"/>
                  </a:cubicBezTo>
                  <a:cubicBezTo>
                    <a:pt x="8683" y="0"/>
                    <a:pt x="11198" y="2119"/>
                    <a:pt x="11198" y="4717"/>
                  </a:cubicBezTo>
                  <a:cubicBezTo>
                    <a:pt x="11198" y="7316"/>
                    <a:pt x="8683" y="9434"/>
                    <a:pt x="5599" y="9434"/>
                  </a:cubicBezTo>
                  <a:cubicBezTo>
                    <a:pt x="4912" y="9434"/>
                    <a:pt x="4253" y="9329"/>
                    <a:pt x="3644" y="9137"/>
                  </a:cubicBezTo>
                  <a:close/>
                  <a:moveTo>
                    <a:pt x="3080" y="3927"/>
                  </a:moveTo>
                  <a:cubicBezTo>
                    <a:pt x="2700" y="3927"/>
                    <a:pt x="2393" y="4235"/>
                    <a:pt x="2393" y="4614"/>
                  </a:cubicBezTo>
                  <a:cubicBezTo>
                    <a:pt x="2393" y="4994"/>
                    <a:pt x="2700" y="5302"/>
                    <a:pt x="3080" y="5302"/>
                  </a:cubicBezTo>
                  <a:cubicBezTo>
                    <a:pt x="3459" y="5302"/>
                    <a:pt x="3767" y="4994"/>
                    <a:pt x="3767" y="4614"/>
                  </a:cubicBezTo>
                  <a:cubicBezTo>
                    <a:pt x="3767" y="4235"/>
                    <a:pt x="3459" y="3927"/>
                    <a:pt x="3080" y="3927"/>
                  </a:cubicBezTo>
                  <a:close/>
                  <a:moveTo>
                    <a:pt x="8118" y="3927"/>
                  </a:moveTo>
                  <a:cubicBezTo>
                    <a:pt x="7739" y="3927"/>
                    <a:pt x="7431" y="4235"/>
                    <a:pt x="7431" y="4614"/>
                  </a:cubicBezTo>
                  <a:cubicBezTo>
                    <a:pt x="7431" y="4994"/>
                    <a:pt x="7739" y="5302"/>
                    <a:pt x="8118" y="5302"/>
                  </a:cubicBezTo>
                  <a:cubicBezTo>
                    <a:pt x="8498" y="5302"/>
                    <a:pt x="8805" y="4994"/>
                    <a:pt x="8805" y="4614"/>
                  </a:cubicBezTo>
                  <a:cubicBezTo>
                    <a:pt x="8805" y="4235"/>
                    <a:pt x="8498" y="3927"/>
                    <a:pt x="8118" y="3927"/>
                  </a:cubicBezTo>
                  <a:close/>
                  <a:moveTo>
                    <a:pt x="5599" y="3927"/>
                  </a:moveTo>
                  <a:cubicBezTo>
                    <a:pt x="5219" y="3927"/>
                    <a:pt x="4912" y="4235"/>
                    <a:pt x="4912" y="4614"/>
                  </a:cubicBezTo>
                  <a:cubicBezTo>
                    <a:pt x="4912" y="4994"/>
                    <a:pt x="5219" y="5302"/>
                    <a:pt x="5599" y="5302"/>
                  </a:cubicBezTo>
                  <a:cubicBezTo>
                    <a:pt x="5979" y="5302"/>
                    <a:pt x="6286" y="4994"/>
                    <a:pt x="6286" y="4614"/>
                  </a:cubicBezTo>
                  <a:cubicBezTo>
                    <a:pt x="6286" y="4235"/>
                    <a:pt x="5979" y="3927"/>
                    <a:pt x="5599" y="39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268" name="任意多边形 23">
              <a:extLst>
                <a:ext uri="{FF2B5EF4-FFF2-40B4-BE49-F238E27FC236}">
                  <a16:creationId xmlns:a16="http://schemas.microsoft.com/office/drawing/2014/main" id="{5763DDEA-537A-4A19-A8C1-8BA191B35371}"/>
                </a:ext>
              </a:extLst>
            </p:cNvPr>
            <p:cNvSpPr/>
            <p:nvPr/>
          </p:nvSpPr>
          <p:spPr bwMode="auto">
            <a:xfrm>
              <a:off x="5627888" y="3387023"/>
              <a:ext cx="402737" cy="386005"/>
            </a:xfrm>
            <a:custGeom>
              <a:avLst/>
              <a:gdLst>
                <a:gd name="T0" fmla="*/ 12787 w 12787"/>
                <a:gd name="T1" fmla="*/ 10498 h 12254"/>
                <a:gd name="T2" fmla="*/ 10091 w 12787"/>
                <a:gd name="T3" fmla="*/ 6383 h 12254"/>
                <a:gd name="T4" fmla="*/ 11360 w 12787"/>
                <a:gd name="T5" fmla="*/ 3929 h 12254"/>
                <a:gd name="T6" fmla="*/ 9161 w 12787"/>
                <a:gd name="T7" fmla="*/ 1057 h 12254"/>
                <a:gd name="T8" fmla="*/ 9127 w 12787"/>
                <a:gd name="T9" fmla="*/ 1060 h 12254"/>
                <a:gd name="T10" fmla="*/ 9084 w 12787"/>
                <a:gd name="T11" fmla="*/ 1055 h 12254"/>
                <a:gd name="T12" fmla="*/ 8597 w 12787"/>
                <a:gd name="T13" fmla="*/ 1560 h 12254"/>
                <a:gd name="T14" fmla="*/ 9008 w 12787"/>
                <a:gd name="T15" fmla="*/ 2057 h 12254"/>
                <a:gd name="T16" fmla="*/ 9106 w 12787"/>
                <a:gd name="T17" fmla="*/ 2089 h 12254"/>
                <a:gd name="T18" fmla="*/ 10362 w 12787"/>
                <a:gd name="T19" fmla="*/ 3903 h 12254"/>
                <a:gd name="T20" fmla="*/ 8846 w 12787"/>
                <a:gd name="T21" fmla="*/ 5787 h 12254"/>
                <a:gd name="T22" fmla="*/ 8842 w 12787"/>
                <a:gd name="T23" fmla="*/ 5789 h 12254"/>
                <a:gd name="T24" fmla="*/ 8328 w 12787"/>
                <a:gd name="T25" fmla="*/ 6354 h 12254"/>
                <a:gd name="T26" fmla="*/ 8855 w 12787"/>
                <a:gd name="T27" fmla="*/ 6920 h 12254"/>
                <a:gd name="T28" fmla="*/ 8861 w 12787"/>
                <a:gd name="T29" fmla="*/ 6925 h 12254"/>
                <a:gd name="T30" fmla="*/ 11824 w 12787"/>
                <a:gd name="T31" fmla="*/ 10498 h 12254"/>
                <a:gd name="T32" fmla="*/ 12305 w 12787"/>
                <a:gd name="T33" fmla="*/ 10997 h 12254"/>
                <a:gd name="T34" fmla="*/ 12785 w 12787"/>
                <a:gd name="T35" fmla="*/ 10518 h 12254"/>
                <a:gd name="T36" fmla="*/ 12787 w 12787"/>
                <a:gd name="T37" fmla="*/ 10510 h 12254"/>
                <a:gd name="T38" fmla="*/ 12787 w 12787"/>
                <a:gd name="T39" fmla="*/ 10507 h 12254"/>
                <a:gd name="T40" fmla="*/ 12787 w 12787"/>
                <a:gd name="T41" fmla="*/ 10507 h 12254"/>
                <a:gd name="T42" fmla="*/ 12787 w 12787"/>
                <a:gd name="T43" fmla="*/ 10498 h 12254"/>
                <a:gd name="T44" fmla="*/ 12787 w 12787"/>
                <a:gd name="T45" fmla="*/ 10498 h 12254"/>
                <a:gd name="T46" fmla="*/ 12787 w 12787"/>
                <a:gd name="T47" fmla="*/ 10498 h 12254"/>
                <a:gd name="T48" fmla="*/ 12787 w 12787"/>
                <a:gd name="T49" fmla="*/ 10498 h 12254"/>
                <a:gd name="T50" fmla="*/ 12787 w 12787"/>
                <a:gd name="T51" fmla="*/ 10498 h 12254"/>
                <a:gd name="T52" fmla="*/ 7014 w 12787"/>
                <a:gd name="T53" fmla="*/ 6467 h 12254"/>
                <a:gd name="T54" fmla="*/ 8529 w 12787"/>
                <a:gd name="T55" fmla="*/ 3531 h 12254"/>
                <a:gd name="T56" fmla="*/ 5119 w 12787"/>
                <a:gd name="T57" fmla="*/ 0 h 12254"/>
                <a:gd name="T58" fmla="*/ 1708 w 12787"/>
                <a:gd name="T59" fmla="*/ 3531 h 12254"/>
                <a:gd name="T60" fmla="*/ 3223 w 12787"/>
                <a:gd name="T61" fmla="*/ 6467 h 12254"/>
                <a:gd name="T62" fmla="*/ 0 w 12787"/>
                <a:gd name="T63" fmla="*/ 11389 h 12254"/>
                <a:gd name="T64" fmla="*/ 17 w 12787"/>
                <a:gd name="T65" fmla="*/ 11762 h 12254"/>
                <a:gd name="T66" fmla="*/ 17 w 12787"/>
                <a:gd name="T67" fmla="*/ 11762 h 12254"/>
                <a:gd name="T68" fmla="*/ 493 w 12787"/>
                <a:gd name="T69" fmla="*/ 12254 h 12254"/>
                <a:gd name="T70" fmla="*/ 968 w 12787"/>
                <a:gd name="T71" fmla="*/ 11762 h 12254"/>
                <a:gd name="T72" fmla="*/ 963 w 12787"/>
                <a:gd name="T73" fmla="*/ 11717 h 12254"/>
                <a:gd name="T74" fmla="*/ 947 w 12787"/>
                <a:gd name="T75" fmla="*/ 11389 h 12254"/>
                <a:gd name="T76" fmla="*/ 5118 w 12787"/>
                <a:gd name="T77" fmla="*/ 7069 h 12254"/>
                <a:gd name="T78" fmla="*/ 9290 w 12787"/>
                <a:gd name="T79" fmla="*/ 11389 h 12254"/>
                <a:gd name="T80" fmla="*/ 9273 w 12787"/>
                <a:gd name="T81" fmla="*/ 11730 h 12254"/>
                <a:gd name="T82" fmla="*/ 9271 w 12787"/>
                <a:gd name="T83" fmla="*/ 11747 h 12254"/>
                <a:gd name="T84" fmla="*/ 9271 w 12787"/>
                <a:gd name="T85" fmla="*/ 11752 h 12254"/>
                <a:gd name="T86" fmla="*/ 9271 w 12787"/>
                <a:gd name="T87" fmla="*/ 11762 h 12254"/>
                <a:gd name="T88" fmla="*/ 9273 w 12787"/>
                <a:gd name="T89" fmla="*/ 11762 h 12254"/>
                <a:gd name="T90" fmla="*/ 9746 w 12787"/>
                <a:gd name="T91" fmla="*/ 12239 h 12254"/>
                <a:gd name="T92" fmla="*/ 10220 w 12787"/>
                <a:gd name="T93" fmla="*/ 11762 h 12254"/>
                <a:gd name="T94" fmla="*/ 10221 w 12787"/>
                <a:gd name="T95" fmla="*/ 11762 h 12254"/>
                <a:gd name="T96" fmla="*/ 10236 w 12787"/>
                <a:gd name="T97" fmla="*/ 11389 h 12254"/>
                <a:gd name="T98" fmla="*/ 7014 w 12787"/>
                <a:gd name="T99" fmla="*/ 6467 h 12254"/>
                <a:gd name="T100" fmla="*/ 7014 w 12787"/>
                <a:gd name="T101" fmla="*/ 6467 h 12254"/>
                <a:gd name="T102" fmla="*/ 5119 w 12787"/>
                <a:gd name="T103" fmla="*/ 6068 h 12254"/>
                <a:gd name="T104" fmla="*/ 2669 w 12787"/>
                <a:gd name="T105" fmla="*/ 3531 h 12254"/>
                <a:gd name="T106" fmla="*/ 5119 w 12787"/>
                <a:gd name="T107" fmla="*/ 995 h 12254"/>
                <a:gd name="T108" fmla="*/ 7568 w 12787"/>
                <a:gd name="T109" fmla="*/ 3531 h 12254"/>
                <a:gd name="T110" fmla="*/ 5119 w 12787"/>
                <a:gd name="T111" fmla="*/ 6068 h 12254"/>
                <a:gd name="T112" fmla="*/ 5119 w 12787"/>
                <a:gd name="T113" fmla="*/ 6068 h 12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787" h="12254">
                  <a:moveTo>
                    <a:pt x="12787" y="10498"/>
                  </a:moveTo>
                  <a:cubicBezTo>
                    <a:pt x="12787" y="8631"/>
                    <a:pt x="11670" y="7035"/>
                    <a:pt x="10091" y="6383"/>
                  </a:cubicBezTo>
                  <a:cubicBezTo>
                    <a:pt x="10856" y="5854"/>
                    <a:pt x="11360" y="4953"/>
                    <a:pt x="11360" y="3929"/>
                  </a:cubicBezTo>
                  <a:cubicBezTo>
                    <a:pt x="11360" y="2531"/>
                    <a:pt x="10421" y="1361"/>
                    <a:pt x="9161" y="1057"/>
                  </a:cubicBezTo>
                  <a:cubicBezTo>
                    <a:pt x="9149" y="1054"/>
                    <a:pt x="9138" y="1055"/>
                    <a:pt x="9127" y="1060"/>
                  </a:cubicBezTo>
                  <a:cubicBezTo>
                    <a:pt x="9113" y="1058"/>
                    <a:pt x="9099" y="1055"/>
                    <a:pt x="9084" y="1055"/>
                  </a:cubicBezTo>
                  <a:cubicBezTo>
                    <a:pt x="8815" y="1055"/>
                    <a:pt x="8597" y="1281"/>
                    <a:pt x="8597" y="1560"/>
                  </a:cubicBezTo>
                  <a:cubicBezTo>
                    <a:pt x="8597" y="1812"/>
                    <a:pt x="8775" y="2019"/>
                    <a:pt x="9008" y="2057"/>
                  </a:cubicBezTo>
                  <a:cubicBezTo>
                    <a:pt x="9050" y="2075"/>
                    <a:pt x="9104" y="2088"/>
                    <a:pt x="9106" y="2089"/>
                  </a:cubicBezTo>
                  <a:cubicBezTo>
                    <a:pt x="9836" y="2345"/>
                    <a:pt x="10362" y="3060"/>
                    <a:pt x="10362" y="3903"/>
                  </a:cubicBezTo>
                  <a:cubicBezTo>
                    <a:pt x="10362" y="4842"/>
                    <a:pt x="9708" y="5623"/>
                    <a:pt x="8846" y="5787"/>
                  </a:cubicBezTo>
                  <a:cubicBezTo>
                    <a:pt x="8844" y="5787"/>
                    <a:pt x="8844" y="5789"/>
                    <a:pt x="8842" y="5789"/>
                  </a:cubicBezTo>
                  <a:cubicBezTo>
                    <a:pt x="8556" y="5808"/>
                    <a:pt x="8328" y="6053"/>
                    <a:pt x="8328" y="6354"/>
                  </a:cubicBezTo>
                  <a:cubicBezTo>
                    <a:pt x="8328" y="6660"/>
                    <a:pt x="8562" y="6908"/>
                    <a:pt x="8855" y="6920"/>
                  </a:cubicBezTo>
                  <a:cubicBezTo>
                    <a:pt x="8857" y="6921"/>
                    <a:pt x="8859" y="6925"/>
                    <a:pt x="8861" y="6925"/>
                  </a:cubicBezTo>
                  <a:cubicBezTo>
                    <a:pt x="10594" y="7108"/>
                    <a:pt x="11824" y="8637"/>
                    <a:pt x="11824" y="10498"/>
                  </a:cubicBezTo>
                  <a:cubicBezTo>
                    <a:pt x="11824" y="10773"/>
                    <a:pt x="12039" y="10997"/>
                    <a:pt x="12305" y="10997"/>
                  </a:cubicBezTo>
                  <a:cubicBezTo>
                    <a:pt x="12565" y="10997"/>
                    <a:pt x="12775" y="10784"/>
                    <a:pt x="12785" y="10518"/>
                  </a:cubicBezTo>
                  <a:cubicBezTo>
                    <a:pt x="12785" y="10515"/>
                    <a:pt x="12787" y="10513"/>
                    <a:pt x="12787" y="10510"/>
                  </a:cubicBezTo>
                  <a:cubicBezTo>
                    <a:pt x="12787" y="10509"/>
                    <a:pt x="12787" y="10509"/>
                    <a:pt x="12787" y="10507"/>
                  </a:cubicBezTo>
                  <a:lnTo>
                    <a:pt x="12787" y="10507"/>
                  </a:lnTo>
                  <a:cubicBezTo>
                    <a:pt x="12787" y="10504"/>
                    <a:pt x="12787" y="10501"/>
                    <a:pt x="12787" y="10498"/>
                  </a:cubicBezTo>
                  <a:lnTo>
                    <a:pt x="12787" y="10498"/>
                  </a:lnTo>
                  <a:lnTo>
                    <a:pt x="12787" y="10498"/>
                  </a:lnTo>
                  <a:lnTo>
                    <a:pt x="12787" y="10498"/>
                  </a:lnTo>
                  <a:lnTo>
                    <a:pt x="12787" y="10498"/>
                  </a:lnTo>
                  <a:close/>
                  <a:moveTo>
                    <a:pt x="7014" y="6467"/>
                  </a:moveTo>
                  <a:cubicBezTo>
                    <a:pt x="7927" y="5833"/>
                    <a:pt x="8529" y="4755"/>
                    <a:pt x="8529" y="3531"/>
                  </a:cubicBezTo>
                  <a:cubicBezTo>
                    <a:pt x="8529" y="1581"/>
                    <a:pt x="7002" y="0"/>
                    <a:pt x="5119" y="0"/>
                  </a:cubicBezTo>
                  <a:cubicBezTo>
                    <a:pt x="3235" y="0"/>
                    <a:pt x="1708" y="1581"/>
                    <a:pt x="1708" y="3531"/>
                  </a:cubicBezTo>
                  <a:cubicBezTo>
                    <a:pt x="1708" y="4756"/>
                    <a:pt x="2310" y="5833"/>
                    <a:pt x="3223" y="6467"/>
                  </a:cubicBezTo>
                  <a:cubicBezTo>
                    <a:pt x="1335" y="7246"/>
                    <a:pt x="0" y="9156"/>
                    <a:pt x="0" y="11389"/>
                  </a:cubicBezTo>
                  <a:cubicBezTo>
                    <a:pt x="0" y="11515"/>
                    <a:pt x="7" y="11639"/>
                    <a:pt x="17" y="11762"/>
                  </a:cubicBezTo>
                  <a:lnTo>
                    <a:pt x="17" y="11762"/>
                  </a:lnTo>
                  <a:cubicBezTo>
                    <a:pt x="17" y="12034"/>
                    <a:pt x="230" y="12254"/>
                    <a:pt x="493" y="12254"/>
                  </a:cubicBezTo>
                  <a:cubicBezTo>
                    <a:pt x="755" y="12254"/>
                    <a:pt x="968" y="12034"/>
                    <a:pt x="968" y="11762"/>
                  </a:cubicBezTo>
                  <a:cubicBezTo>
                    <a:pt x="968" y="11747"/>
                    <a:pt x="965" y="11732"/>
                    <a:pt x="963" y="11717"/>
                  </a:cubicBezTo>
                  <a:cubicBezTo>
                    <a:pt x="954" y="11609"/>
                    <a:pt x="947" y="11500"/>
                    <a:pt x="947" y="11389"/>
                  </a:cubicBezTo>
                  <a:cubicBezTo>
                    <a:pt x="947" y="9003"/>
                    <a:pt x="2814" y="7069"/>
                    <a:pt x="5118" y="7069"/>
                  </a:cubicBezTo>
                  <a:cubicBezTo>
                    <a:pt x="7423" y="7069"/>
                    <a:pt x="9290" y="9003"/>
                    <a:pt x="9290" y="11389"/>
                  </a:cubicBezTo>
                  <a:cubicBezTo>
                    <a:pt x="9290" y="11504"/>
                    <a:pt x="9283" y="11618"/>
                    <a:pt x="9273" y="11730"/>
                  </a:cubicBezTo>
                  <a:cubicBezTo>
                    <a:pt x="9273" y="11736"/>
                    <a:pt x="9271" y="11741"/>
                    <a:pt x="9271" y="11747"/>
                  </a:cubicBezTo>
                  <a:cubicBezTo>
                    <a:pt x="9271" y="11749"/>
                    <a:pt x="9271" y="11750"/>
                    <a:pt x="9271" y="11752"/>
                  </a:cubicBezTo>
                  <a:cubicBezTo>
                    <a:pt x="9271" y="11755"/>
                    <a:pt x="9271" y="11759"/>
                    <a:pt x="9271" y="11762"/>
                  </a:cubicBezTo>
                  <a:lnTo>
                    <a:pt x="9273" y="11762"/>
                  </a:lnTo>
                  <a:cubicBezTo>
                    <a:pt x="9281" y="12026"/>
                    <a:pt x="9489" y="12239"/>
                    <a:pt x="9746" y="12239"/>
                  </a:cubicBezTo>
                  <a:cubicBezTo>
                    <a:pt x="10004" y="12239"/>
                    <a:pt x="10212" y="12026"/>
                    <a:pt x="10220" y="11762"/>
                  </a:cubicBezTo>
                  <a:lnTo>
                    <a:pt x="10221" y="11762"/>
                  </a:lnTo>
                  <a:cubicBezTo>
                    <a:pt x="10230" y="11639"/>
                    <a:pt x="10236" y="11515"/>
                    <a:pt x="10236" y="11389"/>
                  </a:cubicBezTo>
                  <a:cubicBezTo>
                    <a:pt x="10237" y="9156"/>
                    <a:pt x="8902" y="7246"/>
                    <a:pt x="7014" y="6467"/>
                  </a:cubicBezTo>
                  <a:lnTo>
                    <a:pt x="7014" y="6467"/>
                  </a:lnTo>
                  <a:close/>
                  <a:moveTo>
                    <a:pt x="5119" y="6068"/>
                  </a:moveTo>
                  <a:cubicBezTo>
                    <a:pt x="3765" y="6068"/>
                    <a:pt x="2669" y="4932"/>
                    <a:pt x="2669" y="3531"/>
                  </a:cubicBezTo>
                  <a:cubicBezTo>
                    <a:pt x="2669" y="2131"/>
                    <a:pt x="3765" y="995"/>
                    <a:pt x="5119" y="995"/>
                  </a:cubicBezTo>
                  <a:cubicBezTo>
                    <a:pt x="6472" y="995"/>
                    <a:pt x="7568" y="2131"/>
                    <a:pt x="7568" y="3531"/>
                  </a:cubicBezTo>
                  <a:cubicBezTo>
                    <a:pt x="7568" y="4932"/>
                    <a:pt x="6472" y="6068"/>
                    <a:pt x="5119" y="6068"/>
                  </a:cubicBezTo>
                  <a:lnTo>
                    <a:pt x="5119" y="60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9" name="任意多边形 24">
              <a:extLst>
                <a:ext uri="{FF2B5EF4-FFF2-40B4-BE49-F238E27FC236}">
                  <a16:creationId xmlns:a16="http://schemas.microsoft.com/office/drawing/2014/main" id="{81F8AE56-D8B5-44D3-B7B9-E1D865D7CF16}"/>
                </a:ext>
              </a:extLst>
            </p:cNvPr>
            <p:cNvSpPr/>
            <p:nvPr/>
          </p:nvSpPr>
          <p:spPr bwMode="auto">
            <a:xfrm>
              <a:off x="3919030" y="1642915"/>
              <a:ext cx="344096" cy="387428"/>
            </a:xfrm>
            <a:custGeom>
              <a:avLst/>
              <a:gdLst>
                <a:gd name="T0" fmla="*/ 2323 w 2400"/>
                <a:gd name="T1" fmla="*/ 2246 h 2706"/>
                <a:gd name="T2" fmla="*/ 2242 w 2400"/>
                <a:gd name="T3" fmla="*/ 2296 h 2706"/>
                <a:gd name="T4" fmla="*/ 2193 w 2400"/>
                <a:gd name="T5" fmla="*/ 2215 h 2706"/>
                <a:gd name="T6" fmla="*/ 2141 w 2400"/>
                <a:gd name="T7" fmla="*/ 1850 h 2706"/>
                <a:gd name="T8" fmla="*/ 1944 w 2400"/>
                <a:gd name="T9" fmla="*/ 1801 h 2706"/>
                <a:gd name="T10" fmla="*/ 1548 w 2400"/>
                <a:gd name="T11" fmla="*/ 2143 h 2706"/>
                <a:gd name="T12" fmla="*/ 1157 w 2400"/>
                <a:gd name="T13" fmla="*/ 2547 h 2706"/>
                <a:gd name="T14" fmla="*/ 616 w 2400"/>
                <a:gd name="T15" fmla="*/ 2706 h 2706"/>
                <a:gd name="T16" fmla="*/ 564 w 2400"/>
                <a:gd name="T17" fmla="*/ 2704 h 2706"/>
                <a:gd name="T18" fmla="*/ 110 w 2400"/>
                <a:gd name="T19" fmla="*/ 2485 h 2706"/>
                <a:gd name="T20" fmla="*/ 150 w 2400"/>
                <a:gd name="T21" fmla="*/ 2041 h 2706"/>
                <a:gd name="T22" fmla="*/ 82 w 2400"/>
                <a:gd name="T23" fmla="*/ 1951 h 2706"/>
                <a:gd name="T24" fmla="*/ 112 w 2400"/>
                <a:gd name="T25" fmla="*/ 1735 h 2706"/>
                <a:gd name="T26" fmla="*/ 547 w 2400"/>
                <a:gd name="T27" fmla="*/ 1399 h 2706"/>
                <a:gd name="T28" fmla="*/ 642 w 2400"/>
                <a:gd name="T29" fmla="*/ 1367 h 2706"/>
                <a:gd name="T30" fmla="*/ 766 w 2400"/>
                <a:gd name="T31" fmla="*/ 1429 h 2706"/>
                <a:gd name="T32" fmla="*/ 927 w 2400"/>
                <a:gd name="T33" fmla="*/ 1644 h 2706"/>
                <a:gd name="T34" fmla="*/ 1360 w 2400"/>
                <a:gd name="T35" fmla="*/ 1327 h 2706"/>
                <a:gd name="T36" fmla="*/ 1673 w 2400"/>
                <a:gd name="T37" fmla="*/ 886 h 2706"/>
                <a:gd name="T38" fmla="*/ 1459 w 2400"/>
                <a:gd name="T39" fmla="*/ 721 h 2706"/>
                <a:gd name="T40" fmla="*/ 1429 w 2400"/>
                <a:gd name="T41" fmla="*/ 505 h 2706"/>
                <a:gd name="T42" fmla="*/ 1760 w 2400"/>
                <a:gd name="T43" fmla="*/ 62 h 2706"/>
                <a:gd name="T44" fmla="*/ 1885 w 2400"/>
                <a:gd name="T45" fmla="*/ 0 h 2706"/>
                <a:gd name="T46" fmla="*/ 1980 w 2400"/>
                <a:gd name="T47" fmla="*/ 32 h 2706"/>
                <a:gd name="T48" fmla="*/ 2230 w 2400"/>
                <a:gd name="T49" fmla="*/ 225 h 2706"/>
                <a:gd name="T50" fmla="*/ 2231 w 2400"/>
                <a:gd name="T51" fmla="*/ 226 h 2706"/>
                <a:gd name="T52" fmla="*/ 2236 w 2400"/>
                <a:gd name="T53" fmla="*/ 231 h 2706"/>
                <a:gd name="T54" fmla="*/ 2241 w 2400"/>
                <a:gd name="T55" fmla="*/ 236 h 2706"/>
                <a:gd name="T56" fmla="*/ 2243 w 2400"/>
                <a:gd name="T57" fmla="*/ 240 h 2706"/>
                <a:gd name="T58" fmla="*/ 2248 w 2400"/>
                <a:gd name="T59" fmla="*/ 248 h 2706"/>
                <a:gd name="T60" fmla="*/ 2249 w 2400"/>
                <a:gd name="T61" fmla="*/ 249 h 2706"/>
                <a:gd name="T62" fmla="*/ 2253 w 2400"/>
                <a:gd name="T63" fmla="*/ 260 h 2706"/>
                <a:gd name="T64" fmla="*/ 2253 w 2400"/>
                <a:gd name="T65" fmla="*/ 260 h 2706"/>
                <a:gd name="T66" fmla="*/ 1641 w 2400"/>
                <a:gd name="T67" fmla="*/ 1610 h 2706"/>
                <a:gd name="T68" fmla="*/ 445 w 2400"/>
                <a:gd name="T69" fmla="*/ 2246 h 2706"/>
                <a:gd name="T70" fmla="*/ 445 w 2400"/>
                <a:gd name="T71" fmla="*/ 2246 h 2706"/>
                <a:gd name="T72" fmla="*/ 309 w 2400"/>
                <a:gd name="T73" fmla="*/ 2232 h 2706"/>
                <a:gd name="T74" fmla="*/ 309 w 2400"/>
                <a:gd name="T75" fmla="*/ 2231 h 2706"/>
                <a:gd name="T76" fmla="*/ 299 w 2400"/>
                <a:gd name="T77" fmla="*/ 2227 h 2706"/>
                <a:gd name="T78" fmla="*/ 296 w 2400"/>
                <a:gd name="T79" fmla="*/ 2226 h 2706"/>
                <a:gd name="T80" fmla="*/ 289 w 2400"/>
                <a:gd name="T81" fmla="*/ 2222 h 2706"/>
                <a:gd name="T82" fmla="*/ 285 w 2400"/>
                <a:gd name="T83" fmla="*/ 2218 h 2706"/>
                <a:gd name="T84" fmla="*/ 280 w 2400"/>
                <a:gd name="T85" fmla="*/ 2214 h 2706"/>
                <a:gd name="T86" fmla="*/ 275 w 2400"/>
                <a:gd name="T87" fmla="*/ 2209 h 2706"/>
                <a:gd name="T88" fmla="*/ 274 w 2400"/>
                <a:gd name="T89" fmla="*/ 2208 h 2706"/>
                <a:gd name="T90" fmla="*/ 233 w 2400"/>
                <a:gd name="T91" fmla="*/ 2153 h 2706"/>
                <a:gd name="T92" fmla="*/ 220 w 2400"/>
                <a:gd name="T93" fmla="*/ 2409 h 2706"/>
                <a:gd name="T94" fmla="*/ 1087 w 2400"/>
                <a:gd name="T95" fmla="*/ 2434 h 2706"/>
                <a:gd name="T96" fmla="*/ 1441 w 2400"/>
                <a:gd name="T97" fmla="*/ 2064 h 2706"/>
                <a:gd name="T98" fmla="*/ 1920 w 2400"/>
                <a:gd name="T99" fmla="*/ 1670 h 2706"/>
                <a:gd name="T100" fmla="*/ 2237 w 2400"/>
                <a:gd name="T101" fmla="*/ 1758 h 2706"/>
                <a:gd name="T102" fmla="*/ 2323 w 2400"/>
                <a:gd name="T103" fmla="*/ 2246 h 2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0" h="2706">
                  <a:moveTo>
                    <a:pt x="2323" y="2246"/>
                  </a:moveTo>
                  <a:cubicBezTo>
                    <a:pt x="2314" y="2282"/>
                    <a:pt x="2278" y="2304"/>
                    <a:pt x="2242" y="2296"/>
                  </a:cubicBezTo>
                  <a:cubicBezTo>
                    <a:pt x="2206" y="2287"/>
                    <a:pt x="2184" y="2251"/>
                    <a:pt x="2193" y="2215"/>
                  </a:cubicBezTo>
                  <a:cubicBezTo>
                    <a:pt x="2230" y="2060"/>
                    <a:pt x="2210" y="1923"/>
                    <a:pt x="2141" y="1850"/>
                  </a:cubicBezTo>
                  <a:cubicBezTo>
                    <a:pt x="2094" y="1801"/>
                    <a:pt x="2028" y="1785"/>
                    <a:pt x="1944" y="1801"/>
                  </a:cubicBezTo>
                  <a:cubicBezTo>
                    <a:pt x="1777" y="1832"/>
                    <a:pt x="1671" y="1976"/>
                    <a:pt x="1548" y="2143"/>
                  </a:cubicBezTo>
                  <a:cubicBezTo>
                    <a:pt x="1445" y="2283"/>
                    <a:pt x="1328" y="2441"/>
                    <a:pt x="1157" y="2547"/>
                  </a:cubicBezTo>
                  <a:cubicBezTo>
                    <a:pt x="990" y="2650"/>
                    <a:pt x="800" y="2706"/>
                    <a:pt x="616" y="2706"/>
                  </a:cubicBezTo>
                  <a:cubicBezTo>
                    <a:pt x="598" y="2706"/>
                    <a:pt x="581" y="2705"/>
                    <a:pt x="564" y="2704"/>
                  </a:cubicBezTo>
                  <a:cubicBezTo>
                    <a:pt x="363" y="2693"/>
                    <a:pt x="198" y="2613"/>
                    <a:pt x="110" y="2485"/>
                  </a:cubicBezTo>
                  <a:cubicBezTo>
                    <a:pt x="0" y="2324"/>
                    <a:pt x="63" y="2156"/>
                    <a:pt x="150" y="2041"/>
                  </a:cubicBezTo>
                  <a:lnTo>
                    <a:pt x="82" y="1951"/>
                  </a:lnTo>
                  <a:cubicBezTo>
                    <a:pt x="31" y="1883"/>
                    <a:pt x="45" y="1786"/>
                    <a:pt x="112" y="1735"/>
                  </a:cubicBezTo>
                  <a:lnTo>
                    <a:pt x="547" y="1399"/>
                  </a:lnTo>
                  <a:cubicBezTo>
                    <a:pt x="574" y="1378"/>
                    <a:pt x="607" y="1367"/>
                    <a:pt x="642" y="1367"/>
                  </a:cubicBezTo>
                  <a:cubicBezTo>
                    <a:pt x="691" y="1367"/>
                    <a:pt x="737" y="1390"/>
                    <a:pt x="766" y="1429"/>
                  </a:cubicBezTo>
                  <a:lnTo>
                    <a:pt x="927" y="1644"/>
                  </a:lnTo>
                  <a:cubicBezTo>
                    <a:pt x="1055" y="1586"/>
                    <a:pt x="1201" y="1488"/>
                    <a:pt x="1360" y="1327"/>
                  </a:cubicBezTo>
                  <a:cubicBezTo>
                    <a:pt x="1520" y="1165"/>
                    <a:pt x="1617" y="1015"/>
                    <a:pt x="1673" y="886"/>
                  </a:cubicBezTo>
                  <a:lnTo>
                    <a:pt x="1459" y="721"/>
                  </a:lnTo>
                  <a:cubicBezTo>
                    <a:pt x="1392" y="669"/>
                    <a:pt x="1378" y="572"/>
                    <a:pt x="1429" y="505"/>
                  </a:cubicBezTo>
                  <a:lnTo>
                    <a:pt x="1760" y="62"/>
                  </a:lnTo>
                  <a:cubicBezTo>
                    <a:pt x="1789" y="23"/>
                    <a:pt x="1836" y="0"/>
                    <a:pt x="1885" y="0"/>
                  </a:cubicBezTo>
                  <a:cubicBezTo>
                    <a:pt x="1919" y="0"/>
                    <a:pt x="1952" y="11"/>
                    <a:pt x="1980" y="32"/>
                  </a:cubicBezTo>
                  <a:lnTo>
                    <a:pt x="2230" y="225"/>
                  </a:lnTo>
                  <a:cubicBezTo>
                    <a:pt x="2230" y="226"/>
                    <a:pt x="2231" y="226"/>
                    <a:pt x="2231" y="226"/>
                  </a:cubicBezTo>
                  <a:cubicBezTo>
                    <a:pt x="2233" y="228"/>
                    <a:pt x="2235" y="230"/>
                    <a:pt x="2236" y="231"/>
                  </a:cubicBezTo>
                  <a:cubicBezTo>
                    <a:pt x="2238" y="233"/>
                    <a:pt x="2239" y="234"/>
                    <a:pt x="2241" y="236"/>
                  </a:cubicBezTo>
                  <a:cubicBezTo>
                    <a:pt x="2242" y="237"/>
                    <a:pt x="2243" y="238"/>
                    <a:pt x="2243" y="240"/>
                  </a:cubicBezTo>
                  <a:cubicBezTo>
                    <a:pt x="2245" y="242"/>
                    <a:pt x="2247" y="245"/>
                    <a:pt x="2248" y="248"/>
                  </a:cubicBezTo>
                  <a:cubicBezTo>
                    <a:pt x="2249" y="248"/>
                    <a:pt x="2249" y="249"/>
                    <a:pt x="2249" y="249"/>
                  </a:cubicBezTo>
                  <a:cubicBezTo>
                    <a:pt x="2251" y="253"/>
                    <a:pt x="2252" y="257"/>
                    <a:pt x="2253" y="260"/>
                  </a:cubicBezTo>
                  <a:cubicBezTo>
                    <a:pt x="2253" y="260"/>
                    <a:pt x="2253" y="260"/>
                    <a:pt x="2253" y="260"/>
                  </a:cubicBezTo>
                  <a:cubicBezTo>
                    <a:pt x="2260" y="284"/>
                    <a:pt x="2400" y="840"/>
                    <a:pt x="1641" y="1610"/>
                  </a:cubicBezTo>
                  <a:cubicBezTo>
                    <a:pt x="1096" y="2163"/>
                    <a:pt x="658" y="2246"/>
                    <a:pt x="445" y="2246"/>
                  </a:cubicBezTo>
                  <a:lnTo>
                    <a:pt x="445" y="2246"/>
                  </a:lnTo>
                  <a:cubicBezTo>
                    <a:pt x="362" y="2246"/>
                    <a:pt x="314" y="2233"/>
                    <a:pt x="309" y="2232"/>
                  </a:cubicBezTo>
                  <a:cubicBezTo>
                    <a:pt x="309" y="2232"/>
                    <a:pt x="309" y="2231"/>
                    <a:pt x="309" y="2231"/>
                  </a:cubicBezTo>
                  <a:cubicBezTo>
                    <a:pt x="305" y="2230"/>
                    <a:pt x="302" y="2229"/>
                    <a:pt x="299" y="2227"/>
                  </a:cubicBezTo>
                  <a:cubicBezTo>
                    <a:pt x="298" y="2227"/>
                    <a:pt x="297" y="2227"/>
                    <a:pt x="296" y="2226"/>
                  </a:cubicBezTo>
                  <a:cubicBezTo>
                    <a:pt x="293" y="2225"/>
                    <a:pt x="291" y="2223"/>
                    <a:pt x="289" y="2222"/>
                  </a:cubicBezTo>
                  <a:cubicBezTo>
                    <a:pt x="287" y="2221"/>
                    <a:pt x="286" y="2220"/>
                    <a:pt x="285" y="2218"/>
                  </a:cubicBezTo>
                  <a:cubicBezTo>
                    <a:pt x="283" y="2217"/>
                    <a:pt x="282" y="2216"/>
                    <a:pt x="280" y="2214"/>
                  </a:cubicBezTo>
                  <a:cubicBezTo>
                    <a:pt x="278" y="2212"/>
                    <a:pt x="277" y="2211"/>
                    <a:pt x="275" y="2209"/>
                  </a:cubicBezTo>
                  <a:cubicBezTo>
                    <a:pt x="275" y="2208"/>
                    <a:pt x="274" y="2208"/>
                    <a:pt x="274" y="2208"/>
                  </a:cubicBezTo>
                  <a:lnTo>
                    <a:pt x="233" y="2153"/>
                  </a:lnTo>
                  <a:cubicBezTo>
                    <a:pt x="189" y="2224"/>
                    <a:pt x="158" y="2318"/>
                    <a:pt x="220" y="2409"/>
                  </a:cubicBezTo>
                  <a:cubicBezTo>
                    <a:pt x="348" y="2595"/>
                    <a:pt x="745" y="2645"/>
                    <a:pt x="1087" y="2434"/>
                  </a:cubicBezTo>
                  <a:cubicBezTo>
                    <a:pt x="1236" y="2341"/>
                    <a:pt x="1340" y="2200"/>
                    <a:pt x="1441" y="2064"/>
                  </a:cubicBezTo>
                  <a:cubicBezTo>
                    <a:pt x="1575" y="1882"/>
                    <a:pt x="1701" y="1711"/>
                    <a:pt x="1920" y="1670"/>
                  </a:cubicBezTo>
                  <a:cubicBezTo>
                    <a:pt x="2047" y="1645"/>
                    <a:pt x="2160" y="1677"/>
                    <a:pt x="2237" y="1758"/>
                  </a:cubicBezTo>
                  <a:cubicBezTo>
                    <a:pt x="2338" y="1864"/>
                    <a:pt x="2370" y="2047"/>
                    <a:pt x="2323" y="2246"/>
                  </a:cubicBezTo>
                  <a:close/>
                </a:path>
              </a:pathLst>
            </a:custGeom>
            <a:solidFill>
              <a:srgbClr val="548280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270" name="组合 269">
              <a:extLst>
                <a:ext uri="{FF2B5EF4-FFF2-40B4-BE49-F238E27FC236}">
                  <a16:creationId xmlns:a16="http://schemas.microsoft.com/office/drawing/2014/main" id="{010BF185-3B6C-4459-84FE-6651DE45D601}"/>
                </a:ext>
              </a:extLst>
            </p:cNvPr>
            <p:cNvGrpSpPr/>
            <p:nvPr/>
          </p:nvGrpSpPr>
          <p:grpSpPr>
            <a:xfrm>
              <a:off x="7868226" y="1489026"/>
              <a:ext cx="4170952" cy="693453"/>
              <a:chOff x="7868226" y="1489026"/>
              <a:chExt cx="4170952" cy="693453"/>
            </a:xfrm>
          </p:grpSpPr>
          <p:sp>
            <p:nvSpPr>
              <p:cNvPr id="283" name="文本框 122">
                <a:extLst>
                  <a:ext uri="{FF2B5EF4-FFF2-40B4-BE49-F238E27FC236}">
                    <a16:creationId xmlns:a16="http://schemas.microsoft.com/office/drawing/2014/main" id="{33F866F5-6A84-424E-9120-811CFCCFF226}"/>
                  </a:ext>
                </a:extLst>
              </p:cNvPr>
              <p:cNvSpPr txBox="1"/>
              <p:nvPr/>
            </p:nvSpPr>
            <p:spPr>
              <a:xfrm>
                <a:off x="7868226" y="1846105"/>
                <a:ext cx="4170952" cy="33637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zh-CN" altLang="en-US" sz="1200" dirty="0">
                    <a:cs typeface="+mn-ea"/>
                    <a:sym typeface="+mn-ea"/>
                  </a:rPr>
                  <a:t>支持员工内部分机，网页点拨呼叫，通话录</a:t>
                </a:r>
                <a:r>
                  <a:rPr lang="zh-CN" altLang="en-US" sz="1200" b="1" dirty="0">
                    <a:solidFill>
                      <a:schemeClr val="accent2">
                        <a:lumMod val="75000"/>
                      </a:schemeClr>
                    </a:solidFill>
                    <a:latin typeface="+mn-ea"/>
                    <a:sym typeface="+mn-ea"/>
                  </a:rPr>
                  <a:t>音</a:t>
                </a:r>
                <a:endParaRPr lang="zh-CN" altLang="en-US" sz="1200" dirty="0">
                  <a:cs typeface="+mn-ea"/>
                  <a:sym typeface="+mn-lt"/>
                </a:endParaRPr>
              </a:p>
            </p:txBody>
          </p:sp>
          <p:sp>
            <p:nvSpPr>
              <p:cNvPr id="284" name="文本框 123">
                <a:extLst>
                  <a:ext uri="{FF2B5EF4-FFF2-40B4-BE49-F238E27FC236}">
                    <a16:creationId xmlns:a16="http://schemas.microsoft.com/office/drawing/2014/main" id="{51770DAD-76E1-40D6-AA9F-0016072489DE}"/>
                  </a:ext>
                </a:extLst>
              </p:cNvPr>
              <p:cNvSpPr txBox="1"/>
              <p:nvPr/>
            </p:nvSpPr>
            <p:spPr>
              <a:xfrm>
                <a:off x="7869103" y="1489026"/>
                <a:ext cx="17266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人工电话</a:t>
                </a:r>
              </a:p>
            </p:txBody>
          </p:sp>
        </p:grpSp>
        <p:grpSp>
          <p:nvGrpSpPr>
            <p:cNvPr id="271" name="组合 270">
              <a:extLst>
                <a:ext uri="{FF2B5EF4-FFF2-40B4-BE49-F238E27FC236}">
                  <a16:creationId xmlns:a16="http://schemas.microsoft.com/office/drawing/2014/main" id="{6F493304-E482-4A94-BCCC-CF5864743FBD}"/>
                </a:ext>
              </a:extLst>
            </p:cNvPr>
            <p:cNvGrpSpPr/>
            <p:nvPr/>
          </p:nvGrpSpPr>
          <p:grpSpPr>
            <a:xfrm>
              <a:off x="7868225" y="2382069"/>
              <a:ext cx="3755645" cy="689991"/>
              <a:chOff x="7868225" y="2400351"/>
              <a:chExt cx="3755645" cy="689991"/>
            </a:xfrm>
          </p:grpSpPr>
          <p:sp>
            <p:nvSpPr>
              <p:cNvPr id="281" name="文本框 120">
                <a:extLst>
                  <a:ext uri="{FF2B5EF4-FFF2-40B4-BE49-F238E27FC236}">
                    <a16:creationId xmlns:a16="http://schemas.microsoft.com/office/drawing/2014/main" id="{51EC65B2-AB02-4AA6-864B-FEC0943C7A5A}"/>
                  </a:ext>
                </a:extLst>
              </p:cNvPr>
              <p:cNvSpPr txBox="1"/>
              <p:nvPr/>
            </p:nvSpPr>
            <p:spPr>
              <a:xfrm>
                <a:off x="7868225" y="2795518"/>
                <a:ext cx="3755645" cy="29482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200" dirty="0">
                    <a:cs typeface="+mn-ea"/>
                    <a:sym typeface="+mn-ea"/>
                  </a:rPr>
                  <a:t>机器人任务呼叫，数据导入导出，通话录音</a:t>
                </a:r>
              </a:p>
            </p:txBody>
          </p:sp>
          <p:sp>
            <p:nvSpPr>
              <p:cNvPr id="282" name="文本框 121">
                <a:extLst>
                  <a:ext uri="{FF2B5EF4-FFF2-40B4-BE49-F238E27FC236}">
                    <a16:creationId xmlns:a16="http://schemas.microsoft.com/office/drawing/2014/main" id="{BB61CC45-7950-4635-967B-E8BCD5D4C585}"/>
                  </a:ext>
                </a:extLst>
              </p:cNvPr>
              <p:cNvSpPr txBox="1"/>
              <p:nvPr/>
            </p:nvSpPr>
            <p:spPr>
              <a:xfrm>
                <a:off x="7869102" y="2400351"/>
                <a:ext cx="16387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机器人外呼</a:t>
                </a:r>
              </a:p>
            </p:txBody>
          </p:sp>
        </p:grpSp>
        <p:grpSp>
          <p:nvGrpSpPr>
            <p:cNvPr id="272" name="组合 271">
              <a:extLst>
                <a:ext uri="{FF2B5EF4-FFF2-40B4-BE49-F238E27FC236}">
                  <a16:creationId xmlns:a16="http://schemas.microsoft.com/office/drawing/2014/main" id="{F7267397-AAA3-4E2D-A472-CD388017CE59}"/>
                </a:ext>
              </a:extLst>
            </p:cNvPr>
            <p:cNvGrpSpPr/>
            <p:nvPr/>
          </p:nvGrpSpPr>
          <p:grpSpPr>
            <a:xfrm>
              <a:off x="7868226" y="3275112"/>
              <a:ext cx="5231078" cy="693453"/>
              <a:chOff x="7868226" y="3247944"/>
              <a:chExt cx="5231078" cy="693453"/>
            </a:xfrm>
          </p:grpSpPr>
          <p:sp>
            <p:nvSpPr>
              <p:cNvPr id="279" name="文本框 118">
                <a:extLst>
                  <a:ext uri="{FF2B5EF4-FFF2-40B4-BE49-F238E27FC236}">
                    <a16:creationId xmlns:a16="http://schemas.microsoft.com/office/drawing/2014/main" id="{98EF4726-6A45-4C5E-A200-BF8F847236DE}"/>
                  </a:ext>
                </a:extLst>
              </p:cNvPr>
              <p:cNvSpPr txBox="1"/>
              <p:nvPr/>
            </p:nvSpPr>
            <p:spPr>
              <a:xfrm>
                <a:off x="7868226" y="3605023"/>
                <a:ext cx="5231078" cy="33637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spcAft>
                    <a:spcPts val="600"/>
                  </a:spcAft>
                  <a:buClrTx/>
                  <a:buSzTx/>
                  <a:buFontTx/>
                </a:pPr>
                <a:r>
                  <a:rPr lang="zh-CN" altLang="en-US" sz="1200" dirty="0">
                    <a:cs typeface="+mn-ea"/>
                    <a:sym typeface="+mn-ea"/>
                  </a:rPr>
                  <a:t>客户基本信息管理，自定义客户标签，跟进记录，客户分组</a:t>
                </a:r>
                <a:endParaRPr lang="zh-CN" altLang="en-US" sz="1200" dirty="0">
                  <a:cs typeface="+mn-ea"/>
                  <a:sym typeface="+mn-lt"/>
                </a:endParaRPr>
              </a:p>
            </p:txBody>
          </p:sp>
          <p:sp>
            <p:nvSpPr>
              <p:cNvPr id="280" name="文本框 119">
                <a:extLst>
                  <a:ext uri="{FF2B5EF4-FFF2-40B4-BE49-F238E27FC236}">
                    <a16:creationId xmlns:a16="http://schemas.microsoft.com/office/drawing/2014/main" id="{8F459AB6-0F55-4079-8789-78BA4BFD2E4F}"/>
                  </a:ext>
                </a:extLst>
              </p:cNvPr>
              <p:cNvSpPr txBox="1"/>
              <p:nvPr/>
            </p:nvSpPr>
            <p:spPr>
              <a:xfrm>
                <a:off x="7869103" y="3247944"/>
                <a:ext cx="11280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srgbClr val="548280"/>
                    </a:solidFill>
                    <a:cs typeface="+mn-ea"/>
                    <a:sym typeface="+mn-lt"/>
                  </a:rPr>
                  <a:t>客户管理</a:t>
                </a:r>
              </a:p>
            </p:txBody>
          </p:sp>
        </p:grpSp>
        <p:grpSp>
          <p:nvGrpSpPr>
            <p:cNvPr id="273" name="组合 272">
              <a:extLst>
                <a:ext uri="{FF2B5EF4-FFF2-40B4-BE49-F238E27FC236}">
                  <a16:creationId xmlns:a16="http://schemas.microsoft.com/office/drawing/2014/main" id="{662E12D8-8A61-4291-933D-732565A6BA2C}"/>
                </a:ext>
              </a:extLst>
            </p:cNvPr>
            <p:cNvGrpSpPr/>
            <p:nvPr/>
          </p:nvGrpSpPr>
          <p:grpSpPr>
            <a:xfrm>
              <a:off x="7868226" y="4168155"/>
              <a:ext cx="5897756" cy="651903"/>
              <a:chOff x="7868226" y="4204406"/>
              <a:chExt cx="5897756" cy="651903"/>
            </a:xfrm>
          </p:grpSpPr>
          <p:sp>
            <p:nvSpPr>
              <p:cNvPr id="277" name="文本框 116">
                <a:extLst>
                  <a:ext uri="{FF2B5EF4-FFF2-40B4-BE49-F238E27FC236}">
                    <a16:creationId xmlns:a16="http://schemas.microsoft.com/office/drawing/2014/main" id="{F10A4602-22FE-49DB-8475-80A57CA13A82}"/>
                  </a:ext>
                </a:extLst>
              </p:cNvPr>
              <p:cNvSpPr txBox="1"/>
              <p:nvPr/>
            </p:nvSpPr>
            <p:spPr>
              <a:xfrm>
                <a:off x="7868226" y="4561485"/>
                <a:ext cx="5897756" cy="29482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200" dirty="0">
                    <a:cs typeface="+mn-ea"/>
                    <a:sym typeface="+mn-ea"/>
                  </a:rPr>
                  <a:t>支持数据评论，外链分享，微信推送，自定义角色，部门及上下级关系</a:t>
                </a:r>
              </a:p>
            </p:txBody>
          </p:sp>
          <p:sp>
            <p:nvSpPr>
              <p:cNvPr id="278" name="文本框 117">
                <a:extLst>
                  <a:ext uri="{FF2B5EF4-FFF2-40B4-BE49-F238E27FC236}">
                    <a16:creationId xmlns:a16="http://schemas.microsoft.com/office/drawing/2014/main" id="{61B7CD57-2256-43FD-B7C6-C7DB8986870E}"/>
                  </a:ext>
                </a:extLst>
              </p:cNvPr>
              <p:cNvSpPr txBox="1"/>
              <p:nvPr/>
            </p:nvSpPr>
            <p:spPr>
              <a:xfrm>
                <a:off x="7869103" y="4204406"/>
                <a:ext cx="11280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b="1" dirty="0">
                    <a:solidFill>
                      <a:srgbClr val="548280"/>
                    </a:solidFill>
                    <a:cs typeface="+mn-ea"/>
                    <a:sym typeface="+mn-lt"/>
                  </a:rPr>
                  <a:t>内部协同</a:t>
                </a:r>
              </a:p>
            </p:txBody>
          </p:sp>
        </p:grpSp>
        <p:grpSp>
          <p:nvGrpSpPr>
            <p:cNvPr id="274" name="组合 273">
              <a:extLst>
                <a:ext uri="{FF2B5EF4-FFF2-40B4-BE49-F238E27FC236}">
                  <a16:creationId xmlns:a16="http://schemas.microsoft.com/office/drawing/2014/main" id="{6507F66F-C81F-4A6D-9F36-575A9F18DA38}"/>
                </a:ext>
              </a:extLst>
            </p:cNvPr>
            <p:cNvGrpSpPr/>
            <p:nvPr/>
          </p:nvGrpSpPr>
          <p:grpSpPr>
            <a:xfrm>
              <a:off x="7868225" y="5061197"/>
              <a:ext cx="3356501" cy="696503"/>
              <a:chOff x="7868225" y="5061197"/>
              <a:chExt cx="3356501" cy="696503"/>
            </a:xfrm>
          </p:grpSpPr>
          <p:sp>
            <p:nvSpPr>
              <p:cNvPr id="275" name="文本框 114">
                <a:extLst>
                  <a:ext uri="{FF2B5EF4-FFF2-40B4-BE49-F238E27FC236}">
                    <a16:creationId xmlns:a16="http://schemas.microsoft.com/office/drawing/2014/main" id="{E8A5E8A0-3D83-40E6-BEE5-1845E7D7D239}"/>
                  </a:ext>
                </a:extLst>
              </p:cNvPr>
              <p:cNvSpPr txBox="1"/>
              <p:nvPr/>
            </p:nvSpPr>
            <p:spPr>
              <a:xfrm>
                <a:off x="7868225" y="5462876"/>
                <a:ext cx="3356501" cy="29482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cs typeface="+mn-ea"/>
                    <a:sym typeface="+mn-ea"/>
                  </a:rPr>
                  <a:t>客户的跟进心得，想法，话题分享与讨论</a:t>
                </a:r>
              </a:p>
            </p:txBody>
          </p:sp>
          <p:sp>
            <p:nvSpPr>
              <p:cNvPr id="276" name="文本框 115">
                <a:extLst>
                  <a:ext uri="{FF2B5EF4-FFF2-40B4-BE49-F238E27FC236}">
                    <a16:creationId xmlns:a16="http://schemas.microsoft.com/office/drawing/2014/main" id="{7C02410D-FBC4-45C7-B36F-4F9A1BCD175D}"/>
                  </a:ext>
                </a:extLst>
              </p:cNvPr>
              <p:cNvSpPr txBox="1"/>
              <p:nvPr/>
            </p:nvSpPr>
            <p:spPr>
              <a:xfrm>
                <a:off x="7869103" y="5061197"/>
                <a:ext cx="1128068" cy="362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20000"/>
                  </a:lnSpc>
                  <a:buNone/>
                </a:pPr>
                <a:r>
                  <a:rPr lang="zh-CN" altLang="en-US" sz="1600" b="1" dirty="0">
                    <a:solidFill>
                      <a:srgbClr val="548280"/>
                    </a:solidFill>
                    <a:cs typeface="+mn-ea"/>
                    <a:sym typeface="+mn-lt"/>
                  </a:rPr>
                  <a:t>客户动态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41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1750116" y="3715881"/>
            <a:ext cx="1800000" cy="423545"/>
          </a:xfrm>
        </p:spPr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公司简介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1"/>
          </p:nvPr>
        </p:nvSpPr>
        <p:spPr>
          <a:xfrm>
            <a:off x="3785626" y="3715881"/>
            <a:ext cx="1800000" cy="423545"/>
          </a:xfrm>
        </p:spPr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发展历程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团队介绍</a:t>
            </a:r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企业荣誉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>
                <a:cs typeface="+mn-ea"/>
                <a:sym typeface="+mn-lt"/>
              </a:rPr>
              <a:t>关于我们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pPr algn="ctr"/>
            <a:r>
              <a:rPr lang="zh-CN" altLang="en-US">
                <a:cs typeface="+mn-ea"/>
                <a:sym typeface="+mn-lt"/>
              </a:rPr>
              <a:t>功能演示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 descr="C:\Users\Administrator\Desktop\是PPT图片20230211\企业微信截图_16771220233240.png企业微信截图_16771220233240">
            <a:hlinkClick r:id="rId8" action="ppaction://hlinkfile"/>
          </p:cNvPr>
          <p:cNvPicPr>
            <a:picLocks noChangeAspect="1"/>
          </p:cNvPicPr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1522095" y="1420495"/>
            <a:ext cx="9338310" cy="47555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69900" y="721360"/>
            <a:ext cx="2647315" cy="5156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+mn-ea"/>
                <a:sym typeface="+mn-lt"/>
              </a:rPr>
              <a:t>智能外呼</a:t>
            </a:r>
            <a:r>
              <a:rPr lang="zh-CN" sz="2400" dirty="0">
                <a:solidFill>
                  <a:schemeClr val="accent1"/>
                </a:solidFill>
                <a:cs typeface="+mn-ea"/>
                <a:sym typeface="+mn-lt"/>
              </a:rPr>
              <a:t>登陆界面</a:t>
            </a:r>
          </a:p>
        </p:txBody>
      </p:sp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724630" y="649359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171401" y="6493598"/>
            <a:ext cx="350903" cy="108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1617980" y="6493510"/>
            <a:ext cx="351155" cy="1085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2064943" y="6493598"/>
            <a:ext cx="350903" cy="108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2511714" y="649359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3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4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5" nodeType="with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6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7" nodeType="with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/>
      <p:bldP spid="7" grpId="3" bldLvl="0" animBg="1"/>
      <p:bldP spid="8" grpId="4" bldLvl="0" animBg="1"/>
      <p:bldP spid="9" grpId="5" bldLvl="0" animBg="1"/>
      <p:bldP spid="10" grpId="6" bldLvl="0" animBg="1"/>
      <p:bldP spid="11" grpId="7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>
            <a:biLevel thresh="25000"/>
          </a:blip>
          <a:srcRect/>
          <a:stretch>
            <a:fillRect/>
          </a:stretch>
        </p:blipFill>
        <p:spPr>
          <a:xfrm>
            <a:off x="3677480" y="104356"/>
            <a:ext cx="4837040" cy="672325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95093" y="2726633"/>
            <a:ext cx="9944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>
                <a:solidFill>
                  <a:schemeClr val="bg1"/>
                </a:solidFill>
                <a:cs typeface="+mn-ea"/>
                <a:sym typeface="+mn-lt"/>
              </a:rPr>
              <a:t>感谢您的观看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93675" y="3646172"/>
            <a:ext cx="8547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cs typeface="+mn-ea"/>
                <a:sym typeface="+mn-lt"/>
              </a:rPr>
              <a:t>THANK YOU FOR YOUR WATCHING</a:t>
            </a:r>
            <a:endParaRPr lang="zh-CN" altLang="en-US" sz="280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822248" y="4253705"/>
            <a:ext cx="8547504" cy="0"/>
          </a:xfrm>
          <a:prstGeom prst="line">
            <a:avLst/>
          </a:prstGeom>
          <a:ln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85521" y="51558"/>
            <a:ext cx="1620958" cy="523220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公司简介</a:t>
            </a:r>
          </a:p>
        </p:txBody>
      </p:sp>
      <p:sp>
        <p:nvSpPr>
          <p:cNvPr id="3" name="矩形 2"/>
          <p:cNvSpPr/>
          <p:nvPr/>
        </p:nvSpPr>
        <p:spPr>
          <a:xfrm>
            <a:off x="943585" y="836943"/>
            <a:ext cx="5684599" cy="1141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sz="2400" b="1" dirty="0">
                <a:solidFill>
                  <a:schemeClr val="accent1"/>
                </a:solidFill>
                <a:cs typeface="+mn-ea"/>
                <a:sym typeface="+mn-lt"/>
              </a:rPr>
              <a:t>江苏楷文电信技术有限</a:t>
            </a:r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公司</a:t>
            </a:r>
            <a:endParaRPr lang="en-US" altLang="zh-CN" sz="24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公司座落于江苏常州天安数码城，是一家拥有多项发明专利及自主软件著作权的国家级高新科技企业。</a:t>
            </a:r>
          </a:p>
        </p:txBody>
      </p:sp>
      <p:sp>
        <p:nvSpPr>
          <p:cNvPr id="5" name="矩形 4"/>
          <p:cNvSpPr/>
          <p:nvPr/>
        </p:nvSpPr>
        <p:spPr>
          <a:xfrm>
            <a:off x="943585" y="2244581"/>
            <a:ext cx="5684599" cy="160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>
                <a:cs typeface="+mn-ea"/>
                <a:sym typeface="+mn-lt"/>
              </a:rPr>
              <a:t>基于开源语音识别引擎（ASR）与自研的新一代小样本自然语言处理（NLP）设计出的“人机交互设计系统”，交由使用单位自由搭建专属的数字客服“小哥哥、小姐姐”，替代传统的人工客服重复无趣的劳动，帮助政企客户降本增效，改善用户体验，驱动技术创新和业绩增长。</a:t>
            </a:r>
          </a:p>
        </p:txBody>
      </p:sp>
      <p:sp>
        <p:nvSpPr>
          <p:cNvPr id="6" name="矩形 5"/>
          <p:cNvSpPr/>
          <p:nvPr/>
        </p:nvSpPr>
        <p:spPr>
          <a:xfrm>
            <a:off x="943664" y="4113884"/>
            <a:ext cx="5684520" cy="21209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400" b="1" dirty="0">
                <a:solidFill>
                  <a:schemeClr val="accent1"/>
                </a:solidFill>
                <a:cs typeface="+mn-ea"/>
                <a:sym typeface="+mn-lt"/>
              </a:rPr>
              <a:t>小文智能</a:t>
            </a:r>
          </a:p>
          <a:p>
            <a:pPr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ea"/>
              </a:rPr>
              <a:t>江</a:t>
            </a:r>
            <a:r>
              <a:rPr lang="en-US" sz="1600" dirty="0" err="1">
                <a:cs typeface="+mn-ea"/>
                <a:sym typeface="+mn-ea"/>
              </a:rPr>
              <a:t>苏楷文电信技术有限公司产品品类统称【小文智能</a:t>
            </a:r>
            <a:r>
              <a:rPr lang="en-US" sz="1600" dirty="0">
                <a:cs typeface="+mn-ea"/>
                <a:sym typeface="+mn-ea"/>
              </a:rPr>
              <a:t>】，</a:t>
            </a:r>
            <a:r>
              <a:rPr lang="en-US" sz="1600" dirty="0" err="1">
                <a:cs typeface="+mn-ea"/>
                <a:sym typeface="+mn-ea"/>
              </a:rPr>
              <a:t>涵盖小文人机交互设计系统</a:t>
            </a:r>
            <a:r>
              <a:rPr lang="en-US" sz="1600" dirty="0">
                <a:cs typeface="+mn-ea"/>
                <a:sym typeface="+mn-ea"/>
              </a:rPr>
              <a:t>、</a:t>
            </a:r>
            <a:r>
              <a:rPr lang="zh-CN" altLang="en-US" sz="1600" dirty="0">
                <a:cs typeface="+mn-ea"/>
                <a:sym typeface="+mn-ea"/>
              </a:rPr>
              <a:t>小文多模态数字虚拟人、小样本</a:t>
            </a:r>
            <a:r>
              <a:rPr lang="en-US" sz="1600" dirty="0" err="1">
                <a:cs typeface="+mn-ea"/>
                <a:sym typeface="+mn-ea"/>
              </a:rPr>
              <a:t>NLP语义引擎、多模态虚拟数字人、小文智能外呼（EOCC</a:t>
            </a:r>
            <a:r>
              <a:rPr lang="en-US" sz="1600" dirty="0">
                <a:cs typeface="+mn-ea"/>
                <a:sym typeface="+mn-ea"/>
              </a:rPr>
              <a:t>）、</a:t>
            </a:r>
            <a:r>
              <a:rPr lang="en-US" sz="1600" dirty="0" err="1">
                <a:cs typeface="+mn-ea"/>
                <a:sym typeface="+mn-ea"/>
              </a:rPr>
              <a:t>小文</a:t>
            </a:r>
            <a:r>
              <a:rPr lang="zh-CN" altLang="en-US" sz="1600" dirty="0">
                <a:cs typeface="+mn-ea"/>
                <a:sym typeface="+mn-ea"/>
              </a:rPr>
              <a:t>客服</a:t>
            </a:r>
            <a:r>
              <a:rPr lang="en-US" sz="1600" dirty="0" err="1">
                <a:cs typeface="+mn-ea"/>
                <a:sym typeface="+mn-ea"/>
              </a:rPr>
              <a:t>中心（MPCC</a:t>
            </a:r>
            <a:r>
              <a:rPr lang="en-US" sz="1600" dirty="0">
                <a:cs typeface="+mn-ea"/>
                <a:sym typeface="+mn-ea"/>
              </a:rPr>
              <a:t>）、千维数据、IP指挥调度广播系统等。</a:t>
            </a:r>
            <a:endParaRPr lang="en-US" sz="1600" dirty="0">
              <a:cs typeface="+mn-ea"/>
              <a:sym typeface="+mn-lt"/>
            </a:endParaRPr>
          </a:p>
          <a:p>
            <a:pPr>
              <a:lnSpc>
                <a:spcPct val="125000"/>
              </a:lnSpc>
            </a:pPr>
            <a:endParaRPr lang="en-US" sz="1800" dirty="0"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7A881DB-7920-4A1E-BE43-12FA9826D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236" y="481003"/>
            <a:ext cx="4726764" cy="6302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8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400"/>
                            </p:stCondLst>
                            <p:childTnLst>
                              <p:par>
                                <p:cTn id="13" presetID="10" presetClass="entr" presetSubtype="0" fill="hold" grpId="2" nodeType="afterEffect"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1"/>
      <p:bldP spid="6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发展历程</a:t>
            </a:r>
          </a:p>
        </p:txBody>
      </p:sp>
      <p:grpSp>
        <p:nvGrpSpPr>
          <p:cNvPr id="13" name="千图PPT彼岸天：ID 8661124库_组合 40"/>
          <p:cNvGrpSpPr/>
          <p:nvPr>
            <p:custDataLst>
              <p:tags r:id="rId1"/>
            </p:custDataLst>
          </p:nvPr>
        </p:nvGrpSpPr>
        <p:grpSpPr>
          <a:xfrm>
            <a:off x="3122058" y="715004"/>
            <a:ext cx="3072606" cy="1364006"/>
            <a:chOff x="8041151" y="1810977"/>
            <a:chExt cx="3767559" cy="1106569"/>
          </a:xfrm>
        </p:grpSpPr>
        <p:sp>
          <p:nvSpPr>
            <p:cNvPr id="14" name="矩形 13"/>
            <p:cNvSpPr/>
            <p:nvPr/>
          </p:nvSpPr>
          <p:spPr>
            <a:xfrm>
              <a:off x="8041151" y="2155997"/>
              <a:ext cx="3681351" cy="7615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高新技术企业认定</a:t>
              </a:r>
              <a:endParaRPr lang="en-US" altLang="zh-CN" sz="1100" dirty="0">
                <a:cs typeface="+mn-ea"/>
                <a:sym typeface="+mn-ea"/>
              </a:endParaRPr>
            </a:p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新一代EOCC智能外呼平台上线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小文云市场上线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知识产权管理体系认证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创新型中小企业认定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</p:txBody>
        </p:sp>
        <p:sp>
          <p:nvSpPr>
            <p:cNvPr id="15" name="矩形: 圆角 14"/>
            <p:cNvSpPr/>
            <p:nvPr/>
          </p:nvSpPr>
          <p:spPr>
            <a:xfrm>
              <a:off x="8041151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2022</a:t>
              </a:r>
            </a:p>
          </p:txBody>
        </p:sp>
      </p:grpSp>
      <p:grpSp>
        <p:nvGrpSpPr>
          <p:cNvPr id="16" name="千图PPT彼岸天：ID 8661124库_组合 41"/>
          <p:cNvGrpSpPr/>
          <p:nvPr>
            <p:custDataLst>
              <p:tags r:id="rId2"/>
            </p:custDataLst>
          </p:nvPr>
        </p:nvGrpSpPr>
        <p:grpSpPr>
          <a:xfrm>
            <a:off x="679501" y="4049514"/>
            <a:ext cx="3072606" cy="685637"/>
            <a:chOff x="6791815" y="1810977"/>
            <a:chExt cx="3767559" cy="556233"/>
          </a:xfrm>
        </p:grpSpPr>
        <p:sp>
          <p:nvSpPr>
            <p:cNvPr id="17" name="矩形 16"/>
            <p:cNvSpPr/>
            <p:nvPr/>
          </p:nvSpPr>
          <p:spPr>
            <a:xfrm>
              <a:off x="6791815" y="2155997"/>
              <a:ext cx="3681351" cy="2112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1100" dirty="0">
                  <a:cs typeface="+mn-ea"/>
                  <a:sym typeface="+mn-ea"/>
                </a:rPr>
                <a:t>发展300余家代理商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18" name="矩形: 圆角 17"/>
            <p:cNvSpPr/>
            <p:nvPr/>
          </p:nvSpPr>
          <p:spPr>
            <a:xfrm>
              <a:off x="6791815" y="1810977"/>
              <a:ext cx="3767559" cy="3497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altLang="zh-CN" sz="1400" b="1">
                  <a:solidFill>
                    <a:schemeClr val="bg1"/>
                  </a:solidFill>
                  <a:cs typeface="+mn-ea"/>
                  <a:sym typeface="+mn-lt"/>
                </a:rPr>
                <a:t>2015</a:t>
              </a:r>
            </a:p>
          </p:txBody>
        </p:sp>
      </p:grpSp>
      <p:grpSp>
        <p:nvGrpSpPr>
          <p:cNvPr id="19" name="千图PPT彼岸天：ID 8661124库_组合 42"/>
          <p:cNvGrpSpPr/>
          <p:nvPr>
            <p:custDataLst>
              <p:tags r:id="rId3"/>
            </p:custDataLst>
          </p:nvPr>
        </p:nvGrpSpPr>
        <p:grpSpPr>
          <a:xfrm>
            <a:off x="1349694" y="3071105"/>
            <a:ext cx="3072606" cy="856173"/>
            <a:chOff x="5871033" y="1810977"/>
            <a:chExt cx="3767559" cy="694583"/>
          </a:xfrm>
        </p:grpSpPr>
        <p:sp>
          <p:nvSpPr>
            <p:cNvPr id="20" name="矩形 19"/>
            <p:cNvSpPr/>
            <p:nvPr/>
          </p:nvSpPr>
          <p:spPr>
            <a:xfrm>
              <a:off x="5871033" y="2155997"/>
              <a:ext cx="3681351" cy="3495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1100" dirty="0">
                  <a:cs typeface="+mn-ea"/>
                  <a:sym typeface="+mn-ea"/>
                </a:rPr>
                <a:t>完成品牌战略升级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/>
              <a:r>
                <a:rPr lang="zh-CN" altLang="en-US" sz="1100" dirty="0">
                  <a:cs typeface="+mn-ea"/>
                  <a:sym typeface="+mn-ea"/>
                </a:rPr>
                <a:t>小文智能语音机器人发布上线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5871033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2018</a:t>
              </a:r>
            </a:p>
          </p:txBody>
        </p:sp>
      </p:grpSp>
      <p:grpSp>
        <p:nvGrpSpPr>
          <p:cNvPr id="22" name="千图PPT彼岸天：ID 8661124库_组合 31"/>
          <p:cNvGrpSpPr/>
          <p:nvPr>
            <p:custDataLst>
              <p:tags r:id="rId4"/>
            </p:custDataLst>
          </p:nvPr>
        </p:nvGrpSpPr>
        <p:grpSpPr>
          <a:xfrm>
            <a:off x="8641557" y="715002"/>
            <a:ext cx="3072605" cy="856173"/>
            <a:chOff x="5871033" y="1810977"/>
            <a:chExt cx="3767559" cy="694583"/>
          </a:xfrm>
        </p:grpSpPr>
        <p:sp>
          <p:nvSpPr>
            <p:cNvPr id="23" name="矩形 22"/>
            <p:cNvSpPr/>
            <p:nvPr/>
          </p:nvSpPr>
          <p:spPr>
            <a:xfrm>
              <a:off x="5871033" y="2155997"/>
              <a:ext cx="3681353" cy="3495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lt"/>
                </a:rPr>
                <a:t>申请多项发明专利</a:t>
              </a:r>
              <a:endParaRPr lang="en-US" altLang="zh-CN" sz="1100" dirty="0">
                <a:cs typeface="+mn-ea"/>
                <a:sym typeface="+mn-lt"/>
              </a:endParaRPr>
            </a:p>
            <a:p>
              <a:pPr algn="r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lt"/>
                </a:rPr>
                <a:t>虚拟数字人研发进入第二阶段</a:t>
              </a:r>
              <a:endParaRPr lang="en-US" altLang="zh-CN" sz="1100" dirty="0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>
              <a:off x="5871033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/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2023</a:t>
              </a:r>
            </a:p>
          </p:txBody>
        </p:sp>
      </p:grpSp>
      <p:grpSp>
        <p:nvGrpSpPr>
          <p:cNvPr id="25" name="千图PPT彼岸天：ID 8661124库_组合 32"/>
          <p:cNvGrpSpPr/>
          <p:nvPr>
            <p:custDataLst>
              <p:tags r:id="rId5"/>
            </p:custDataLst>
          </p:nvPr>
        </p:nvGrpSpPr>
        <p:grpSpPr>
          <a:xfrm>
            <a:off x="8173297" y="1687314"/>
            <a:ext cx="3072605" cy="1362547"/>
            <a:chOff x="5109994" y="1810977"/>
            <a:chExt cx="3767559" cy="1105386"/>
          </a:xfrm>
        </p:grpSpPr>
        <p:sp>
          <p:nvSpPr>
            <p:cNvPr id="26" name="矩形 25"/>
            <p:cNvSpPr/>
            <p:nvPr/>
          </p:nvSpPr>
          <p:spPr>
            <a:xfrm>
              <a:off x="5109994" y="2155997"/>
              <a:ext cx="3681353" cy="7603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zh-CN" altLang="en-US" sz="1100" dirty="0">
                  <a:cs typeface="+mn-ea"/>
                  <a:sym typeface="+mn-ea"/>
                </a:rPr>
                <a:t>科技型中小企业认定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FontTx/>
              </a:pPr>
              <a:r>
                <a:rPr lang="zh-CN" altLang="en-US" sz="1100" dirty="0">
                  <a:cs typeface="+mn-ea"/>
                  <a:sym typeface="+mn-ea"/>
                </a:rPr>
                <a:t>新一代MPCC呼叫中心系统上线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FontTx/>
              </a:pPr>
              <a:r>
                <a:rPr lang="zh-CN" altLang="en-US" sz="1100" dirty="0">
                  <a:cs typeface="+mn-ea"/>
                  <a:sym typeface="+mn-ea"/>
                </a:rPr>
                <a:t>双软认定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FontTx/>
              </a:pPr>
              <a:r>
                <a:rPr lang="zh-CN" altLang="en-US" sz="1100" dirty="0">
                  <a:cs typeface="+mn-ea"/>
                  <a:sym typeface="+mn-ea"/>
                </a:rPr>
                <a:t>高企培育入库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FontTx/>
              </a:pP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>
              <a:off x="5109994" y="1810977"/>
              <a:ext cx="3767559" cy="34972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/>
              <a:r>
                <a:rPr lang="en-US" altLang="zh-CN" sz="1400" b="1">
                  <a:solidFill>
                    <a:schemeClr val="bg1"/>
                  </a:solidFill>
                  <a:cs typeface="+mn-ea"/>
                  <a:sym typeface="+mn-lt"/>
                </a:rPr>
                <a:t>2021</a:t>
              </a:r>
            </a:p>
          </p:txBody>
        </p:sp>
      </p:grpSp>
      <p:grpSp>
        <p:nvGrpSpPr>
          <p:cNvPr id="28" name="千图PPT彼岸天：ID 8661124库_组合 33"/>
          <p:cNvGrpSpPr/>
          <p:nvPr>
            <p:custDataLst>
              <p:tags r:id="rId6"/>
            </p:custDataLst>
          </p:nvPr>
        </p:nvGrpSpPr>
        <p:grpSpPr>
          <a:xfrm>
            <a:off x="7627648" y="2937756"/>
            <a:ext cx="3072605" cy="686897"/>
            <a:chOff x="4169192" y="1810977"/>
            <a:chExt cx="3767559" cy="557255"/>
          </a:xfrm>
        </p:grpSpPr>
        <p:sp>
          <p:nvSpPr>
            <p:cNvPr id="29" name="矩形 28"/>
            <p:cNvSpPr/>
            <p:nvPr/>
          </p:nvSpPr>
          <p:spPr>
            <a:xfrm>
              <a:off x="4169192" y="2155997"/>
              <a:ext cx="3681353" cy="2122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zh-CN" altLang="en-US" sz="1100" dirty="0">
                  <a:cs typeface="+mn-ea"/>
                  <a:sym typeface="+mn-ea"/>
                </a:rPr>
                <a:t>小文接听助理发布上线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4169192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/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2019</a:t>
              </a:r>
            </a:p>
          </p:txBody>
        </p:sp>
      </p:grpSp>
      <p:grpSp>
        <p:nvGrpSpPr>
          <p:cNvPr id="31" name="千图PPT彼岸天：ID 8661124库_组合 5"/>
          <p:cNvGrpSpPr/>
          <p:nvPr>
            <p:custDataLst>
              <p:tags r:id="rId7"/>
            </p:custDataLst>
          </p:nvPr>
        </p:nvGrpSpPr>
        <p:grpSpPr>
          <a:xfrm rot="20880000">
            <a:off x="3398520" y="1238250"/>
            <a:ext cx="5097780" cy="5039995"/>
            <a:chOff x="7659605" y="1304764"/>
            <a:chExt cx="2454599" cy="2466123"/>
          </a:xfrm>
        </p:grpSpPr>
        <p:sp>
          <p:nvSpPr>
            <p:cNvPr id="32" name="任意多边形: 形状 31"/>
            <p:cNvSpPr/>
            <p:nvPr/>
          </p:nvSpPr>
          <p:spPr bwMode="auto">
            <a:xfrm>
              <a:off x="7659605" y="2994942"/>
              <a:ext cx="774024" cy="775945"/>
            </a:xfrm>
            <a:custGeom>
              <a:avLst/>
              <a:gdLst>
                <a:gd name="T0" fmla="*/ 200 w 200"/>
                <a:gd name="T1" fmla="*/ 88 h 200"/>
                <a:gd name="T2" fmla="*/ 177 w 200"/>
                <a:gd name="T3" fmla="*/ 24 h 200"/>
                <a:gd name="T4" fmla="*/ 111 w 200"/>
                <a:gd name="T5" fmla="*/ 0 h 200"/>
                <a:gd name="T6" fmla="*/ 8 w 200"/>
                <a:gd name="T7" fmla="*/ 103 h 200"/>
                <a:gd name="T8" fmla="*/ 41 w 200"/>
                <a:gd name="T9" fmla="*/ 81 h 200"/>
                <a:gd name="T10" fmla="*/ 8 w 200"/>
                <a:gd name="T11" fmla="*/ 193 h 200"/>
                <a:gd name="T12" fmla="*/ 119 w 200"/>
                <a:gd name="T13" fmla="*/ 159 h 200"/>
                <a:gd name="T14" fmla="*/ 96 w 200"/>
                <a:gd name="T15" fmla="*/ 192 h 200"/>
                <a:gd name="T16" fmla="*/ 200 w 200"/>
                <a:gd name="T17" fmla="*/ 88 h 200"/>
                <a:gd name="T18" fmla="*/ 122 w 200"/>
                <a:gd name="T19" fmla="*/ 135 h 200"/>
                <a:gd name="T20" fmla="*/ 137 w 200"/>
                <a:gd name="T21" fmla="*/ 114 h 200"/>
                <a:gd name="T22" fmla="*/ 65 w 200"/>
                <a:gd name="T23" fmla="*/ 136 h 200"/>
                <a:gd name="T24" fmla="*/ 86 w 200"/>
                <a:gd name="T25" fmla="*/ 64 h 200"/>
                <a:gd name="T26" fmla="*/ 65 w 200"/>
                <a:gd name="T27" fmla="*/ 78 h 200"/>
                <a:gd name="T28" fmla="*/ 132 w 200"/>
                <a:gd name="T29" fmla="*/ 11 h 200"/>
                <a:gd name="T30" fmla="*/ 174 w 200"/>
                <a:gd name="T31" fmla="*/ 27 h 200"/>
                <a:gd name="T32" fmla="*/ 189 w 200"/>
                <a:gd name="T33" fmla="*/ 68 h 200"/>
                <a:gd name="T34" fmla="*/ 122 w 200"/>
                <a:gd name="T35" fmla="*/ 13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200">
                  <a:moveTo>
                    <a:pt x="200" y="88"/>
                  </a:moveTo>
                  <a:cubicBezTo>
                    <a:pt x="177" y="24"/>
                    <a:pt x="177" y="24"/>
                    <a:pt x="177" y="24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0"/>
                    <a:pt x="38" y="4"/>
                    <a:pt x="8" y="103"/>
                  </a:cubicBezTo>
                  <a:cubicBezTo>
                    <a:pt x="8" y="103"/>
                    <a:pt x="27" y="87"/>
                    <a:pt x="41" y="81"/>
                  </a:cubicBezTo>
                  <a:cubicBezTo>
                    <a:pt x="41" y="81"/>
                    <a:pt x="0" y="146"/>
                    <a:pt x="8" y="193"/>
                  </a:cubicBezTo>
                  <a:cubicBezTo>
                    <a:pt x="54" y="200"/>
                    <a:pt x="119" y="159"/>
                    <a:pt x="119" y="159"/>
                  </a:cubicBezTo>
                  <a:cubicBezTo>
                    <a:pt x="113" y="173"/>
                    <a:pt x="96" y="192"/>
                    <a:pt x="96" y="192"/>
                  </a:cubicBezTo>
                  <a:cubicBezTo>
                    <a:pt x="195" y="162"/>
                    <a:pt x="200" y="88"/>
                    <a:pt x="200" y="88"/>
                  </a:cubicBezTo>
                  <a:moveTo>
                    <a:pt x="122" y="135"/>
                  </a:moveTo>
                  <a:cubicBezTo>
                    <a:pt x="122" y="135"/>
                    <a:pt x="132" y="123"/>
                    <a:pt x="137" y="114"/>
                  </a:cubicBezTo>
                  <a:cubicBezTo>
                    <a:pt x="137" y="114"/>
                    <a:pt x="94" y="140"/>
                    <a:pt x="65" y="136"/>
                  </a:cubicBezTo>
                  <a:cubicBezTo>
                    <a:pt x="59" y="105"/>
                    <a:pt x="86" y="64"/>
                    <a:pt x="86" y="64"/>
                  </a:cubicBezTo>
                  <a:cubicBezTo>
                    <a:pt x="77" y="68"/>
                    <a:pt x="65" y="78"/>
                    <a:pt x="65" y="78"/>
                  </a:cubicBezTo>
                  <a:cubicBezTo>
                    <a:pt x="84" y="14"/>
                    <a:pt x="132" y="11"/>
                    <a:pt x="132" y="11"/>
                  </a:cubicBezTo>
                  <a:cubicBezTo>
                    <a:pt x="174" y="27"/>
                    <a:pt x="174" y="27"/>
                    <a:pt x="174" y="27"/>
                  </a:cubicBezTo>
                  <a:cubicBezTo>
                    <a:pt x="189" y="68"/>
                    <a:pt x="189" y="68"/>
                    <a:pt x="189" y="68"/>
                  </a:cubicBezTo>
                  <a:cubicBezTo>
                    <a:pt x="189" y="68"/>
                    <a:pt x="186" y="116"/>
                    <a:pt x="122" y="135"/>
                  </a:cubicBezTo>
                </a:path>
              </a:pathLst>
            </a:custGeom>
            <a:solidFill>
              <a:srgbClr val="FF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" name="任意多边形: 形状 32"/>
            <p:cNvSpPr/>
            <p:nvPr/>
          </p:nvSpPr>
          <p:spPr bwMode="auto">
            <a:xfrm>
              <a:off x="7888164" y="3037196"/>
              <a:ext cx="503212" cy="501291"/>
            </a:xfrm>
            <a:custGeom>
              <a:avLst/>
              <a:gdLst>
                <a:gd name="T0" fmla="*/ 115 w 130"/>
                <a:gd name="T1" fmla="*/ 16 h 129"/>
                <a:gd name="T2" fmla="*/ 73 w 130"/>
                <a:gd name="T3" fmla="*/ 0 h 129"/>
                <a:gd name="T4" fmla="*/ 6 w 130"/>
                <a:gd name="T5" fmla="*/ 67 h 129"/>
                <a:gd name="T6" fmla="*/ 27 w 130"/>
                <a:gd name="T7" fmla="*/ 53 h 129"/>
                <a:gd name="T8" fmla="*/ 6 w 130"/>
                <a:gd name="T9" fmla="*/ 125 h 129"/>
                <a:gd name="T10" fmla="*/ 78 w 130"/>
                <a:gd name="T11" fmla="*/ 103 h 129"/>
                <a:gd name="T12" fmla="*/ 63 w 130"/>
                <a:gd name="T13" fmla="*/ 124 h 129"/>
                <a:gd name="T14" fmla="*/ 130 w 130"/>
                <a:gd name="T15" fmla="*/ 57 h 129"/>
                <a:gd name="T16" fmla="*/ 115 w 130"/>
                <a:gd name="T17" fmla="*/ 1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29">
                  <a:moveTo>
                    <a:pt x="115" y="16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25" y="3"/>
                    <a:pt x="6" y="67"/>
                  </a:cubicBezTo>
                  <a:cubicBezTo>
                    <a:pt x="6" y="67"/>
                    <a:pt x="18" y="57"/>
                    <a:pt x="27" y="53"/>
                  </a:cubicBezTo>
                  <a:cubicBezTo>
                    <a:pt x="27" y="53"/>
                    <a:pt x="0" y="94"/>
                    <a:pt x="6" y="125"/>
                  </a:cubicBezTo>
                  <a:cubicBezTo>
                    <a:pt x="35" y="129"/>
                    <a:pt x="78" y="103"/>
                    <a:pt x="78" y="103"/>
                  </a:cubicBezTo>
                  <a:cubicBezTo>
                    <a:pt x="73" y="112"/>
                    <a:pt x="63" y="124"/>
                    <a:pt x="63" y="124"/>
                  </a:cubicBezTo>
                  <a:cubicBezTo>
                    <a:pt x="127" y="105"/>
                    <a:pt x="130" y="57"/>
                    <a:pt x="130" y="57"/>
                  </a:cubicBezTo>
                  <a:cubicBezTo>
                    <a:pt x="115" y="16"/>
                    <a:pt x="115" y="16"/>
                    <a:pt x="115" y="1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" name="任意多边形: 形状 33"/>
            <p:cNvSpPr/>
            <p:nvPr/>
          </p:nvSpPr>
          <p:spPr bwMode="auto">
            <a:xfrm>
              <a:off x="8410582" y="2727971"/>
              <a:ext cx="635738" cy="848930"/>
            </a:xfrm>
            <a:custGeom>
              <a:avLst/>
              <a:gdLst>
                <a:gd name="T0" fmla="*/ 164 w 164"/>
                <a:gd name="T1" fmla="*/ 55 h 219"/>
                <a:gd name="T2" fmla="*/ 133 w 164"/>
                <a:gd name="T3" fmla="*/ 180 h 219"/>
                <a:gd name="T4" fmla="*/ 0 w 164"/>
                <a:gd name="T5" fmla="*/ 219 h 219"/>
                <a:gd name="T6" fmla="*/ 27 w 164"/>
                <a:gd name="T7" fmla="*/ 82 h 219"/>
                <a:gd name="T8" fmla="*/ 109 w 164"/>
                <a:gd name="T9" fmla="*/ 0 h 219"/>
                <a:gd name="T10" fmla="*/ 164 w 164"/>
                <a:gd name="T11" fmla="*/ 5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219">
                  <a:moveTo>
                    <a:pt x="164" y="55"/>
                  </a:moveTo>
                  <a:cubicBezTo>
                    <a:pt x="133" y="180"/>
                    <a:pt x="133" y="180"/>
                    <a:pt x="133" y="180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19"/>
                    <a:pt x="93" y="147"/>
                    <a:pt x="27" y="82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64" y="55"/>
                    <a:pt x="164" y="55"/>
                    <a:pt x="164" y="5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任意多边形: 形状 34"/>
            <p:cNvSpPr/>
            <p:nvPr/>
          </p:nvSpPr>
          <p:spPr bwMode="auto">
            <a:xfrm>
              <a:off x="7842068" y="2366887"/>
              <a:ext cx="847009" cy="639579"/>
            </a:xfrm>
            <a:custGeom>
              <a:avLst/>
              <a:gdLst>
                <a:gd name="T0" fmla="*/ 164 w 219"/>
                <a:gd name="T1" fmla="*/ 0 h 165"/>
                <a:gd name="T2" fmla="*/ 38 w 219"/>
                <a:gd name="T3" fmla="*/ 32 h 165"/>
                <a:gd name="T4" fmla="*/ 0 w 219"/>
                <a:gd name="T5" fmla="*/ 165 h 165"/>
                <a:gd name="T6" fmla="*/ 137 w 219"/>
                <a:gd name="T7" fmla="*/ 137 h 165"/>
                <a:gd name="T8" fmla="*/ 219 w 219"/>
                <a:gd name="T9" fmla="*/ 55 h 165"/>
                <a:gd name="T10" fmla="*/ 164 w 219"/>
                <a:gd name="T11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165">
                  <a:moveTo>
                    <a:pt x="164" y="0"/>
                  </a:moveTo>
                  <a:cubicBezTo>
                    <a:pt x="38" y="32"/>
                    <a:pt x="38" y="32"/>
                    <a:pt x="38" y="32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5"/>
                    <a:pt x="71" y="72"/>
                    <a:pt x="137" y="137"/>
                  </a:cubicBezTo>
                  <a:cubicBezTo>
                    <a:pt x="219" y="55"/>
                    <a:pt x="219" y="55"/>
                    <a:pt x="219" y="55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任意多边形: 形状 35"/>
            <p:cNvSpPr/>
            <p:nvPr/>
          </p:nvSpPr>
          <p:spPr bwMode="auto">
            <a:xfrm>
              <a:off x="8654506" y="1685054"/>
              <a:ext cx="1081329" cy="1081330"/>
            </a:xfrm>
            <a:custGeom>
              <a:avLst/>
              <a:gdLst>
                <a:gd name="T0" fmla="*/ 61 w 279"/>
                <a:gd name="T1" fmla="*/ 221 h 279"/>
                <a:gd name="T2" fmla="*/ 148 w 279"/>
                <a:gd name="T3" fmla="*/ 279 h 279"/>
                <a:gd name="T4" fmla="*/ 279 w 279"/>
                <a:gd name="T5" fmla="*/ 78 h 279"/>
                <a:gd name="T6" fmla="*/ 233 w 279"/>
                <a:gd name="T7" fmla="*/ 48 h 279"/>
                <a:gd name="T8" fmla="*/ 204 w 279"/>
                <a:gd name="T9" fmla="*/ 7 h 279"/>
                <a:gd name="T10" fmla="*/ 202 w 279"/>
                <a:gd name="T11" fmla="*/ 0 h 279"/>
                <a:gd name="T12" fmla="*/ 0 w 279"/>
                <a:gd name="T13" fmla="*/ 131 h 279"/>
                <a:gd name="T14" fmla="*/ 8 w 279"/>
                <a:gd name="T15" fmla="*/ 147 h 279"/>
                <a:gd name="T16" fmla="*/ 61 w 279"/>
                <a:gd name="T17" fmla="*/ 22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9" h="279">
                  <a:moveTo>
                    <a:pt x="61" y="221"/>
                  </a:moveTo>
                  <a:cubicBezTo>
                    <a:pt x="83" y="243"/>
                    <a:pt x="111" y="264"/>
                    <a:pt x="148" y="279"/>
                  </a:cubicBezTo>
                  <a:cubicBezTo>
                    <a:pt x="207" y="212"/>
                    <a:pt x="249" y="138"/>
                    <a:pt x="279" y="78"/>
                  </a:cubicBezTo>
                  <a:cubicBezTo>
                    <a:pt x="259" y="70"/>
                    <a:pt x="244" y="60"/>
                    <a:pt x="233" y="48"/>
                  </a:cubicBezTo>
                  <a:cubicBezTo>
                    <a:pt x="218" y="34"/>
                    <a:pt x="210" y="19"/>
                    <a:pt x="204" y="7"/>
                  </a:cubicBezTo>
                  <a:cubicBezTo>
                    <a:pt x="203" y="4"/>
                    <a:pt x="202" y="2"/>
                    <a:pt x="202" y="0"/>
                  </a:cubicBezTo>
                  <a:cubicBezTo>
                    <a:pt x="141" y="29"/>
                    <a:pt x="67" y="72"/>
                    <a:pt x="0" y="131"/>
                  </a:cubicBezTo>
                  <a:cubicBezTo>
                    <a:pt x="2" y="136"/>
                    <a:pt x="5" y="141"/>
                    <a:pt x="8" y="147"/>
                  </a:cubicBezTo>
                  <a:cubicBezTo>
                    <a:pt x="18" y="168"/>
                    <a:pt x="35" y="196"/>
                    <a:pt x="61" y="221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任意多边形: 形状 36"/>
            <p:cNvSpPr/>
            <p:nvPr/>
          </p:nvSpPr>
          <p:spPr bwMode="auto">
            <a:xfrm>
              <a:off x="9476547" y="1487227"/>
              <a:ext cx="457117" cy="457117"/>
            </a:xfrm>
            <a:custGeom>
              <a:avLst/>
              <a:gdLst>
                <a:gd name="T0" fmla="*/ 29 w 118"/>
                <a:gd name="T1" fmla="*/ 91 h 118"/>
                <a:gd name="T2" fmla="*/ 72 w 118"/>
                <a:gd name="T3" fmla="*/ 118 h 118"/>
                <a:gd name="T4" fmla="*/ 118 w 118"/>
                <a:gd name="T5" fmla="*/ 0 h 118"/>
                <a:gd name="T6" fmla="*/ 0 w 118"/>
                <a:gd name="T7" fmla="*/ 46 h 118"/>
                <a:gd name="T8" fmla="*/ 3 w 118"/>
                <a:gd name="T9" fmla="*/ 53 h 118"/>
                <a:gd name="T10" fmla="*/ 29 w 118"/>
                <a:gd name="T11" fmla="*/ 9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18">
                  <a:moveTo>
                    <a:pt x="29" y="91"/>
                  </a:moveTo>
                  <a:cubicBezTo>
                    <a:pt x="40" y="102"/>
                    <a:pt x="54" y="111"/>
                    <a:pt x="72" y="118"/>
                  </a:cubicBezTo>
                  <a:cubicBezTo>
                    <a:pt x="104" y="50"/>
                    <a:pt x="118" y="0"/>
                    <a:pt x="118" y="0"/>
                  </a:cubicBezTo>
                  <a:cubicBezTo>
                    <a:pt x="118" y="0"/>
                    <a:pt x="69" y="14"/>
                    <a:pt x="0" y="46"/>
                  </a:cubicBezTo>
                  <a:cubicBezTo>
                    <a:pt x="1" y="48"/>
                    <a:pt x="2" y="50"/>
                    <a:pt x="3" y="53"/>
                  </a:cubicBezTo>
                  <a:cubicBezTo>
                    <a:pt x="8" y="64"/>
                    <a:pt x="16" y="78"/>
                    <a:pt x="29" y="91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" name="任意多边形: 形状 37"/>
            <p:cNvSpPr/>
            <p:nvPr/>
          </p:nvSpPr>
          <p:spPr bwMode="auto">
            <a:xfrm>
              <a:off x="8062943" y="2222838"/>
              <a:ext cx="1129346" cy="1137029"/>
            </a:xfrm>
            <a:custGeom>
              <a:avLst/>
              <a:gdLst>
                <a:gd name="T0" fmla="*/ 206 w 292"/>
                <a:gd name="T1" fmla="*/ 91 h 293"/>
                <a:gd name="T2" fmla="*/ 150 w 292"/>
                <a:gd name="T3" fmla="*/ 14 h 293"/>
                <a:gd name="T4" fmla="*/ 144 w 292"/>
                <a:gd name="T5" fmla="*/ 0 h 293"/>
                <a:gd name="T6" fmla="*/ 0 w 292"/>
                <a:gd name="T7" fmla="*/ 197 h 293"/>
                <a:gd name="T8" fmla="*/ 37 w 292"/>
                <a:gd name="T9" fmla="*/ 253 h 293"/>
                <a:gd name="T10" fmla="*/ 96 w 292"/>
                <a:gd name="T11" fmla="*/ 293 h 293"/>
                <a:gd name="T12" fmla="*/ 292 w 292"/>
                <a:gd name="T13" fmla="*/ 149 h 293"/>
                <a:gd name="T14" fmla="*/ 206 w 292"/>
                <a:gd name="T15" fmla="*/ 9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293">
                  <a:moveTo>
                    <a:pt x="206" y="91"/>
                  </a:moveTo>
                  <a:cubicBezTo>
                    <a:pt x="179" y="64"/>
                    <a:pt x="161" y="35"/>
                    <a:pt x="150" y="14"/>
                  </a:cubicBezTo>
                  <a:cubicBezTo>
                    <a:pt x="148" y="9"/>
                    <a:pt x="146" y="4"/>
                    <a:pt x="144" y="0"/>
                  </a:cubicBezTo>
                  <a:cubicBezTo>
                    <a:pt x="86" y="53"/>
                    <a:pt x="34" y="118"/>
                    <a:pt x="0" y="197"/>
                  </a:cubicBezTo>
                  <a:cubicBezTo>
                    <a:pt x="0" y="197"/>
                    <a:pt x="11" y="228"/>
                    <a:pt x="37" y="253"/>
                  </a:cubicBezTo>
                  <a:cubicBezTo>
                    <a:pt x="63" y="279"/>
                    <a:pt x="96" y="293"/>
                    <a:pt x="96" y="293"/>
                  </a:cubicBezTo>
                  <a:cubicBezTo>
                    <a:pt x="175" y="260"/>
                    <a:pt x="240" y="207"/>
                    <a:pt x="292" y="149"/>
                  </a:cubicBezTo>
                  <a:cubicBezTo>
                    <a:pt x="256" y="134"/>
                    <a:pt x="228" y="113"/>
                    <a:pt x="206" y="91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任意多边形: 形状 38"/>
            <p:cNvSpPr/>
            <p:nvPr/>
          </p:nvSpPr>
          <p:spPr bwMode="auto">
            <a:xfrm>
              <a:off x="9438133" y="1665848"/>
              <a:ext cx="316908" cy="320750"/>
            </a:xfrm>
            <a:custGeom>
              <a:avLst/>
              <a:gdLst>
                <a:gd name="T0" fmla="*/ 31 w 82"/>
                <a:gd name="T1" fmla="*/ 53 h 83"/>
                <a:gd name="T2" fmla="*/ 77 w 82"/>
                <a:gd name="T3" fmla="*/ 83 h 83"/>
                <a:gd name="T4" fmla="*/ 82 w 82"/>
                <a:gd name="T5" fmla="*/ 72 h 83"/>
                <a:gd name="T6" fmla="*/ 39 w 82"/>
                <a:gd name="T7" fmla="*/ 45 h 83"/>
                <a:gd name="T8" fmla="*/ 13 w 82"/>
                <a:gd name="T9" fmla="*/ 7 h 83"/>
                <a:gd name="T10" fmla="*/ 10 w 82"/>
                <a:gd name="T11" fmla="*/ 0 h 83"/>
                <a:gd name="T12" fmla="*/ 0 w 82"/>
                <a:gd name="T13" fmla="*/ 5 h 83"/>
                <a:gd name="T14" fmla="*/ 2 w 82"/>
                <a:gd name="T15" fmla="*/ 12 h 83"/>
                <a:gd name="T16" fmla="*/ 31 w 82"/>
                <a:gd name="T17" fmla="*/ 5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83">
                  <a:moveTo>
                    <a:pt x="31" y="53"/>
                  </a:moveTo>
                  <a:cubicBezTo>
                    <a:pt x="42" y="65"/>
                    <a:pt x="57" y="75"/>
                    <a:pt x="77" y="83"/>
                  </a:cubicBezTo>
                  <a:cubicBezTo>
                    <a:pt x="78" y="79"/>
                    <a:pt x="80" y="76"/>
                    <a:pt x="82" y="72"/>
                  </a:cubicBezTo>
                  <a:cubicBezTo>
                    <a:pt x="64" y="65"/>
                    <a:pt x="50" y="56"/>
                    <a:pt x="39" y="45"/>
                  </a:cubicBezTo>
                  <a:cubicBezTo>
                    <a:pt x="26" y="32"/>
                    <a:pt x="18" y="18"/>
                    <a:pt x="13" y="7"/>
                  </a:cubicBezTo>
                  <a:cubicBezTo>
                    <a:pt x="12" y="4"/>
                    <a:pt x="11" y="2"/>
                    <a:pt x="10" y="0"/>
                  </a:cubicBezTo>
                  <a:cubicBezTo>
                    <a:pt x="7" y="2"/>
                    <a:pt x="3" y="3"/>
                    <a:pt x="0" y="5"/>
                  </a:cubicBezTo>
                  <a:cubicBezTo>
                    <a:pt x="0" y="7"/>
                    <a:pt x="1" y="9"/>
                    <a:pt x="2" y="12"/>
                  </a:cubicBezTo>
                  <a:cubicBezTo>
                    <a:pt x="8" y="24"/>
                    <a:pt x="16" y="39"/>
                    <a:pt x="31" y="53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任意多边形: 形状 39"/>
            <p:cNvSpPr/>
            <p:nvPr/>
          </p:nvSpPr>
          <p:spPr bwMode="auto">
            <a:xfrm>
              <a:off x="8619933" y="2192108"/>
              <a:ext cx="608848" cy="608848"/>
            </a:xfrm>
            <a:custGeom>
              <a:avLst/>
              <a:gdLst>
                <a:gd name="T0" fmla="*/ 62 w 157"/>
                <a:gd name="T1" fmla="*/ 99 h 157"/>
                <a:gd name="T2" fmla="*/ 148 w 157"/>
                <a:gd name="T3" fmla="*/ 157 h 157"/>
                <a:gd name="T4" fmla="*/ 157 w 157"/>
                <a:gd name="T5" fmla="*/ 148 h 157"/>
                <a:gd name="T6" fmla="*/ 70 w 157"/>
                <a:gd name="T7" fmla="*/ 90 h 157"/>
                <a:gd name="T8" fmla="*/ 17 w 157"/>
                <a:gd name="T9" fmla="*/ 16 h 157"/>
                <a:gd name="T10" fmla="*/ 9 w 157"/>
                <a:gd name="T11" fmla="*/ 0 h 157"/>
                <a:gd name="T12" fmla="*/ 0 w 157"/>
                <a:gd name="T13" fmla="*/ 8 h 157"/>
                <a:gd name="T14" fmla="*/ 6 w 157"/>
                <a:gd name="T15" fmla="*/ 22 h 157"/>
                <a:gd name="T16" fmla="*/ 62 w 157"/>
                <a:gd name="T17" fmla="*/ 9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7" h="157">
                  <a:moveTo>
                    <a:pt x="62" y="99"/>
                  </a:moveTo>
                  <a:cubicBezTo>
                    <a:pt x="84" y="121"/>
                    <a:pt x="112" y="142"/>
                    <a:pt x="148" y="157"/>
                  </a:cubicBezTo>
                  <a:cubicBezTo>
                    <a:pt x="151" y="154"/>
                    <a:pt x="154" y="151"/>
                    <a:pt x="157" y="148"/>
                  </a:cubicBezTo>
                  <a:cubicBezTo>
                    <a:pt x="120" y="133"/>
                    <a:pt x="92" y="112"/>
                    <a:pt x="70" y="90"/>
                  </a:cubicBezTo>
                  <a:cubicBezTo>
                    <a:pt x="44" y="65"/>
                    <a:pt x="27" y="37"/>
                    <a:pt x="17" y="16"/>
                  </a:cubicBezTo>
                  <a:cubicBezTo>
                    <a:pt x="14" y="10"/>
                    <a:pt x="11" y="5"/>
                    <a:pt x="9" y="0"/>
                  </a:cubicBezTo>
                  <a:cubicBezTo>
                    <a:pt x="6" y="3"/>
                    <a:pt x="3" y="6"/>
                    <a:pt x="0" y="8"/>
                  </a:cubicBezTo>
                  <a:cubicBezTo>
                    <a:pt x="2" y="12"/>
                    <a:pt x="4" y="17"/>
                    <a:pt x="6" y="22"/>
                  </a:cubicBezTo>
                  <a:cubicBezTo>
                    <a:pt x="17" y="43"/>
                    <a:pt x="35" y="72"/>
                    <a:pt x="62" y="9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任意多边形: 形状 40"/>
            <p:cNvSpPr/>
            <p:nvPr/>
          </p:nvSpPr>
          <p:spPr bwMode="auto">
            <a:xfrm>
              <a:off x="8124404" y="2595445"/>
              <a:ext cx="693357" cy="695278"/>
            </a:xfrm>
            <a:custGeom>
              <a:avLst/>
              <a:gdLst>
                <a:gd name="T0" fmla="*/ 302 w 361"/>
                <a:gd name="T1" fmla="*/ 0 h 362"/>
                <a:gd name="T2" fmla="*/ 361 w 361"/>
                <a:gd name="T3" fmla="*/ 61 h 362"/>
                <a:gd name="T4" fmla="*/ 0 w 361"/>
                <a:gd name="T5" fmla="*/ 362 h 362"/>
                <a:gd name="T6" fmla="*/ 302 w 361"/>
                <a:gd name="T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1" h="362">
                  <a:moveTo>
                    <a:pt x="302" y="0"/>
                  </a:moveTo>
                  <a:lnTo>
                    <a:pt x="361" y="61"/>
                  </a:lnTo>
                  <a:lnTo>
                    <a:pt x="0" y="36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任意多边形: 形状 41"/>
            <p:cNvSpPr/>
            <p:nvPr/>
          </p:nvSpPr>
          <p:spPr bwMode="auto">
            <a:xfrm>
              <a:off x="9820344" y="1304764"/>
              <a:ext cx="293860" cy="293860"/>
            </a:xfrm>
            <a:custGeom>
              <a:avLst/>
              <a:gdLst>
                <a:gd name="T0" fmla="*/ 153 w 153"/>
                <a:gd name="T1" fmla="*/ 0 h 153"/>
                <a:gd name="T2" fmla="*/ 10 w 153"/>
                <a:gd name="T3" fmla="*/ 111 h 153"/>
                <a:gd name="T4" fmla="*/ 0 w 153"/>
                <a:gd name="T5" fmla="*/ 153 h 153"/>
                <a:gd name="T6" fmla="*/ 43 w 153"/>
                <a:gd name="T7" fmla="*/ 145 h 153"/>
                <a:gd name="T8" fmla="*/ 153 w 153"/>
                <a:gd name="T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53">
                  <a:moveTo>
                    <a:pt x="153" y="0"/>
                  </a:moveTo>
                  <a:lnTo>
                    <a:pt x="10" y="111"/>
                  </a:lnTo>
                  <a:lnTo>
                    <a:pt x="0" y="153"/>
                  </a:lnTo>
                  <a:lnTo>
                    <a:pt x="43" y="14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任意多边形: 形状 42"/>
            <p:cNvSpPr/>
            <p:nvPr/>
          </p:nvSpPr>
          <p:spPr bwMode="auto">
            <a:xfrm>
              <a:off x="9820344" y="1304764"/>
              <a:ext cx="293860" cy="293860"/>
            </a:xfrm>
            <a:custGeom>
              <a:avLst/>
              <a:gdLst>
                <a:gd name="T0" fmla="*/ 153 w 153"/>
                <a:gd name="T1" fmla="*/ 0 h 153"/>
                <a:gd name="T2" fmla="*/ 10 w 153"/>
                <a:gd name="T3" fmla="*/ 111 h 153"/>
                <a:gd name="T4" fmla="*/ 0 w 153"/>
                <a:gd name="T5" fmla="*/ 153 h 153"/>
                <a:gd name="T6" fmla="*/ 43 w 153"/>
                <a:gd name="T7" fmla="*/ 145 h 153"/>
                <a:gd name="T8" fmla="*/ 153 w 153"/>
                <a:gd name="T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53">
                  <a:moveTo>
                    <a:pt x="153" y="0"/>
                  </a:moveTo>
                  <a:lnTo>
                    <a:pt x="10" y="111"/>
                  </a:lnTo>
                  <a:lnTo>
                    <a:pt x="0" y="153"/>
                  </a:lnTo>
                  <a:lnTo>
                    <a:pt x="43" y="145"/>
                  </a:lnTo>
                  <a:lnTo>
                    <a:pt x="1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" name="任意多边形: 形状 43"/>
            <p:cNvSpPr/>
            <p:nvPr/>
          </p:nvSpPr>
          <p:spPr bwMode="auto">
            <a:xfrm>
              <a:off x="9096257" y="1952025"/>
              <a:ext cx="372608" cy="372608"/>
            </a:xfrm>
            <a:custGeom>
              <a:avLst/>
              <a:gdLst>
                <a:gd name="T0" fmla="*/ 79 w 96"/>
                <a:gd name="T1" fmla="*/ 79 h 96"/>
                <a:gd name="T2" fmla="*/ 17 w 96"/>
                <a:gd name="T3" fmla="*/ 79 h 96"/>
                <a:gd name="T4" fmla="*/ 17 w 96"/>
                <a:gd name="T5" fmla="*/ 17 h 96"/>
                <a:gd name="T6" fmla="*/ 79 w 96"/>
                <a:gd name="T7" fmla="*/ 17 h 96"/>
                <a:gd name="T8" fmla="*/ 79 w 96"/>
                <a:gd name="T9" fmla="*/ 7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79" y="79"/>
                  </a:moveTo>
                  <a:cubicBezTo>
                    <a:pt x="62" y="96"/>
                    <a:pt x="34" y="96"/>
                    <a:pt x="17" y="79"/>
                  </a:cubicBezTo>
                  <a:cubicBezTo>
                    <a:pt x="0" y="62"/>
                    <a:pt x="0" y="34"/>
                    <a:pt x="17" y="17"/>
                  </a:cubicBezTo>
                  <a:cubicBezTo>
                    <a:pt x="34" y="0"/>
                    <a:pt x="62" y="0"/>
                    <a:pt x="79" y="17"/>
                  </a:cubicBezTo>
                  <a:cubicBezTo>
                    <a:pt x="96" y="34"/>
                    <a:pt x="96" y="62"/>
                    <a:pt x="79" y="79"/>
                  </a:cubicBezTo>
                </a:path>
              </a:pathLst>
            </a:custGeom>
            <a:solidFill>
              <a:schemeClr val="bg2"/>
            </a:solidFill>
            <a:ln w="9525">
              <a:solidFill>
                <a:srgbClr val="000000"/>
              </a:solidFill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" name="任意多边形: 形状 44"/>
            <p:cNvSpPr/>
            <p:nvPr/>
          </p:nvSpPr>
          <p:spPr bwMode="auto">
            <a:xfrm>
              <a:off x="9096257" y="1952025"/>
              <a:ext cx="372608" cy="372608"/>
            </a:xfrm>
            <a:custGeom>
              <a:avLst/>
              <a:gdLst>
                <a:gd name="T0" fmla="*/ 48 w 96"/>
                <a:gd name="T1" fmla="*/ 96 h 96"/>
                <a:gd name="T2" fmla="*/ 14 w 96"/>
                <a:gd name="T3" fmla="*/ 82 h 96"/>
                <a:gd name="T4" fmla="*/ 0 w 96"/>
                <a:gd name="T5" fmla="*/ 48 h 96"/>
                <a:gd name="T6" fmla="*/ 14 w 96"/>
                <a:gd name="T7" fmla="*/ 14 h 96"/>
                <a:gd name="T8" fmla="*/ 48 w 96"/>
                <a:gd name="T9" fmla="*/ 0 h 96"/>
                <a:gd name="T10" fmla="*/ 82 w 96"/>
                <a:gd name="T11" fmla="*/ 14 h 96"/>
                <a:gd name="T12" fmla="*/ 96 w 96"/>
                <a:gd name="T13" fmla="*/ 48 h 96"/>
                <a:gd name="T14" fmla="*/ 82 w 96"/>
                <a:gd name="T15" fmla="*/ 82 h 96"/>
                <a:gd name="T16" fmla="*/ 48 w 96"/>
                <a:gd name="T17" fmla="*/ 96 h 96"/>
                <a:gd name="T18" fmla="*/ 48 w 96"/>
                <a:gd name="T19" fmla="*/ 10 h 96"/>
                <a:gd name="T20" fmla="*/ 21 w 96"/>
                <a:gd name="T21" fmla="*/ 21 h 96"/>
                <a:gd name="T22" fmla="*/ 10 w 96"/>
                <a:gd name="T23" fmla="*/ 48 h 96"/>
                <a:gd name="T24" fmla="*/ 21 w 96"/>
                <a:gd name="T25" fmla="*/ 75 h 96"/>
                <a:gd name="T26" fmla="*/ 48 w 96"/>
                <a:gd name="T27" fmla="*/ 86 h 96"/>
                <a:gd name="T28" fmla="*/ 75 w 96"/>
                <a:gd name="T29" fmla="*/ 75 h 96"/>
                <a:gd name="T30" fmla="*/ 86 w 96"/>
                <a:gd name="T31" fmla="*/ 48 h 96"/>
                <a:gd name="T32" fmla="*/ 75 w 96"/>
                <a:gd name="T33" fmla="*/ 21 h 96"/>
                <a:gd name="T34" fmla="*/ 48 w 96"/>
                <a:gd name="T35" fmla="*/ 1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35" y="96"/>
                    <a:pt x="23" y="91"/>
                    <a:pt x="14" y="82"/>
                  </a:cubicBezTo>
                  <a:cubicBezTo>
                    <a:pt x="5" y="73"/>
                    <a:pt x="0" y="61"/>
                    <a:pt x="0" y="48"/>
                  </a:cubicBezTo>
                  <a:cubicBezTo>
                    <a:pt x="0" y="35"/>
                    <a:pt x="5" y="23"/>
                    <a:pt x="14" y="14"/>
                  </a:cubicBezTo>
                  <a:cubicBezTo>
                    <a:pt x="23" y="5"/>
                    <a:pt x="35" y="0"/>
                    <a:pt x="48" y="0"/>
                  </a:cubicBezTo>
                  <a:cubicBezTo>
                    <a:pt x="61" y="0"/>
                    <a:pt x="73" y="5"/>
                    <a:pt x="82" y="14"/>
                  </a:cubicBezTo>
                  <a:cubicBezTo>
                    <a:pt x="91" y="23"/>
                    <a:pt x="96" y="35"/>
                    <a:pt x="96" y="48"/>
                  </a:cubicBezTo>
                  <a:cubicBezTo>
                    <a:pt x="96" y="61"/>
                    <a:pt x="91" y="73"/>
                    <a:pt x="82" y="82"/>
                  </a:cubicBezTo>
                  <a:cubicBezTo>
                    <a:pt x="73" y="91"/>
                    <a:pt x="61" y="96"/>
                    <a:pt x="48" y="96"/>
                  </a:cubicBezTo>
                  <a:moveTo>
                    <a:pt x="48" y="10"/>
                  </a:moveTo>
                  <a:cubicBezTo>
                    <a:pt x="38" y="10"/>
                    <a:pt x="28" y="14"/>
                    <a:pt x="21" y="21"/>
                  </a:cubicBezTo>
                  <a:cubicBezTo>
                    <a:pt x="14" y="28"/>
                    <a:pt x="10" y="38"/>
                    <a:pt x="10" y="48"/>
                  </a:cubicBezTo>
                  <a:cubicBezTo>
                    <a:pt x="10" y="58"/>
                    <a:pt x="14" y="68"/>
                    <a:pt x="21" y="75"/>
                  </a:cubicBezTo>
                  <a:cubicBezTo>
                    <a:pt x="28" y="82"/>
                    <a:pt x="38" y="86"/>
                    <a:pt x="48" y="86"/>
                  </a:cubicBezTo>
                  <a:cubicBezTo>
                    <a:pt x="58" y="86"/>
                    <a:pt x="68" y="82"/>
                    <a:pt x="75" y="75"/>
                  </a:cubicBezTo>
                  <a:cubicBezTo>
                    <a:pt x="82" y="68"/>
                    <a:pt x="86" y="58"/>
                    <a:pt x="86" y="48"/>
                  </a:cubicBezTo>
                  <a:cubicBezTo>
                    <a:pt x="86" y="38"/>
                    <a:pt x="82" y="28"/>
                    <a:pt x="75" y="21"/>
                  </a:cubicBezTo>
                  <a:cubicBezTo>
                    <a:pt x="68" y="14"/>
                    <a:pt x="58" y="10"/>
                    <a:pt x="48" y="10"/>
                  </a:cubicBez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6" name="任意多边形: 形状 45"/>
            <p:cNvSpPr/>
            <p:nvPr/>
          </p:nvSpPr>
          <p:spPr bwMode="auto">
            <a:xfrm flipH="1">
              <a:off x="9933662" y="1487227"/>
              <a:ext cx="0" cy="3842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4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7" name="任意多边形: 形状 46"/>
            <p:cNvSpPr/>
            <p:nvPr/>
          </p:nvSpPr>
          <p:spPr bwMode="auto">
            <a:xfrm>
              <a:off x="8429788" y="2883544"/>
              <a:ext cx="689515" cy="480164"/>
            </a:xfrm>
            <a:custGeom>
              <a:avLst/>
              <a:gdLst>
                <a:gd name="T0" fmla="*/ 45 w 178"/>
                <a:gd name="T1" fmla="*/ 102 h 124"/>
                <a:gd name="T2" fmla="*/ 1 w 178"/>
                <a:gd name="T3" fmla="*/ 123 h 124"/>
                <a:gd name="T4" fmla="*/ 0 w 178"/>
                <a:gd name="T5" fmla="*/ 123 h 124"/>
                <a:gd name="T6" fmla="*/ 0 w 178"/>
                <a:gd name="T7" fmla="*/ 123 h 124"/>
                <a:gd name="T8" fmla="*/ 1 w 178"/>
                <a:gd name="T9" fmla="*/ 124 h 124"/>
                <a:gd name="T10" fmla="*/ 45 w 178"/>
                <a:gd name="T11" fmla="*/ 102 h 124"/>
                <a:gd name="T12" fmla="*/ 45 w 178"/>
                <a:gd name="T13" fmla="*/ 102 h 124"/>
                <a:gd name="T14" fmla="*/ 178 w 178"/>
                <a:gd name="T15" fmla="*/ 0 h 124"/>
                <a:gd name="T16" fmla="*/ 158 w 178"/>
                <a:gd name="T17" fmla="*/ 19 h 124"/>
                <a:gd name="T18" fmla="*/ 158 w 178"/>
                <a:gd name="T19" fmla="*/ 19 h 124"/>
                <a:gd name="T20" fmla="*/ 178 w 178"/>
                <a:gd name="T21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124">
                  <a:moveTo>
                    <a:pt x="45" y="102"/>
                  </a:moveTo>
                  <a:cubicBezTo>
                    <a:pt x="31" y="110"/>
                    <a:pt x="16" y="117"/>
                    <a:pt x="1" y="123"/>
                  </a:cubicBezTo>
                  <a:cubicBezTo>
                    <a:pt x="1" y="123"/>
                    <a:pt x="1" y="123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1" y="124"/>
                    <a:pt x="1" y="124"/>
                    <a:pt x="1" y="124"/>
                  </a:cubicBezTo>
                  <a:cubicBezTo>
                    <a:pt x="16" y="117"/>
                    <a:pt x="31" y="110"/>
                    <a:pt x="45" y="102"/>
                  </a:cubicBezTo>
                  <a:cubicBezTo>
                    <a:pt x="45" y="102"/>
                    <a:pt x="45" y="102"/>
                    <a:pt x="45" y="102"/>
                  </a:cubicBezTo>
                  <a:moveTo>
                    <a:pt x="178" y="0"/>
                  </a:moveTo>
                  <a:cubicBezTo>
                    <a:pt x="172" y="6"/>
                    <a:pt x="165" y="13"/>
                    <a:pt x="158" y="19"/>
                  </a:cubicBezTo>
                  <a:cubicBezTo>
                    <a:pt x="158" y="19"/>
                    <a:pt x="158" y="19"/>
                    <a:pt x="158" y="19"/>
                  </a:cubicBezTo>
                  <a:cubicBezTo>
                    <a:pt x="165" y="13"/>
                    <a:pt x="172" y="6"/>
                    <a:pt x="178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8" name="任意多边形: 形状 47"/>
            <p:cNvSpPr/>
            <p:nvPr/>
          </p:nvSpPr>
          <p:spPr bwMode="auto">
            <a:xfrm>
              <a:off x="8410582" y="3352184"/>
              <a:ext cx="19206" cy="7682"/>
            </a:xfrm>
            <a:custGeom>
              <a:avLst/>
              <a:gdLst>
                <a:gd name="T0" fmla="*/ 0 w 5"/>
                <a:gd name="T1" fmla="*/ 0 h 2"/>
                <a:gd name="T2" fmla="*/ 5 w 5"/>
                <a:gd name="T3" fmla="*/ 2 h 2"/>
                <a:gd name="T4" fmla="*/ 5 w 5"/>
                <a:gd name="T5" fmla="*/ 2 h 2"/>
                <a:gd name="T6" fmla="*/ 0 w 5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3" y="1"/>
                    <a:pt x="0" y="0"/>
                  </a:cubicBezTo>
                </a:path>
              </a:pathLst>
            </a:custGeom>
            <a:solidFill>
              <a:srgbClr val="E5C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9" name="任意多边形: 形状 48"/>
            <p:cNvSpPr/>
            <p:nvPr/>
          </p:nvSpPr>
          <p:spPr bwMode="auto">
            <a:xfrm>
              <a:off x="8604568" y="2956529"/>
              <a:ext cx="437909" cy="320750"/>
            </a:xfrm>
            <a:custGeom>
              <a:avLst/>
              <a:gdLst>
                <a:gd name="T0" fmla="*/ 113 w 113"/>
                <a:gd name="T1" fmla="*/ 0 h 83"/>
                <a:gd name="T2" fmla="*/ 0 w 113"/>
                <a:gd name="T3" fmla="*/ 83 h 83"/>
                <a:gd name="T4" fmla="*/ 0 w 113"/>
                <a:gd name="T5" fmla="*/ 83 h 83"/>
                <a:gd name="T6" fmla="*/ 113 w 113"/>
                <a:gd name="T7" fmla="*/ 0 h 83"/>
                <a:gd name="T8" fmla="*/ 113 w 113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83">
                  <a:moveTo>
                    <a:pt x="113" y="0"/>
                  </a:moveTo>
                  <a:cubicBezTo>
                    <a:pt x="80" y="31"/>
                    <a:pt x="42" y="60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42" y="60"/>
                    <a:pt x="80" y="31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264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0" name="任意多边形: 形状 49"/>
            <p:cNvSpPr/>
            <p:nvPr/>
          </p:nvSpPr>
          <p:spPr bwMode="auto">
            <a:xfrm>
              <a:off x="9057843" y="1944343"/>
              <a:ext cx="674150" cy="822041"/>
            </a:xfrm>
            <a:custGeom>
              <a:avLst/>
              <a:gdLst>
                <a:gd name="T0" fmla="*/ 153 w 174"/>
                <a:gd name="T1" fmla="*/ 0 h 212"/>
                <a:gd name="T2" fmla="*/ 101 w 174"/>
                <a:gd name="T3" fmla="*/ 71 h 212"/>
                <a:gd name="T4" fmla="*/ 92 w 174"/>
                <a:gd name="T5" fmla="*/ 84 h 212"/>
                <a:gd name="T6" fmla="*/ 89 w 174"/>
                <a:gd name="T7" fmla="*/ 87 h 212"/>
                <a:gd name="T8" fmla="*/ 0 w 174"/>
                <a:gd name="T9" fmla="*/ 189 h 212"/>
                <a:gd name="T10" fmla="*/ 44 w 174"/>
                <a:gd name="T11" fmla="*/ 212 h 212"/>
                <a:gd name="T12" fmla="*/ 174 w 174"/>
                <a:gd name="T13" fmla="*/ 11 h 212"/>
                <a:gd name="T14" fmla="*/ 153 w 174"/>
                <a:gd name="T15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4" h="211">
                  <a:moveTo>
                    <a:pt x="153" y="0"/>
                  </a:moveTo>
                  <a:cubicBezTo>
                    <a:pt x="138" y="22"/>
                    <a:pt x="121" y="46"/>
                    <a:pt x="101" y="71"/>
                  </a:cubicBezTo>
                  <a:cubicBezTo>
                    <a:pt x="99" y="76"/>
                    <a:pt x="96" y="80"/>
                    <a:pt x="92" y="84"/>
                  </a:cubicBezTo>
                  <a:cubicBezTo>
                    <a:pt x="91" y="85"/>
                    <a:pt x="90" y="86"/>
                    <a:pt x="89" y="87"/>
                  </a:cubicBezTo>
                  <a:cubicBezTo>
                    <a:pt x="63" y="120"/>
                    <a:pt x="33" y="155"/>
                    <a:pt x="0" y="189"/>
                  </a:cubicBezTo>
                  <a:cubicBezTo>
                    <a:pt x="13" y="198"/>
                    <a:pt x="28" y="206"/>
                    <a:pt x="44" y="212"/>
                  </a:cubicBezTo>
                  <a:cubicBezTo>
                    <a:pt x="103" y="145"/>
                    <a:pt x="145" y="71"/>
                    <a:pt x="174" y="11"/>
                  </a:cubicBezTo>
                  <a:cubicBezTo>
                    <a:pt x="166" y="8"/>
                    <a:pt x="159" y="4"/>
                    <a:pt x="153" y="0"/>
                  </a:cubicBezTo>
                </a:path>
              </a:pathLst>
            </a:custGeom>
            <a:solidFill>
              <a:schemeClr val="bg2">
                <a:lumMod val="25000"/>
                <a:alpha val="32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1" name="任意多边形: 形状 50"/>
            <p:cNvSpPr/>
            <p:nvPr/>
          </p:nvSpPr>
          <p:spPr bwMode="auto">
            <a:xfrm>
              <a:off x="9674374" y="1583260"/>
              <a:ext cx="224717" cy="361084"/>
            </a:xfrm>
            <a:custGeom>
              <a:avLst/>
              <a:gdLst>
                <a:gd name="T0" fmla="*/ 58 w 58"/>
                <a:gd name="T1" fmla="*/ 0 h 93"/>
                <a:gd name="T2" fmla="*/ 52 w 58"/>
                <a:gd name="T3" fmla="*/ 1 h 93"/>
                <a:gd name="T4" fmla="*/ 0 w 58"/>
                <a:gd name="T5" fmla="*/ 83 h 93"/>
                <a:gd name="T6" fmla="*/ 20 w 58"/>
                <a:gd name="T7" fmla="*/ 93 h 93"/>
                <a:gd name="T8" fmla="*/ 58 w 58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3">
                  <a:moveTo>
                    <a:pt x="58" y="0"/>
                  </a:moveTo>
                  <a:cubicBezTo>
                    <a:pt x="52" y="1"/>
                    <a:pt x="52" y="1"/>
                    <a:pt x="52" y="1"/>
                  </a:cubicBezTo>
                  <a:cubicBezTo>
                    <a:pt x="41" y="20"/>
                    <a:pt x="24" y="49"/>
                    <a:pt x="0" y="83"/>
                  </a:cubicBezTo>
                  <a:cubicBezTo>
                    <a:pt x="6" y="87"/>
                    <a:pt x="13" y="90"/>
                    <a:pt x="20" y="93"/>
                  </a:cubicBezTo>
                  <a:cubicBezTo>
                    <a:pt x="39" y="53"/>
                    <a:pt x="51" y="20"/>
                    <a:pt x="58" y="0"/>
                  </a:cubicBezTo>
                </a:path>
              </a:pathLst>
            </a:custGeom>
            <a:solidFill>
              <a:schemeClr val="bg2">
                <a:lumMod val="25000"/>
                <a:alpha val="32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2" name="任意多边形: 形状 51"/>
            <p:cNvSpPr/>
            <p:nvPr/>
          </p:nvSpPr>
          <p:spPr bwMode="auto">
            <a:xfrm>
              <a:off x="8299183" y="2712605"/>
              <a:ext cx="893105" cy="647261"/>
            </a:xfrm>
            <a:custGeom>
              <a:avLst/>
              <a:gdLst>
                <a:gd name="T0" fmla="*/ 188 w 231"/>
                <a:gd name="T1" fmla="*/ 0 h 167"/>
                <a:gd name="T2" fmla="*/ 0 w 231"/>
                <a:gd name="T3" fmla="*/ 147 h 167"/>
                <a:gd name="T4" fmla="*/ 29 w 231"/>
                <a:gd name="T5" fmla="*/ 165 h 167"/>
                <a:gd name="T6" fmla="*/ 34 w 231"/>
                <a:gd name="T7" fmla="*/ 167 h 167"/>
                <a:gd name="T8" fmla="*/ 35 w 231"/>
                <a:gd name="T9" fmla="*/ 167 h 167"/>
                <a:gd name="T10" fmla="*/ 79 w 231"/>
                <a:gd name="T11" fmla="*/ 146 h 167"/>
                <a:gd name="T12" fmla="*/ 192 w 231"/>
                <a:gd name="T13" fmla="*/ 63 h 167"/>
                <a:gd name="T14" fmla="*/ 212 w 231"/>
                <a:gd name="T15" fmla="*/ 44 h 167"/>
                <a:gd name="T16" fmla="*/ 231 w 231"/>
                <a:gd name="T17" fmla="*/ 23 h 167"/>
                <a:gd name="T18" fmla="*/ 188 w 231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1" h="167">
                  <a:moveTo>
                    <a:pt x="188" y="0"/>
                  </a:moveTo>
                  <a:cubicBezTo>
                    <a:pt x="133" y="55"/>
                    <a:pt x="70" y="108"/>
                    <a:pt x="0" y="147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32" y="166"/>
                    <a:pt x="33" y="166"/>
                    <a:pt x="34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50" y="161"/>
                    <a:pt x="65" y="154"/>
                    <a:pt x="79" y="146"/>
                  </a:cubicBezTo>
                  <a:cubicBezTo>
                    <a:pt x="121" y="123"/>
                    <a:pt x="159" y="94"/>
                    <a:pt x="192" y="63"/>
                  </a:cubicBezTo>
                  <a:cubicBezTo>
                    <a:pt x="199" y="57"/>
                    <a:pt x="206" y="50"/>
                    <a:pt x="212" y="44"/>
                  </a:cubicBezTo>
                  <a:cubicBezTo>
                    <a:pt x="219" y="37"/>
                    <a:pt x="225" y="30"/>
                    <a:pt x="231" y="23"/>
                  </a:cubicBezTo>
                  <a:cubicBezTo>
                    <a:pt x="215" y="17"/>
                    <a:pt x="201" y="9"/>
                    <a:pt x="188" y="0"/>
                  </a:cubicBezTo>
                </a:path>
              </a:pathLst>
            </a:custGeom>
            <a:solidFill>
              <a:schemeClr val="bg2">
                <a:lumMod val="25000"/>
                <a:alpha val="32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3" name="任意多边形: 形状 52"/>
            <p:cNvSpPr/>
            <p:nvPr/>
          </p:nvSpPr>
          <p:spPr bwMode="auto">
            <a:xfrm>
              <a:off x="9649405" y="1905930"/>
              <a:ext cx="101794" cy="80667"/>
            </a:xfrm>
            <a:custGeom>
              <a:avLst/>
              <a:gdLst>
                <a:gd name="T0" fmla="*/ 6 w 26"/>
                <a:gd name="T1" fmla="*/ 0 h 21"/>
                <a:gd name="T2" fmla="*/ 0 w 26"/>
                <a:gd name="T3" fmla="*/ 10 h 21"/>
                <a:gd name="T4" fmla="*/ 21 w 26"/>
                <a:gd name="T5" fmla="*/ 21 h 21"/>
                <a:gd name="T6" fmla="*/ 26 w 26"/>
                <a:gd name="T7" fmla="*/ 10 h 21"/>
                <a:gd name="T8" fmla="*/ 6 w 2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1">
                  <a:moveTo>
                    <a:pt x="6" y="0"/>
                  </a:moveTo>
                  <a:cubicBezTo>
                    <a:pt x="4" y="4"/>
                    <a:pt x="2" y="7"/>
                    <a:pt x="0" y="10"/>
                  </a:cubicBezTo>
                  <a:cubicBezTo>
                    <a:pt x="6" y="14"/>
                    <a:pt x="13" y="18"/>
                    <a:pt x="21" y="21"/>
                  </a:cubicBezTo>
                  <a:cubicBezTo>
                    <a:pt x="23" y="17"/>
                    <a:pt x="25" y="13"/>
                    <a:pt x="26" y="10"/>
                  </a:cubicBezTo>
                  <a:cubicBezTo>
                    <a:pt x="19" y="7"/>
                    <a:pt x="12" y="4"/>
                    <a:pt x="6" y="0"/>
                  </a:cubicBezTo>
                </a:path>
              </a:pathLst>
            </a:custGeom>
            <a:solidFill>
              <a:srgbClr val="BCD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4" name="任意多边形: 形状 53"/>
            <p:cNvSpPr/>
            <p:nvPr/>
          </p:nvSpPr>
          <p:spPr bwMode="auto">
            <a:xfrm>
              <a:off x="9027112" y="2678033"/>
              <a:ext cx="201669" cy="122922"/>
            </a:xfrm>
            <a:custGeom>
              <a:avLst/>
              <a:gdLst>
                <a:gd name="T0" fmla="*/ 8 w 52"/>
                <a:gd name="T1" fmla="*/ 0 h 32"/>
                <a:gd name="T2" fmla="*/ 0 w 52"/>
                <a:gd name="T3" fmla="*/ 9 h 32"/>
                <a:gd name="T4" fmla="*/ 43 w 52"/>
                <a:gd name="T5" fmla="*/ 32 h 32"/>
                <a:gd name="T6" fmla="*/ 52 w 52"/>
                <a:gd name="T7" fmla="*/ 23 h 32"/>
                <a:gd name="T8" fmla="*/ 8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8" y="0"/>
                  </a:moveTo>
                  <a:cubicBezTo>
                    <a:pt x="5" y="3"/>
                    <a:pt x="2" y="6"/>
                    <a:pt x="0" y="9"/>
                  </a:cubicBezTo>
                  <a:cubicBezTo>
                    <a:pt x="13" y="18"/>
                    <a:pt x="27" y="26"/>
                    <a:pt x="43" y="32"/>
                  </a:cubicBezTo>
                  <a:cubicBezTo>
                    <a:pt x="46" y="29"/>
                    <a:pt x="49" y="26"/>
                    <a:pt x="52" y="23"/>
                  </a:cubicBezTo>
                  <a:cubicBezTo>
                    <a:pt x="36" y="17"/>
                    <a:pt x="21" y="9"/>
                    <a:pt x="8" y="0"/>
                  </a:cubicBezTo>
                </a:path>
              </a:pathLst>
            </a:custGeom>
            <a:solidFill>
              <a:srgbClr val="BCD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5" name="任意多边形: 形状 54"/>
            <p:cNvSpPr/>
            <p:nvPr/>
          </p:nvSpPr>
          <p:spPr bwMode="auto">
            <a:xfrm>
              <a:off x="9874122" y="1494909"/>
              <a:ext cx="55699" cy="92191"/>
            </a:xfrm>
            <a:custGeom>
              <a:avLst/>
              <a:gdLst>
                <a:gd name="T0" fmla="*/ 14 w 14"/>
                <a:gd name="T1" fmla="*/ 0 h 24"/>
                <a:gd name="T2" fmla="*/ 13 w 14"/>
                <a:gd name="T3" fmla="*/ 0 h 24"/>
                <a:gd name="T4" fmla="*/ 0 w 14"/>
                <a:gd name="T5" fmla="*/ 24 h 24"/>
                <a:gd name="T6" fmla="*/ 6 w 14"/>
                <a:gd name="T7" fmla="*/ 23 h 24"/>
                <a:gd name="T8" fmla="*/ 14 w 1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">
                  <a:moveTo>
                    <a:pt x="1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9" y="9"/>
                    <a:pt x="0" y="2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0" y="10"/>
                    <a:pt x="13" y="2"/>
                    <a:pt x="14" y="0"/>
                  </a:cubicBezTo>
                </a:path>
              </a:pathLst>
            </a:custGeom>
            <a:solidFill>
              <a:srgbClr val="264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6" name="任意多边形: 形状 55"/>
            <p:cNvSpPr/>
            <p:nvPr/>
          </p:nvSpPr>
          <p:spPr bwMode="auto">
            <a:xfrm>
              <a:off x="9401641" y="2218997"/>
              <a:ext cx="48016" cy="63382"/>
            </a:xfrm>
            <a:custGeom>
              <a:avLst/>
              <a:gdLst>
                <a:gd name="T0" fmla="*/ 12 w 12"/>
                <a:gd name="T1" fmla="*/ 0 h 16"/>
                <a:gd name="T2" fmla="*/ 0 w 12"/>
                <a:gd name="T3" fmla="*/ 16 h 16"/>
                <a:gd name="T4" fmla="*/ 3 w 12"/>
                <a:gd name="T5" fmla="*/ 13 h 16"/>
                <a:gd name="T6" fmla="*/ 12 w 12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6">
                  <a:moveTo>
                    <a:pt x="12" y="0"/>
                  </a:moveTo>
                  <a:cubicBezTo>
                    <a:pt x="8" y="5"/>
                    <a:pt x="5" y="11"/>
                    <a:pt x="0" y="16"/>
                  </a:cubicBezTo>
                  <a:cubicBezTo>
                    <a:pt x="1" y="15"/>
                    <a:pt x="2" y="14"/>
                    <a:pt x="3" y="13"/>
                  </a:cubicBezTo>
                  <a:cubicBezTo>
                    <a:pt x="7" y="9"/>
                    <a:pt x="10" y="5"/>
                    <a:pt x="12" y="0"/>
                  </a:cubicBezTo>
                </a:path>
              </a:pathLst>
            </a:custGeom>
            <a:solidFill>
              <a:srgbClr val="1433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3" name="千图PPT彼岸天：ID 8661124库_组合 41"/>
          <p:cNvGrpSpPr/>
          <p:nvPr>
            <p:custDataLst>
              <p:tags r:id="rId8"/>
            </p:custDataLst>
          </p:nvPr>
        </p:nvGrpSpPr>
        <p:grpSpPr>
          <a:xfrm>
            <a:off x="2293036" y="2112764"/>
            <a:ext cx="3072606" cy="1024091"/>
            <a:chOff x="6791815" y="1810977"/>
            <a:chExt cx="3767559" cy="830809"/>
          </a:xfrm>
        </p:grpSpPr>
        <p:sp>
          <p:nvSpPr>
            <p:cNvPr id="6" name="矩形 5"/>
            <p:cNvSpPr/>
            <p:nvPr>
              <p:custDataLst>
                <p:tags r:id="rId24"/>
              </p:custDataLst>
            </p:nvPr>
          </p:nvSpPr>
          <p:spPr>
            <a:xfrm>
              <a:off x="6791815" y="2155997"/>
              <a:ext cx="3681351" cy="4857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小文人机交互系统上线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深耕数字政务相关应用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/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7" name="矩形: 圆角 17"/>
            <p:cNvSpPr/>
            <p:nvPr>
              <p:custDataLst>
                <p:tags r:id="rId25"/>
              </p:custDataLst>
            </p:nvPr>
          </p:nvSpPr>
          <p:spPr>
            <a:xfrm>
              <a:off x="6791815" y="1810977"/>
              <a:ext cx="3767559" cy="3497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altLang="zh-CN" sz="1400" b="1">
                  <a:solidFill>
                    <a:schemeClr val="bg1"/>
                  </a:solidFill>
                  <a:cs typeface="+mn-ea"/>
                  <a:sym typeface="+mn-lt"/>
                </a:rPr>
                <a:t>2020</a:t>
              </a:r>
            </a:p>
          </p:txBody>
        </p:sp>
      </p:grpSp>
      <p:grpSp>
        <p:nvGrpSpPr>
          <p:cNvPr id="8" name="千图PPT彼岸天：ID 8661124库_组合 40"/>
          <p:cNvGrpSpPr/>
          <p:nvPr>
            <p:custDataLst>
              <p:tags r:id="rId9"/>
            </p:custDataLst>
          </p:nvPr>
        </p:nvGrpSpPr>
        <p:grpSpPr>
          <a:xfrm>
            <a:off x="475378" y="4970773"/>
            <a:ext cx="3072606" cy="685637"/>
            <a:chOff x="8041151" y="1810977"/>
            <a:chExt cx="3767559" cy="556233"/>
          </a:xfrm>
        </p:grpSpPr>
        <p:sp>
          <p:nvSpPr>
            <p:cNvPr id="9" name="矩形 8"/>
            <p:cNvSpPr/>
            <p:nvPr>
              <p:custDataLst>
                <p:tags r:id="rId22"/>
              </p:custDataLst>
            </p:nvPr>
          </p:nvSpPr>
          <p:spPr>
            <a:xfrm>
              <a:off x="8041151" y="2155997"/>
              <a:ext cx="3681351" cy="2112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云外呼系统发布上线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10" name="矩形: 圆角 14"/>
            <p:cNvSpPr/>
            <p:nvPr>
              <p:custDataLst>
                <p:tags r:id="rId23"/>
              </p:custDataLst>
            </p:nvPr>
          </p:nvSpPr>
          <p:spPr>
            <a:xfrm>
              <a:off x="8041151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2013</a:t>
              </a:r>
            </a:p>
          </p:txBody>
        </p:sp>
      </p:grpSp>
      <p:grpSp>
        <p:nvGrpSpPr>
          <p:cNvPr id="11" name="千图PPT彼岸天：ID 8661124库_组合 41"/>
          <p:cNvGrpSpPr/>
          <p:nvPr>
            <p:custDataLst>
              <p:tags r:id="rId10"/>
            </p:custDataLst>
          </p:nvPr>
        </p:nvGrpSpPr>
        <p:grpSpPr>
          <a:xfrm>
            <a:off x="121336" y="5757664"/>
            <a:ext cx="3072606" cy="855182"/>
            <a:chOff x="6791815" y="1810977"/>
            <a:chExt cx="3767559" cy="693779"/>
          </a:xfrm>
        </p:grpSpPr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>
              <a:off x="6791815" y="2155997"/>
              <a:ext cx="3681351" cy="348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公司正式成立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l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发展增长电信业务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57" name="矩形: 圆角 17"/>
            <p:cNvSpPr/>
            <p:nvPr>
              <p:custDataLst>
                <p:tags r:id="rId21"/>
              </p:custDataLst>
            </p:nvPr>
          </p:nvSpPr>
          <p:spPr>
            <a:xfrm>
              <a:off x="6791815" y="1810977"/>
              <a:ext cx="3767559" cy="3497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l">
                <a:buClrTx/>
                <a:buSzTx/>
                <a:buFontTx/>
              </a:pPr>
              <a:r>
                <a:rPr lang="zh-CN" altLang="en-US" sz="1400" b="1">
                  <a:solidFill>
                    <a:schemeClr val="bg1"/>
                  </a:solidFill>
                  <a:cs typeface="+mn-ea"/>
                  <a:sym typeface="+mn-ea"/>
                </a:rPr>
                <a:t>2004</a:t>
              </a:r>
              <a:endParaRPr lang="zh-CN" altLang="en-US" sz="1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千图PPT彼岸天：ID 8661124库_组合 32"/>
          <p:cNvGrpSpPr/>
          <p:nvPr>
            <p:custDataLst>
              <p:tags r:id="rId11"/>
            </p:custDataLst>
          </p:nvPr>
        </p:nvGrpSpPr>
        <p:grpSpPr>
          <a:xfrm>
            <a:off x="7469082" y="3792974"/>
            <a:ext cx="3072605" cy="855182"/>
            <a:chOff x="5109994" y="1810977"/>
            <a:chExt cx="3767559" cy="693779"/>
          </a:xfrm>
        </p:grpSpPr>
        <p:sp>
          <p:nvSpPr>
            <p:cNvPr id="59" name="矩形 58"/>
            <p:cNvSpPr/>
            <p:nvPr>
              <p:custDataLst>
                <p:tags r:id="rId18"/>
              </p:custDataLst>
            </p:nvPr>
          </p:nvSpPr>
          <p:spPr>
            <a:xfrm>
              <a:off x="5109994" y="2155997"/>
              <a:ext cx="3681353" cy="348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zh-CN" altLang="en-US" sz="1100" dirty="0">
                  <a:cs typeface="+mn-ea"/>
                  <a:sym typeface="+mn-ea"/>
                </a:rPr>
                <a:t>呼叫中心系统上线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/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60" name="矩形: 圆角 26"/>
            <p:cNvSpPr/>
            <p:nvPr>
              <p:custDataLst>
                <p:tags r:id="rId19"/>
              </p:custDataLst>
            </p:nvPr>
          </p:nvSpPr>
          <p:spPr>
            <a:xfrm>
              <a:off x="5109994" y="1810977"/>
              <a:ext cx="3767559" cy="34972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/>
              <a:r>
                <a:rPr lang="en-US" altLang="zh-CN" sz="1400" b="1">
                  <a:solidFill>
                    <a:schemeClr val="bg1"/>
                  </a:solidFill>
                  <a:cs typeface="+mn-ea"/>
                  <a:sym typeface="+mn-lt"/>
                </a:rPr>
                <a:t>2017</a:t>
              </a:r>
            </a:p>
          </p:txBody>
        </p:sp>
      </p:grpSp>
      <p:grpSp>
        <p:nvGrpSpPr>
          <p:cNvPr id="61" name="千图PPT彼岸天：ID 8661124库_组合 31"/>
          <p:cNvGrpSpPr/>
          <p:nvPr>
            <p:custDataLst>
              <p:tags r:id="rId12"/>
            </p:custDataLst>
          </p:nvPr>
        </p:nvGrpSpPr>
        <p:grpSpPr>
          <a:xfrm>
            <a:off x="7038817" y="4709788"/>
            <a:ext cx="3072605" cy="1193636"/>
            <a:chOff x="5871033" y="1810977"/>
            <a:chExt cx="3767559" cy="968355"/>
          </a:xfrm>
        </p:grpSpPr>
        <p:sp>
          <p:nvSpPr>
            <p:cNvPr id="62" name="矩形 61"/>
            <p:cNvSpPr/>
            <p:nvPr>
              <p:custDataLst>
                <p:tags r:id="rId16"/>
              </p:custDataLst>
            </p:nvPr>
          </p:nvSpPr>
          <p:spPr>
            <a:xfrm>
              <a:off x="5871033" y="2155997"/>
              <a:ext cx="3681353" cy="623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大数据平台上线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企业用户突破2000家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发展代理运营业务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None/>
              </a:pP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63" name="矩形: 圆角 23"/>
            <p:cNvSpPr/>
            <p:nvPr>
              <p:custDataLst>
                <p:tags r:id="rId17"/>
              </p:custDataLst>
            </p:nvPr>
          </p:nvSpPr>
          <p:spPr>
            <a:xfrm>
              <a:off x="5871033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/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2014</a:t>
              </a:r>
            </a:p>
          </p:txBody>
        </p:sp>
      </p:grpSp>
      <p:grpSp>
        <p:nvGrpSpPr>
          <p:cNvPr id="64" name="千图PPT彼岸天：ID 8661124库_组合 33"/>
          <p:cNvGrpSpPr/>
          <p:nvPr>
            <p:custDataLst>
              <p:tags r:id="rId13"/>
            </p:custDataLst>
          </p:nvPr>
        </p:nvGrpSpPr>
        <p:grpSpPr>
          <a:xfrm>
            <a:off x="6577358" y="5757790"/>
            <a:ext cx="3072605" cy="855182"/>
            <a:chOff x="4169192" y="1810977"/>
            <a:chExt cx="3767559" cy="693779"/>
          </a:xfrm>
        </p:grpSpPr>
        <p:sp>
          <p:nvSpPr>
            <p:cNvPr id="65" name="矩形 64"/>
            <p:cNvSpPr/>
            <p:nvPr>
              <p:custDataLst>
                <p:tags r:id="rId14"/>
              </p:custDataLst>
            </p:nvPr>
          </p:nvSpPr>
          <p:spPr>
            <a:xfrm>
              <a:off x="4169192" y="2155997"/>
              <a:ext cx="3681353" cy="348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buClrTx/>
                <a:buSzTx/>
                <a:buFont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上海研发中心成立</a:t>
              </a:r>
              <a:endParaRPr lang="zh-CN" altLang="en-US" sz="1100" dirty="0">
                <a:solidFill>
                  <a:schemeClr val="tx1"/>
                </a:solidFill>
                <a:cs typeface="+mn-ea"/>
              </a:endParaRPr>
            </a:p>
            <a:p>
              <a:pPr algn="r">
                <a:buClrTx/>
                <a:buSzTx/>
                <a:buFontTx/>
                <a:buNone/>
              </a:pPr>
              <a:r>
                <a:rPr lang="zh-CN" altLang="en-US" sz="1100" dirty="0">
                  <a:cs typeface="+mn-ea"/>
                  <a:sym typeface="+mn-ea"/>
                </a:rPr>
                <a:t>专注外呼通信产品研发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66" name="矩形: 圆角 29"/>
            <p:cNvSpPr/>
            <p:nvPr>
              <p:custDataLst>
                <p:tags r:id="rId15"/>
              </p:custDataLst>
            </p:nvPr>
          </p:nvSpPr>
          <p:spPr>
            <a:xfrm>
              <a:off x="4169192" y="1810977"/>
              <a:ext cx="3767559" cy="34972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/>
              <a:r>
                <a:rPr lang="en-US" altLang="zh-CN" sz="1400" b="1">
                  <a:solidFill>
                    <a:schemeClr val="tx1"/>
                  </a:solidFill>
                  <a:cs typeface="+mn-ea"/>
                  <a:sym typeface="+mn-lt"/>
                </a:rPr>
                <a:t>2010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>
            <p:custDataLst>
              <p:tags r:id="rId1"/>
            </p:custDataLst>
          </p:nvPr>
        </p:nvSpPr>
        <p:spPr>
          <a:xfrm>
            <a:off x="232410" y="628015"/>
            <a:ext cx="3922395" cy="6343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l">
              <a:lnSpc>
                <a:spcPct val="110000"/>
              </a:lnSpc>
            </a:pP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核心创始人成员介绍</a:t>
            </a:r>
          </a:p>
        </p:txBody>
      </p: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5181600" y="66676"/>
            <a:ext cx="1829435" cy="521970"/>
          </a:xfrm>
        </p:spPr>
        <p:txBody>
          <a:bodyPr wrap="square"/>
          <a:lstStyle/>
          <a:p>
            <a:r>
              <a:rPr lang="zh-CN" altLang="en-US"/>
              <a:t>团队介绍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8898255" y="1964055"/>
            <a:ext cx="2471420" cy="4333240"/>
            <a:chOff x="14013" y="3093"/>
            <a:chExt cx="3892" cy="6824"/>
          </a:xfrm>
        </p:grpSpPr>
        <p:grpSp>
          <p:nvGrpSpPr>
            <p:cNvPr id="47" name="组合 46"/>
            <p:cNvGrpSpPr/>
            <p:nvPr/>
          </p:nvGrpSpPr>
          <p:grpSpPr>
            <a:xfrm>
              <a:off x="14013" y="3093"/>
              <a:ext cx="3062" cy="2942"/>
              <a:chOff x="15106" y="3093"/>
              <a:chExt cx="3062" cy="2942"/>
            </a:xfrm>
          </p:grpSpPr>
          <p:pic>
            <p:nvPicPr>
              <p:cNvPr id="102" name="图片 10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373" y="3256"/>
                <a:ext cx="2529" cy="254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5" name="任意多边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15106" y="3093"/>
                <a:ext cx="3062" cy="2942"/>
              </a:xfrm>
              <a:custGeom>
                <a:avLst/>
                <a:gdLst>
                  <a:gd name="connsiteX0" fmla="*/ 967503 w 1885632"/>
                  <a:gd name="connsiteY0" fmla="*/ 143738 h 1811838"/>
                  <a:gd name="connsiteX1" fmla="*/ 813446 w 1885632"/>
                  <a:gd name="connsiteY1" fmla="*/ 154545 h 1811838"/>
                  <a:gd name="connsiteX2" fmla="*/ 191442 w 1885632"/>
                  <a:gd name="connsiteY2" fmla="*/ 1035290 h 1811838"/>
                  <a:gd name="connsiteX3" fmla="*/ 1072187 w 1885632"/>
                  <a:gd name="connsiteY3" fmla="*/ 1657294 h 1811838"/>
                  <a:gd name="connsiteX4" fmla="*/ 1694191 w 1885632"/>
                  <a:gd name="connsiteY4" fmla="*/ 776549 h 1811838"/>
                  <a:gd name="connsiteX5" fmla="*/ 967503 w 1885632"/>
                  <a:gd name="connsiteY5" fmla="*/ 143738 h 1811838"/>
                  <a:gd name="connsiteX6" fmla="*/ 1205499 w 1885632"/>
                  <a:gd name="connsiteY6" fmla="*/ 0 h 1811838"/>
                  <a:gd name="connsiteX7" fmla="*/ 1205599 w 1885632"/>
                  <a:gd name="connsiteY7" fmla="*/ 3219 h 1811838"/>
                  <a:gd name="connsiteX8" fmla="*/ 1207410 w 1885632"/>
                  <a:gd name="connsiteY8" fmla="*/ 556 h 1811838"/>
                  <a:gd name="connsiteX9" fmla="*/ 1233742 w 1885632"/>
                  <a:gd name="connsiteY9" fmla="*/ 44096 h 1811838"/>
                  <a:gd name="connsiteX10" fmla="*/ 1412402 w 1885632"/>
                  <a:gd name="connsiteY10" fmla="*/ 215739 h 1811838"/>
                  <a:gd name="connsiteX11" fmla="*/ 1637652 w 1885632"/>
                  <a:gd name="connsiteY11" fmla="*/ 318908 h 1811838"/>
                  <a:gd name="connsiteX12" fmla="*/ 1687817 w 1885632"/>
                  <a:gd name="connsiteY12" fmla="*/ 327417 h 1811838"/>
                  <a:gd name="connsiteX13" fmla="*/ 1686005 w 1885632"/>
                  <a:gd name="connsiteY13" fmla="*/ 330079 h 1811838"/>
                  <a:gd name="connsiteX14" fmla="*/ 1689037 w 1885632"/>
                  <a:gd name="connsiteY14" fmla="*/ 328991 h 1811838"/>
                  <a:gd name="connsiteX15" fmla="*/ 1684748 w 1885632"/>
                  <a:gd name="connsiteY15" fmla="*/ 379691 h 1811838"/>
                  <a:gd name="connsiteX16" fmla="*/ 1728398 w 1885632"/>
                  <a:gd name="connsiteY16" fmla="*/ 623568 h 1811838"/>
                  <a:gd name="connsiteX17" fmla="*/ 1849986 w 1885632"/>
                  <a:gd name="connsiteY17" fmla="*/ 839431 h 1811838"/>
                  <a:gd name="connsiteX18" fmla="*/ 1885570 w 1885632"/>
                  <a:gd name="connsiteY18" fmla="*/ 875801 h 1811838"/>
                  <a:gd name="connsiteX19" fmla="*/ 1882539 w 1885632"/>
                  <a:gd name="connsiteY19" fmla="*/ 876891 h 1811838"/>
                  <a:gd name="connsiteX20" fmla="*/ 1885632 w 1885632"/>
                  <a:gd name="connsiteY20" fmla="*/ 877791 h 1811838"/>
                  <a:gd name="connsiteX21" fmla="*/ 1852361 w 1885632"/>
                  <a:gd name="connsiteY21" fmla="*/ 916288 h 1811838"/>
                  <a:gd name="connsiteX22" fmla="*/ 1744327 w 1885632"/>
                  <a:gd name="connsiteY22" fmla="*/ 1139246 h 1811838"/>
                  <a:gd name="connsiteX23" fmla="*/ 1715813 w 1885632"/>
                  <a:gd name="connsiteY23" fmla="*/ 1385351 h 1811838"/>
                  <a:gd name="connsiteX24" fmla="*/ 1723223 w 1885632"/>
                  <a:gd name="connsiteY24" fmla="*/ 1435690 h 1811838"/>
                  <a:gd name="connsiteX25" fmla="*/ 1720128 w 1885632"/>
                  <a:gd name="connsiteY25" fmla="*/ 1434789 h 1811838"/>
                  <a:gd name="connsiteX26" fmla="*/ 1722103 w 1885632"/>
                  <a:gd name="connsiteY26" fmla="*/ 1437336 h 1811838"/>
                  <a:gd name="connsiteX27" fmla="*/ 1672558 w 1885632"/>
                  <a:gd name="connsiteY27" fmla="*/ 1448926 h 1811838"/>
                  <a:gd name="connsiteX28" fmla="*/ 1454106 w 1885632"/>
                  <a:gd name="connsiteY28" fmla="*/ 1565801 h 1811838"/>
                  <a:gd name="connsiteX29" fmla="*/ 1286380 w 1885632"/>
                  <a:gd name="connsiteY29" fmla="*/ 1748145 h 1811838"/>
                  <a:gd name="connsiteX30" fmla="*/ 1262786 w 1885632"/>
                  <a:gd name="connsiteY30" fmla="*/ 1793224 h 1811838"/>
                  <a:gd name="connsiteX31" fmla="*/ 1260813 w 1885632"/>
                  <a:gd name="connsiteY31" fmla="*/ 1790678 h 1811838"/>
                  <a:gd name="connsiteX32" fmla="*/ 1260913 w 1885632"/>
                  <a:gd name="connsiteY32" fmla="*/ 1793899 h 1811838"/>
                  <a:gd name="connsiteX33" fmla="*/ 1214018 w 1885632"/>
                  <a:gd name="connsiteY33" fmla="*/ 1774152 h 1811838"/>
                  <a:gd name="connsiteX34" fmla="*/ 968589 w 1885632"/>
                  <a:gd name="connsiteY34" fmla="*/ 1740304 h 1811838"/>
                  <a:gd name="connsiteX35" fmla="*/ 725717 w 1885632"/>
                  <a:gd name="connsiteY35" fmla="*/ 1789236 h 1811838"/>
                  <a:gd name="connsiteX36" fmla="*/ 680132 w 1885632"/>
                  <a:gd name="connsiteY36" fmla="*/ 1811838 h 1811838"/>
                  <a:gd name="connsiteX37" fmla="*/ 680033 w 1885632"/>
                  <a:gd name="connsiteY37" fmla="*/ 1808619 h 1811838"/>
                  <a:gd name="connsiteX38" fmla="*/ 678222 w 1885632"/>
                  <a:gd name="connsiteY38" fmla="*/ 1811282 h 1811838"/>
                  <a:gd name="connsiteX39" fmla="*/ 651889 w 1885632"/>
                  <a:gd name="connsiteY39" fmla="*/ 1767743 h 1811838"/>
                  <a:gd name="connsiteX40" fmla="*/ 473229 w 1885632"/>
                  <a:gd name="connsiteY40" fmla="*/ 1596099 h 1811838"/>
                  <a:gd name="connsiteX41" fmla="*/ 247980 w 1885632"/>
                  <a:gd name="connsiteY41" fmla="*/ 1492930 h 1811838"/>
                  <a:gd name="connsiteX42" fmla="*/ 197815 w 1885632"/>
                  <a:gd name="connsiteY42" fmla="*/ 1484422 h 1811838"/>
                  <a:gd name="connsiteX43" fmla="*/ 199626 w 1885632"/>
                  <a:gd name="connsiteY43" fmla="*/ 1481759 h 1811838"/>
                  <a:gd name="connsiteX44" fmla="*/ 196595 w 1885632"/>
                  <a:gd name="connsiteY44" fmla="*/ 1482848 h 1811838"/>
                  <a:gd name="connsiteX45" fmla="*/ 200883 w 1885632"/>
                  <a:gd name="connsiteY45" fmla="*/ 1432147 h 1811838"/>
                  <a:gd name="connsiteX46" fmla="*/ 157233 w 1885632"/>
                  <a:gd name="connsiteY46" fmla="*/ 1188270 h 1811838"/>
                  <a:gd name="connsiteX47" fmla="*/ 35644 w 1885632"/>
                  <a:gd name="connsiteY47" fmla="*/ 972407 h 1811838"/>
                  <a:gd name="connsiteX48" fmla="*/ 62 w 1885632"/>
                  <a:gd name="connsiteY48" fmla="*/ 936036 h 1811838"/>
                  <a:gd name="connsiteX49" fmla="*/ 3095 w 1885632"/>
                  <a:gd name="connsiteY49" fmla="*/ 934947 h 1811838"/>
                  <a:gd name="connsiteX50" fmla="*/ 0 w 1885632"/>
                  <a:gd name="connsiteY50" fmla="*/ 934046 h 1811838"/>
                  <a:gd name="connsiteX51" fmla="*/ 33272 w 1885632"/>
                  <a:gd name="connsiteY51" fmla="*/ 895549 h 1811838"/>
                  <a:gd name="connsiteX52" fmla="*/ 141305 w 1885632"/>
                  <a:gd name="connsiteY52" fmla="*/ 672591 h 1811838"/>
                  <a:gd name="connsiteX53" fmla="*/ 169819 w 1885632"/>
                  <a:gd name="connsiteY53" fmla="*/ 426486 h 1811838"/>
                  <a:gd name="connsiteX54" fmla="*/ 162409 w 1885632"/>
                  <a:gd name="connsiteY54" fmla="*/ 376147 h 1811838"/>
                  <a:gd name="connsiteX55" fmla="*/ 165502 w 1885632"/>
                  <a:gd name="connsiteY55" fmla="*/ 377047 h 1811838"/>
                  <a:gd name="connsiteX56" fmla="*/ 163529 w 1885632"/>
                  <a:gd name="connsiteY56" fmla="*/ 374501 h 1811838"/>
                  <a:gd name="connsiteX57" fmla="*/ 213074 w 1885632"/>
                  <a:gd name="connsiteY57" fmla="*/ 362912 h 1811838"/>
                  <a:gd name="connsiteX58" fmla="*/ 431525 w 1885632"/>
                  <a:gd name="connsiteY58" fmla="*/ 246037 h 1811838"/>
                  <a:gd name="connsiteX59" fmla="*/ 599251 w 1885632"/>
                  <a:gd name="connsiteY59" fmla="*/ 63694 h 1811838"/>
                  <a:gd name="connsiteX60" fmla="*/ 622846 w 1885632"/>
                  <a:gd name="connsiteY60" fmla="*/ 18614 h 1811838"/>
                  <a:gd name="connsiteX61" fmla="*/ 624818 w 1885632"/>
                  <a:gd name="connsiteY61" fmla="*/ 21159 h 1811838"/>
                  <a:gd name="connsiteX62" fmla="*/ 624719 w 1885632"/>
                  <a:gd name="connsiteY62" fmla="*/ 17940 h 1811838"/>
                  <a:gd name="connsiteX63" fmla="*/ 671613 w 1885632"/>
                  <a:gd name="connsiteY63" fmla="*/ 37686 h 1811838"/>
                  <a:gd name="connsiteX64" fmla="*/ 917042 w 1885632"/>
                  <a:gd name="connsiteY64" fmla="*/ 71535 h 1811838"/>
                  <a:gd name="connsiteX65" fmla="*/ 1159914 w 1885632"/>
                  <a:gd name="connsiteY65" fmla="*/ 22602 h 181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885632" h="1811838">
                    <a:moveTo>
                      <a:pt x="967503" y="143738"/>
                    </a:moveTo>
                    <a:cubicBezTo>
                      <a:pt x="916867" y="142150"/>
                      <a:pt x="865318" y="145614"/>
                      <a:pt x="813446" y="154545"/>
                    </a:cubicBezTo>
                    <a:cubicBezTo>
                      <a:pt x="398473" y="225994"/>
                      <a:pt x="119993" y="620317"/>
                      <a:pt x="191442" y="1035290"/>
                    </a:cubicBezTo>
                    <a:cubicBezTo>
                      <a:pt x="262892" y="1450263"/>
                      <a:pt x="657215" y="1728743"/>
                      <a:pt x="1072187" y="1657294"/>
                    </a:cubicBezTo>
                    <a:cubicBezTo>
                      <a:pt x="1487160" y="1585844"/>
                      <a:pt x="1765641" y="1191522"/>
                      <a:pt x="1694191" y="776549"/>
                    </a:cubicBezTo>
                    <a:cubicBezTo>
                      <a:pt x="1631673" y="413447"/>
                      <a:pt x="1321955" y="154848"/>
                      <a:pt x="967503" y="143738"/>
                    </a:cubicBezTo>
                    <a:close/>
                    <a:moveTo>
                      <a:pt x="1205499" y="0"/>
                    </a:moveTo>
                    <a:lnTo>
                      <a:pt x="1205599" y="3219"/>
                    </a:lnTo>
                    <a:lnTo>
                      <a:pt x="1207410" y="556"/>
                    </a:lnTo>
                    <a:lnTo>
                      <a:pt x="1233742" y="44096"/>
                    </a:lnTo>
                    <a:cubicBezTo>
                      <a:pt x="1276686" y="104934"/>
                      <a:pt x="1337594" y="164840"/>
                      <a:pt x="1412402" y="215739"/>
                    </a:cubicBezTo>
                    <a:cubicBezTo>
                      <a:pt x="1487211" y="266637"/>
                      <a:pt x="1565296" y="301300"/>
                      <a:pt x="1637652" y="318908"/>
                    </a:cubicBezTo>
                    <a:lnTo>
                      <a:pt x="1687817" y="327417"/>
                    </a:lnTo>
                    <a:lnTo>
                      <a:pt x="1686005" y="330079"/>
                    </a:lnTo>
                    <a:lnTo>
                      <a:pt x="1689037" y="328991"/>
                    </a:lnTo>
                    <a:lnTo>
                      <a:pt x="1684748" y="379691"/>
                    </a:lnTo>
                    <a:cubicBezTo>
                      <a:pt x="1683729" y="454152"/>
                      <a:pt x="1697794" y="538419"/>
                      <a:pt x="1728398" y="623568"/>
                    </a:cubicBezTo>
                    <a:cubicBezTo>
                      <a:pt x="1759002" y="708716"/>
                      <a:pt x="1801800" y="782656"/>
                      <a:pt x="1849986" y="839431"/>
                    </a:cubicBezTo>
                    <a:lnTo>
                      <a:pt x="1885570" y="875801"/>
                    </a:lnTo>
                    <a:lnTo>
                      <a:pt x="1882539" y="876891"/>
                    </a:lnTo>
                    <a:lnTo>
                      <a:pt x="1885632" y="877791"/>
                    </a:lnTo>
                    <a:lnTo>
                      <a:pt x="1852361" y="916288"/>
                    </a:lnTo>
                    <a:cubicBezTo>
                      <a:pt x="1807769" y="975929"/>
                      <a:pt x="1769618" y="1052370"/>
                      <a:pt x="1744327" y="1139246"/>
                    </a:cubicBezTo>
                    <a:cubicBezTo>
                      <a:pt x="1719038" y="1226121"/>
                      <a:pt x="1710201" y="1311095"/>
                      <a:pt x="1715813" y="1385351"/>
                    </a:cubicBezTo>
                    <a:lnTo>
                      <a:pt x="1723223" y="1435690"/>
                    </a:lnTo>
                    <a:lnTo>
                      <a:pt x="1720128" y="1434789"/>
                    </a:lnTo>
                    <a:lnTo>
                      <a:pt x="1722103" y="1437336"/>
                    </a:lnTo>
                    <a:lnTo>
                      <a:pt x="1672558" y="1448926"/>
                    </a:lnTo>
                    <a:cubicBezTo>
                      <a:pt x="1601426" y="1470966"/>
                      <a:pt x="1525630" y="1510382"/>
                      <a:pt x="1454106" y="1565801"/>
                    </a:cubicBezTo>
                    <a:cubicBezTo>
                      <a:pt x="1382582" y="1621220"/>
                      <a:pt x="1325485" y="1684771"/>
                      <a:pt x="1286380" y="1748145"/>
                    </a:cubicBezTo>
                    <a:lnTo>
                      <a:pt x="1262786" y="1793224"/>
                    </a:lnTo>
                    <a:lnTo>
                      <a:pt x="1260813" y="1790678"/>
                    </a:lnTo>
                    <a:lnTo>
                      <a:pt x="1260913" y="1793899"/>
                    </a:lnTo>
                    <a:lnTo>
                      <a:pt x="1214018" y="1774152"/>
                    </a:lnTo>
                    <a:cubicBezTo>
                      <a:pt x="1143517" y="1750173"/>
                      <a:pt x="1059028" y="1737510"/>
                      <a:pt x="968589" y="1740304"/>
                    </a:cubicBezTo>
                    <a:cubicBezTo>
                      <a:pt x="878151" y="1743097"/>
                      <a:pt x="794605" y="1760951"/>
                      <a:pt x="725717" y="1789236"/>
                    </a:cubicBezTo>
                    <a:lnTo>
                      <a:pt x="680132" y="1811838"/>
                    </a:lnTo>
                    <a:lnTo>
                      <a:pt x="680033" y="1808619"/>
                    </a:lnTo>
                    <a:lnTo>
                      <a:pt x="678222" y="1811282"/>
                    </a:lnTo>
                    <a:lnTo>
                      <a:pt x="651889" y="1767743"/>
                    </a:lnTo>
                    <a:cubicBezTo>
                      <a:pt x="608947" y="1706903"/>
                      <a:pt x="548037" y="1646998"/>
                      <a:pt x="473229" y="1596099"/>
                    </a:cubicBezTo>
                    <a:cubicBezTo>
                      <a:pt x="398420" y="1545201"/>
                      <a:pt x="320336" y="1510538"/>
                      <a:pt x="247980" y="1492930"/>
                    </a:cubicBezTo>
                    <a:lnTo>
                      <a:pt x="197815" y="1484422"/>
                    </a:lnTo>
                    <a:lnTo>
                      <a:pt x="199626" y="1481759"/>
                    </a:lnTo>
                    <a:lnTo>
                      <a:pt x="196595" y="1482848"/>
                    </a:lnTo>
                    <a:lnTo>
                      <a:pt x="200883" y="1432147"/>
                    </a:lnTo>
                    <a:cubicBezTo>
                      <a:pt x="201903" y="1357686"/>
                      <a:pt x="187837" y="1273419"/>
                      <a:pt x="157233" y="1188270"/>
                    </a:cubicBezTo>
                    <a:cubicBezTo>
                      <a:pt x="126630" y="1103122"/>
                      <a:pt x="83832" y="1029181"/>
                      <a:pt x="35644" y="972407"/>
                    </a:cubicBezTo>
                    <a:lnTo>
                      <a:pt x="62" y="936036"/>
                    </a:lnTo>
                    <a:lnTo>
                      <a:pt x="3095" y="934947"/>
                    </a:lnTo>
                    <a:lnTo>
                      <a:pt x="0" y="934046"/>
                    </a:lnTo>
                    <a:lnTo>
                      <a:pt x="33272" y="895549"/>
                    </a:lnTo>
                    <a:cubicBezTo>
                      <a:pt x="77863" y="835908"/>
                      <a:pt x="116015" y="759468"/>
                      <a:pt x="141305" y="672591"/>
                    </a:cubicBezTo>
                    <a:cubicBezTo>
                      <a:pt x="166594" y="585716"/>
                      <a:pt x="175432" y="500742"/>
                      <a:pt x="169819" y="426486"/>
                    </a:cubicBezTo>
                    <a:lnTo>
                      <a:pt x="162409" y="376147"/>
                    </a:lnTo>
                    <a:lnTo>
                      <a:pt x="165502" y="377047"/>
                    </a:lnTo>
                    <a:lnTo>
                      <a:pt x="163529" y="374501"/>
                    </a:lnTo>
                    <a:lnTo>
                      <a:pt x="213074" y="362912"/>
                    </a:lnTo>
                    <a:cubicBezTo>
                      <a:pt x="284205" y="340872"/>
                      <a:pt x="360001" y="301455"/>
                      <a:pt x="431525" y="246037"/>
                    </a:cubicBezTo>
                    <a:cubicBezTo>
                      <a:pt x="503050" y="190619"/>
                      <a:pt x="560146" y="127066"/>
                      <a:pt x="599251" y="63694"/>
                    </a:cubicBezTo>
                    <a:lnTo>
                      <a:pt x="622846" y="18614"/>
                    </a:lnTo>
                    <a:lnTo>
                      <a:pt x="624818" y="21159"/>
                    </a:lnTo>
                    <a:lnTo>
                      <a:pt x="624719" y="17940"/>
                    </a:lnTo>
                    <a:lnTo>
                      <a:pt x="671613" y="37686"/>
                    </a:lnTo>
                    <a:cubicBezTo>
                      <a:pt x="742114" y="61665"/>
                      <a:pt x="826603" y="74328"/>
                      <a:pt x="917042" y="71535"/>
                    </a:cubicBezTo>
                    <a:cubicBezTo>
                      <a:pt x="1007480" y="68741"/>
                      <a:pt x="1091027" y="50886"/>
                      <a:pt x="1159914" y="22602"/>
                    </a:cubicBezTo>
                    <a:close/>
                  </a:path>
                </a:pathLst>
              </a:cu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" name="文本框 8"/>
            <p:cNvSpPr txBox="1"/>
            <p:nvPr/>
          </p:nvSpPr>
          <p:spPr>
            <a:xfrm>
              <a:off x="14694" y="6316"/>
              <a:ext cx="184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林雄杰</a:t>
              </a:r>
            </a:p>
          </p:txBody>
        </p:sp>
        <p:sp>
          <p:nvSpPr>
            <p:cNvPr id="58" name="TextBox 20"/>
            <p:cNvSpPr txBox="1"/>
            <p:nvPr/>
          </p:nvSpPr>
          <p:spPr>
            <a:xfrm>
              <a:off x="14280" y="7852"/>
              <a:ext cx="3625" cy="2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大数据专家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en-US" altLang="zh-CN" sz="1000" dirty="0">
                  <a:cs typeface="+mn-ea"/>
                  <a:sym typeface="+mn-lt"/>
                </a:rPr>
                <a:t>12</a:t>
              </a:r>
              <a:r>
                <a:rPr lang="zh-CN" altLang="en-US" sz="1000" dirty="0">
                  <a:cs typeface="+mn-ea"/>
                  <a:sym typeface="+mn-lt"/>
                </a:rPr>
                <a:t>年</a:t>
              </a:r>
              <a:r>
                <a:rPr lang="en-US" altLang="zh-CN" sz="1000" dirty="0">
                  <a:cs typeface="+mn-ea"/>
                  <a:sym typeface="+mn-lt"/>
                </a:rPr>
                <a:t>+</a:t>
              </a:r>
              <a:r>
                <a:rPr lang="zh-CN" altLang="en-US" sz="1000" dirty="0">
                  <a:cs typeface="+mn-ea"/>
                  <a:sym typeface="+mn-lt"/>
                </a:rPr>
                <a:t>开发经验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精通视觉计算、机器学习、深度学习、算法等技术专业知识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熟悉</a:t>
              </a:r>
              <a:r>
                <a:rPr lang="en-US" altLang="zh-CN" sz="1000" dirty="0">
                  <a:cs typeface="+mn-ea"/>
                  <a:sym typeface="+mn-lt"/>
                </a:rPr>
                <a:t>VR/AR/MR</a:t>
              </a:r>
              <a:r>
                <a:rPr lang="zh-CN" altLang="en-US" sz="1000" dirty="0">
                  <a:cs typeface="+mn-ea"/>
                  <a:sym typeface="+mn-lt"/>
                </a:rPr>
                <a:t>技术</a:t>
              </a:r>
              <a:endParaRPr lang="en-US" altLang="zh-CN" sz="1000" dirty="0">
                <a:cs typeface="+mn-ea"/>
                <a:sym typeface="+mn-lt"/>
              </a:endParaRPr>
            </a:p>
          </p:txBody>
        </p:sp>
        <p:sp>
          <p:nvSpPr>
            <p:cNvPr id="59" name="TextBox 20"/>
            <p:cNvSpPr txBox="1"/>
            <p:nvPr/>
          </p:nvSpPr>
          <p:spPr>
            <a:xfrm>
              <a:off x="14432" y="7258"/>
              <a:ext cx="2417" cy="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zh-CN" altLang="en-US" sz="1100" dirty="0">
                  <a:solidFill>
                    <a:srgbClr val="54578E"/>
                  </a:solidFill>
                  <a:cs typeface="+mn-ea"/>
                  <a:sym typeface="+mn-lt"/>
                </a:rPr>
                <a:t>技术总监</a:t>
              </a:r>
              <a:endParaRPr lang="en-US" altLang="zh-CN" sz="1050" dirty="0">
                <a:solidFill>
                  <a:srgbClr val="54578E"/>
                </a:solidFill>
                <a:cs typeface="+mn-ea"/>
                <a:sym typeface="+mn-lt"/>
              </a:endParaRPr>
            </a:p>
          </p:txBody>
        </p:sp>
        <p:cxnSp>
          <p:nvCxnSpPr>
            <p:cNvPr id="60" name="直接连接符 59"/>
            <p:cNvCxnSpPr/>
            <p:nvPr/>
          </p:nvCxnSpPr>
          <p:spPr>
            <a:xfrm>
              <a:off x="14538" y="7556"/>
              <a:ext cx="5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16134" y="7556"/>
              <a:ext cx="5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5362575" y="1964690"/>
            <a:ext cx="2452370" cy="4155440"/>
            <a:chOff x="2769" y="3093"/>
            <a:chExt cx="3862" cy="6544"/>
          </a:xfrm>
        </p:grpSpPr>
        <p:grpSp>
          <p:nvGrpSpPr>
            <p:cNvPr id="45" name="组合 44"/>
            <p:cNvGrpSpPr/>
            <p:nvPr/>
          </p:nvGrpSpPr>
          <p:grpSpPr>
            <a:xfrm>
              <a:off x="2769" y="3093"/>
              <a:ext cx="3040" cy="2942"/>
              <a:chOff x="1493" y="3093"/>
              <a:chExt cx="2771" cy="2682"/>
            </a:xfrm>
          </p:grpSpPr>
          <p:pic>
            <p:nvPicPr>
              <p:cNvPr id="100" name="图片 99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710" y="3257"/>
                <a:ext cx="2307" cy="231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9" name="任意多边形 28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3" y="3093"/>
                <a:ext cx="2771" cy="2682"/>
              </a:xfrm>
              <a:custGeom>
                <a:avLst/>
                <a:gdLst>
                  <a:gd name="connsiteX0" fmla="*/ 967503 w 1885632"/>
                  <a:gd name="connsiteY0" fmla="*/ 143738 h 1811838"/>
                  <a:gd name="connsiteX1" fmla="*/ 813446 w 1885632"/>
                  <a:gd name="connsiteY1" fmla="*/ 154545 h 1811838"/>
                  <a:gd name="connsiteX2" fmla="*/ 191442 w 1885632"/>
                  <a:gd name="connsiteY2" fmla="*/ 1035290 h 1811838"/>
                  <a:gd name="connsiteX3" fmla="*/ 1072187 w 1885632"/>
                  <a:gd name="connsiteY3" fmla="*/ 1657294 h 1811838"/>
                  <a:gd name="connsiteX4" fmla="*/ 1694191 w 1885632"/>
                  <a:gd name="connsiteY4" fmla="*/ 776549 h 1811838"/>
                  <a:gd name="connsiteX5" fmla="*/ 967503 w 1885632"/>
                  <a:gd name="connsiteY5" fmla="*/ 143738 h 1811838"/>
                  <a:gd name="connsiteX6" fmla="*/ 1205499 w 1885632"/>
                  <a:gd name="connsiteY6" fmla="*/ 0 h 1811838"/>
                  <a:gd name="connsiteX7" fmla="*/ 1205599 w 1885632"/>
                  <a:gd name="connsiteY7" fmla="*/ 3219 h 1811838"/>
                  <a:gd name="connsiteX8" fmla="*/ 1207410 w 1885632"/>
                  <a:gd name="connsiteY8" fmla="*/ 556 h 1811838"/>
                  <a:gd name="connsiteX9" fmla="*/ 1233742 w 1885632"/>
                  <a:gd name="connsiteY9" fmla="*/ 44096 h 1811838"/>
                  <a:gd name="connsiteX10" fmla="*/ 1412402 w 1885632"/>
                  <a:gd name="connsiteY10" fmla="*/ 215739 h 1811838"/>
                  <a:gd name="connsiteX11" fmla="*/ 1637652 w 1885632"/>
                  <a:gd name="connsiteY11" fmla="*/ 318908 h 1811838"/>
                  <a:gd name="connsiteX12" fmla="*/ 1687817 w 1885632"/>
                  <a:gd name="connsiteY12" fmla="*/ 327417 h 1811838"/>
                  <a:gd name="connsiteX13" fmla="*/ 1686005 w 1885632"/>
                  <a:gd name="connsiteY13" fmla="*/ 330079 h 1811838"/>
                  <a:gd name="connsiteX14" fmla="*/ 1689037 w 1885632"/>
                  <a:gd name="connsiteY14" fmla="*/ 328991 h 1811838"/>
                  <a:gd name="connsiteX15" fmla="*/ 1684748 w 1885632"/>
                  <a:gd name="connsiteY15" fmla="*/ 379691 h 1811838"/>
                  <a:gd name="connsiteX16" fmla="*/ 1728398 w 1885632"/>
                  <a:gd name="connsiteY16" fmla="*/ 623568 h 1811838"/>
                  <a:gd name="connsiteX17" fmla="*/ 1849986 w 1885632"/>
                  <a:gd name="connsiteY17" fmla="*/ 839431 h 1811838"/>
                  <a:gd name="connsiteX18" fmla="*/ 1885570 w 1885632"/>
                  <a:gd name="connsiteY18" fmla="*/ 875801 h 1811838"/>
                  <a:gd name="connsiteX19" fmla="*/ 1882539 w 1885632"/>
                  <a:gd name="connsiteY19" fmla="*/ 876891 h 1811838"/>
                  <a:gd name="connsiteX20" fmla="*/ 1885632 w 1885632"/>
                  <a:gd name="connsiteY20" fmla="*/ 877791 h 1811838"/>
                  <a:gd name="connsiteX21" fmla="*/ 1852361 w 1885632"/>
                  <a:gd name="connsiteY21" fmla="*/ 916288 h 1811838"/>
                  <a:gd name="connsiteX22" fmla="*/ 1744327 w 1885632"/>
                  <a:gd name="connsiteY22" fmla="*/ 1139246 h 1811838"/>
                  <a:gd name="connsiteX23" fmla="*/ 1715813 w 1885632"/>
                  <a:gd name="connsiteY23" fmla="*/ 1385351 h 1811838"/>
                  <a:gd name="connsiteX24" fmla="*/ 1723223 w 1885632"/>
                  <a:gd name="connsiteY24" fmla="*/ 1435690 h 1811838"/>
                  <a:gd name="connsiteX25" fmla="*/ 1720128 w 1885632"/>
                  <a:gd name="connsiteY25" fmla="*/ 1434789 h 1811838"/>
                  <a:gd name="connsiteX26" fmla="*/ 1722103 w 1885632"/>
                  <a:gd name="connsiteY26" fmla="*/ 1437336 h 1811838"/>
                  <a:gd name="connsiteX27" fmla="*/ 1672558 w 1885632"/>
                  <a:gd name="connsiteY27" fmla="*/ 1448926 h 1811838"/>
                  <a:gd name="connsiteX28" fmla="*/ 1454106 w 1885632"/>
                  <a:gd name="connsiteY28" fmla="*/ 1565801 h 1811838"/>
                  <a:gd name="connsiteX29" fmla="*/ 1286380 w 1885632"/>
                  <a:gd name="connsiteY29" fmla="*/ 1748145 h 1811838"/>
                  <a:gd name="connsiteX30" fmla="*/ 1262786 w 1885632"/>
                  <a:gd name="connsiteY30" fmla="*/ 1793224 h 1811838"/>
                  <a:gd name="connsiteX31" fmla="*/ 1260813 w 1885632"/>
                  <a:gd name="connsiteY31" fmla="*/ 1790678 h 1811838"/>
                  <a:gd name="connsiteX32" fmla="*/ 1260913 w 1885632"/>
                  <a:gd name="connsiteY32" fmla="*/ 1793899 h 1811838"/>
                  <a:gd name="connsiteX33" fmla="*/ 1214018 w 1885632"/>
                  <a:gd name="connsiteY33" fmla="*/ 1774152 h 1811838"/>
                  <a:gd name="connsiteX34" fmla="*/ 968589 w 1885632"/>
                  <a:gd name="connsiteY34" fmla="*/ 1740304 h 1811838"/>
                  <a:gd name="connsiteX35" fmla="*/ 725717 w 1885632"/>
                  <a:gd name="connsiteY35" fmla="*/ 1789236 h 1811838"/>
                  <a:gd name="connsiteX36" fmla="*/ 680132 w 1885632"/>
                  <a:gd name="connsiteY36" fmla="*/ 1811838 h 1811838"/>
                  <a:gd name="connsiteX37" fmla="*/ 680033 w 1885632"/>
                  <a:gd name="connsiteY37" fmla="*/ 1808619 h 1811838"/>
                  <a:gd name="connsiteX38" fmla="*/ 678222 w 1885632"/>
                  <a:gd name="connsiteY38" fmla="*/ 1811282 h 1811838"/>
                  <a:gd name="connsiteX39" fmla="*/ 651889 w 1885632"/>
                  <a:gd name="connsiteY39" fmla="*/ 1767743 h 1811838"/>
                  <a:gd name="connsiteX40" fmla="*/ 473229 w 1885632"/>
                  <a:gd name="connsiteY40" fmla="*/ 1596099 h 1811838"/>
                  <a:gd name="connsiteX41" fmla="*/ 247980 w 1885632"/>
                  <a:gd name="connsiteY41" fmla="*/ 1492930 h 1811838"/>
                  <a:gd name="connsiteX42" fmla="*/ 197815 w 1885632"/>
                  <a:gd name="connsiteY42" fmla="*/ 1484422 h 1811838"/>
                  <a:gd name="connsiteX43" fmla="*/ 199626 w 1885632"/>
                  <a:gd name="connsiteY43" fmla="*/ 1481759 h 1811838"/>
                  <a:gd name="connsiteX44" fmla="*/ 196595 w 1885632"/>
                  <a:gd name="connsiteY44" fmla="*/ 1482848 h 1811838"/>
                  <a:gd name="connsiteX45" fmla="*/ 200883 w 1885632"/>
                  <a:gd name="connsiteY45" fmla="*/ 1432147 h 1811838"/>
                  <a:gd name="connsiteX46" fmla="*/ 157233 w 1885632"/>
                  <a:gd name="connsiteY46" fmla="*/ 1188270 h 1811838"/>
                  <a:gd name="connsiteX47" fmla="*/ 35644 w 1885632"/>
                  <a:gd name="connsiteY47" fmla="*/ 972407 h 1811838"/>
                  <a:gd name="connsiteX48" fmla="*/ 62 w 1885632"/>
                  <a:gd name="connsiteY48" fmla="*/ 936036 h 1811838"/>
                  <a:gd name="connsiteX49" fmla="*/ 3095 w 1885632"/>
                  <a:gd name="connsiteY49" fmla="*/ 934947 h 1811838"/>
                  <a:gd name="connsiteX50" fmla="*/ 0 w 1885632"/>
                  <a:gd name="connsiteY50" fmla="*/ 934046 h 1811838"/>
                  <a:gd name="connsiteX51" fmla="*/ 33272 w 1885632"/>
                  <a:gd name="connsiteY51" fmla="*/ 895549 h 1811838"/>
                  <a:gd name="connsiteX52" fmla="*/ 141305 w 1885632"/>
                  <a:gd name="connsiteY52" fmla="*/ 672591 h 1811838"/>
                  <a:gd name="connsiteX53" fmla="*/ 169819 w 1885632"/>
                  <a:gd name="connsiteY53" fmla="*/ 426486 h 1811838"/>
                  <a:gd name="connsiteX54" fmla="*/ 162409 w 1885632"/>
                  <a:gd name="connsiteY54" fmla="*/ 376147 h 1811838"/>
                  <a:gd name="connsiteX55" fmla="*/ 165502 w 1885632"/>
                  <a:gd name="connsiteY55" fmla="*/ 377047 h 1811838"/>
                  <a:gd name="connsiteX56" fmla="*/ 163529 w 1885632"/>
                  <a:gd name="connsiteY56" fmla="*/ 374501 h 1811838"/>
                  <a:gd name="connsiteX57" fmla="*/ 213074 w 1885632"/>
                  <a:gd name="connsiteY57" fmla="*/ 362912 h 1811838"/>
                  <a:gd name="connsiteX58" fmla="*/ 431525 w 1885632"/>
                  <a:gd name="connsiteY58" fmla="*/ 246037 h 1811838"/>
                  <a:gd name="connsiteX59" fmla="*/ 599251 w 1885632"/>
                  <a:gd name="connsiteY59" fmla="*/ 63694 h 1811838"/>
                  <a:gd name="connsiteX60" fmla="*/ 622846 w 1885632"/>
                  <a:gd name="connsiteY60" fmla="*/ 18614 h 1811838"/>
                  <a:gd name="connsiteX61" fmla="*/ 624818 w 1885632"/>
                  <a:gd name="connsiteY61" fmla="*/ 21159 h 1811838"/>
                  <a:gd name="connsiteX62" fmla="*/ 624719 w 1885632"/>
                  <a:gd name="connsiteY62" fmla="*/ 17940 h 1811838"/>
                  <a:gd name="connsiteX63" fmla="*/ 671613 w 1885632"/>
                  <a:gd name="connsiteY63" fmla="*/ 37686 h 1811838"/>
                  <a:gd name="connsiteX64" fmla="*/ 917042 w 1885632"/>
                  <a:gd name="connsiteY64" fmla="*/ 71535 h 1811838"/>
                  <a:gd name="connsiteX65" fmla="*/ 1159914 w 1885632"/>
                  <a:gd name="connsiteY65" fmla="*/ 22602 h 181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885632" h="1811838">
                    <a:moveTo>
                      <a:pt x="967503" y="143738"/>
                    </a:moveTo>
                    <a:cubicBezTo>
                      <a:pt x="916867" y="142150"/>
                      <a:pt x="865318" y="145614"/>
                      <a:pt x="813446" y="154545"/>
                    </a:cubicBezTo>
                    <a:cubicBezTo>
                      <a:pt x="398473" y="225994"/>
                      <a:pt x="119993" y="620317"/>
                      <a:pt x="191442" y="1035290"/>
                    </a:cubicBezTo>
                    <a:cubicBezTo>
                      <a:pt x="262892" y="1450263"/>
                      <a:pt x="657215" y="1728743"/>
                      <a:pt x="1072187" y="1657294"/>
                    </a:cubicBezTo>
                    <a:cubicBezTo>
                      <a:pt x="1487160" y="1585844"/>
                      <a:pt x="1765641" y="1191522"/>
                      <a:pt x="1694191" y="776549"/>
                    </a:cubicBezTo>
                    <a:cubicBezTo>
                      <a:pt x="1631673" y="413447"/>
                      <a:pt x="1321955" y="154848"/>
                      <a:pt x="967503" y="143738"/>
                    </a:cubicBezTo>
                    <a:close/>
                    <a:moveTo>
                      <a:pt x="1205499" y="0"/>
                    </a:moveTo>
                    <a:lnTo>
                      <a:pt x="1205599" y="3219"/>
                    </a:lnTo>
                    <a:lnTo>
                      <a:pt x="1207410" y="556"/>
                    </a:lnTo>
                    <a:lnTo>
                      <a:pt x="1233742" y="44096"/>
                    </a:lnTo>
                    <a:cubicBezTo>
                      <a:pt x="1276686" y="104934"/>
                      <a:pt x="1337594" y="164840"/>
                      <a:pt x="1412402" y="215739"/>
                    </a:cubicBezTo>
                    <a:cubicBezTo>
                      <a:pt x="1487211" y="266637"/>
                      <a:pt x="1565296" y="301300"/>
                      <a:pt x="1637652" y="318908"/>
                    </a:cubicBezTo>
                    <a:lnTo>
                      <a:pt x="1687817" y="327417"/>
                    </a:lnTo>
                    <a:lnTo>
                      <a:pt x="1686005" y="330079"/>
                    </a:lnTo>
                    <a:lnTo>
                      <a:pt x="1689037" y="328991"/>
                    </a:lnTo>
                    <a:lnTo>
                      <a:pt x="1684748" y="379691"/>
                    </a:lnTo>
                    <a:cubicBezTo>
                      <a:pt x="1683729" y="454152"/>
                      <a:pt x="1697794" y="538419"/>
                      <a:pt x="1728398" y="623568"/>
                    </a:cubicBezTo>
                    <a:cubicBezTo>
                      <a:pt x="1759002" y="708716"/>
                      <a:pt x="1801800" y="782656"/>
                      <a:pt x="1849986" y="839431"/>
                    </a:cubicBezTo>
                    <a:lnTo>
                      <a:pt x="1885570" y="875801"/>
                    </a:lnTo>
                    <a:lnTo>
                      <a:pt x="1882539" y="876891"/>
                    </a:lnTo>
                    <a:lnTo>
                      <a:pt x="1885632" y="877791"/>
                    </a:lnTo>
                    <a:lnTo>
                      <a:pt x="1852361" y="916288"/>
                    </a:lnTo>
                    <a:cubicBezTo>
                      <a:pt x="1807769" y="975929"/>
                      <a:pt x="1769618" y="1052370"/>
                      <a:pt x="1744327" y="1139246"/>
                    </a:cubicBezTo>
                    <a:cubicBezTo>
                      <a:pt x="1719038" y="1226121"/>
                      <a:pt x="1710201" y="1311095"/>
                      <a:pt x="1715813" y="1385351"/>
                    </a:cubicBezTo>
                    <a:lnTo>
                      <a:pt x="1723223" y="1435690"/>
                    </a:lnTo>
                    <a:lnTo>
                      <a:pt x="1720128" y="1434789"/>
                    </a:lnTo>
                    <a:lnTo>
                      <a:pt x="1722103" y="1437336"/>
                    </a:lnTo>
                    <a:lnTo>
                      <a:pt x="1672558" y="1448926"/>
                    </a:lnTo>
                    <a:cubicBezTo>
                      <a:pt x="1601426" y="1470966"/>
                      <a:pt x="1525630" y="1510382"/>
                      <a:pt x="1454106" y="1565801"/>
                    </a:cubicBezTo>
                    <a:cubicBezTo>
                      <a:pt x="1382582" y="1621220"/>
                      <a:pt x="1325485" y="1684771"/>
                      <a:pt x="1286380" y="1748145"/>
                    </a:cubicBezTo>
                    <a:lnTo>
                      <a:pt x="1262786" y="1793224"/>
                    </a:lnTo>
                    <a:lnTo>
                      <a:pt x="1260813" y="1790678"/>
                    </a:lnTo>
                    <a:lnTo>
                      <a:pt x="1260913" y="1793899"/>
                    </a:lnTo>
                    <a:lnTo>
                      <a:pt x="1214018" y="1774152"/>
                    </a:lnTo>
                    <a:cubicBezTo>
                      <a:pt x="1143517" y="1750173"/>
                      <a:pt x="1059028" y="1737510"/>
                      <a:pt x="968589" y="1740304"/>
                    </a:cubicBezTo>
                    <a:cubicBezTo>
                      <a:pt x="878151" y="1743097"/>
                      <a:pt x="794605" y="1760951"/>
                      <a:pt x="725717" y="1789236"/>
                    </a:cubicBezTo>
                    <a:lnTo>
                      <a:pt x="680132" y="1811838"/>
                    </a:lnTo>
                    <a:lnTo>
                      <a:pt x="680033" y="1808619"/>
                    </a:lnTo>
                    <a:lnTo>
                      <a:pt x="678222" y="1811282"/>
                    </a:lnTo>
                    <a:lnTo>
                      <a:pt x="651889" y="1767743"/>
                    </a:lnTo>
                    <a:cubicBezTo>
                      <a:pt x="608947" y="1706903"/>
                      <a:pt x="548037" y="1646998"/>
                      <a:pt x="473229" y="1596099"/>
                    </a:cubicBezTo>
                    <a:cubicBezTo>
                      <a:pt x="398420" y="1545201"/>
                      <a:pt x="320336" y="1510538"/>
                      <a:pt x="247980" y="1492930"/>
                    </a:cubicBezTo>
                    <a:lnTo>
                      <a:pt x="197815" y="1484422"/>
                    </a:lnTo>
                    <a:lnTo>
                      <a:pt x="199626" y="1481759"/>
                    </a:lnTo>
                    <a:lnTo>
                      <a:pt x="196595" y="1482848"/>
                    </a:lnTo>
                    <a:lnTo>
                      <a:pt x="200883" y="1432147"/>
                    </a:lnTo>
                    <a:cubicBezTo>
                      <a:pt x="201903" y="1357686"/>
                      <a:pt x="187837" y="1273419"/>
                      <a:pt x="157233" y="1188270"/>
                    </a:cubicBezTo>
                    <a:cubicBezTo>
                      <a:pt x="126630" y="1103122"/>
                      <a:pt x="83832" y="1029181"/>
                      <a:pt x="35644" y="972407"/>
                    </a:cubicBezTo>
                    <a:lnTo>
                      <a:pt x="62" y="936036"/>
                    </a:lnTo>
                    <a:lnTo>
                      <a:pt x="3095" y="934947"/>
                    </a:lnTo>
                    <a:lnTo>
                      <a:pt x="0" y="934046"/>
                    </a:lnTo>
                    <a:lnTo>
                      <a:pt x="33272" y="895549"/>
                    </a:lnTo>
                    <a:cubicBezTo>
                      <a:pt x="77863" y="835908"/>
                      <a:pt x="116015" y="759468"/>
                      <a:pt x="141305" y="672591"/>
                    </a:cubicBezTo>
                    <a:cubicBezTo>
                      <a:pt x="166594" y="585716"/>
                      <a:pt x="175432" y="500742"/>
                      <a:pt x="169819" y="426486"/>
                    </a:cubicBezTo>
                    <a:lnTo>
                      <a:pt x="162409" y="376147"/>
                    </a:lnTo>
                    <a:lnTo>
                      <a:pt x="165502" y="377047"/>
                    </a:lnTo>
                    <a:lnTo>
                      <a:pt x="163529" y="374501"/>
                    </a:lnTo>
                    <a:lnTo>
                      <a:pt x="213074" y="362912"/>
                    </a:lnTo>
                    <a:cubicBezTo>
                      <a:pt x="284205" y="340872"/>
                      <a:pt x="360001" y="301455"/>
                      <a:pt x="431525" y="246037"/>
                    </a:cubicBezTo>
                    <a:cubicBezTo>
                      <a:pt x="503050" y="190619"/>
                      <a:pt x="560146" y="127066"/>
                      <a:pt x="599251" y="63694"/>
                    </a:cubicBezTo>
                    <a:lnTo>
                      <a:pt x="622846" y="18614"/>
                    </a:lnTo>
                    <a:lnTo>
                      <a:pt x="624818" y="21159"/>
                    </a:lnTo>
                    <a:lnTo>
                      <a:pt x="624719" y="17940"/>
                    </a:lnTo>
                    <a:lnTo>
                      <a:pt x="671613" y="37686"/>
                    </a:lnTo>
                    <a:cubicBezTo>
                      <a:pt x="742114" y="61665"/>
                      <a:pt x="826603" y="74328"/>
                      <a:pt x="917042" y="71535"/>
                    </a:cubicBezTo>
                    <a:cubicBezTo>
                      <a:pt x="1007480" y="68741"/>
                      <a:pt x="1091027" y="50886"/>
                      <a:pt x="1159914" y="22602"/>
                    </a:cubicBezTo>
                    <a:close/>
                  </a:path>
                </a:pathLst>
              </a:cu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" name="文本框 1"/>
            <p:cNvSpPr txBox="1"/>
            <p:nvPr/>
          </p:nvSpPr>
          <p:spPr>
            <a:xfrm>
              <a:off x="3392" y="6284"/>
              <a:ext cx="179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徐杨军</a:t>
              </a:r>
            </a:p>
          </p:txBody>
        </p:sp>
        <p:sp>
          <p:nvSpPr>
            <p:cNvPr id="62" name="TextBox 20"/>
            <p:cNvSpPr txBox="1"/>
            <p:nvPr>
              <p:custDataLst>
                <p:tags r:id="rId7"/>
              </p:custDataLst>
            </p:nvPr>
          </p:nvSpPr>
          <p:spPr>
            <a:xfrm>
              <a:off x="3006" y="7935"/>
              <a:ext cx="3625" cy="1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人机对话领域专家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en-US" altLang="zh-CN" sz="1000" dirty="0">
                  <a:cs typeface="+mn-ea"/>
                  <a:sym typeface="+mn-lt"/>
                </a:rPr>
                <a:t>15</a:t>
              </a:r>
              <a:r>
                <a:rPr lang="zh-CN" altLang="en-US" sz="1000" dirty="0">
                  <a:cs typeface="+mn-ea"/>
                  <a:sym typeface="+mn-lt"/>
                </a:rPr>
                <a:t>年</a:t>
              </a:r>
              <a:r>
                <a:rPr lang="en-US" altLang="zh-CN" sz="1000" dirty="0">
                  <a:cs typeface="+mn-ea"/>
                  <a:sym typeface="+mn-lt"/>
                </a:rPr>
                <a:t>+</a:t>
              </a:r>
              <a:r>
                <a:rPr lang="zh-CN" altLang="en-US" sz="1000" dirty="0">
                  <a:cs typeface="+mn-ea"/>
                  <a:sym typeface="+mn-lt"/>
                </a:rPr>
                <a:t>智能外呼行业经验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对前沿技术敏锐、富有创意思维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对产品有独到且深刻的理解</a:t>
              </a:r>
              <a:endParaRPr lang="en-US" altLang="zh-CN" sz="1000" dirty="0">
                <a:cs typeface="+mn-ea"/>
                <a:sym typeface="+mn-lt"/>
              </a:endParaRPr>
            </a:p>
          </p:txBody>
        </p:sp>
        <p:sp>
          <p:nvSpPr>
            <p:cNvPr id="63" name="TextBox 20"/>
            <p:cNvSpPr txBox="1"/>
            <p:nvPr>
              <p:custDataLst>
                <p:tags r:id="rId8"/>
              </p:custDataLst>
            </p:nvPr>
          </p:nvSpPr>
          <p:spPr>
            <a:xfrm>
              <a:off x="3272" y="7189"/>
              <a:ext cx="2417" cy="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zh-CN" altLang="en-US" sz="1100" dirty="0">
                  <a:solidFill>
                    <a:srgbClr val="54578E"/>
                  </a:solidFill>
                  <a:cs typeface="+mn-ea"/>
                  <a:sym typeface="+mn-lt"/>
                </a:rPr>
                <a:t>副总经理，产品总监</a:t>
              </a:r>
              <a:endParaRPr lang="en-US" altLang="zh-CN" sz="1050" dirty="0">
                <a:solidFill>
                  <a:srgbClr val="54578E"/>
                </a:solidFill>
                <a:cs typeface="+mn-ea"/>
                <a:sym typeface="+mn-lt"/>
              </a:endParaRPr>
            </a:p>
          </p:txBody>
        </p:sp>
        <p:cxnSp>
          <p:nvCxnSpPr>
            <p:cNvPr id="64" name="直接连接符 63"/>
            <p:cNvCxnSpPr/>
            <p:nvPr>
              <p:custDataLst>
                <p:tags r:id="rId9"/>
              </p:custDataLst>
            </p:nvPr>
          </p:nvCxnSpPr>
          <p:spPr>
            <a:xfrm>
              <a:off x="2809" y="7472"/>
              <a:ext cx="5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>
              <p:custDataLst>
                <p:tags r:id="rId10"/>
              </p:custDataLst>
            </p:nvPr>
          </p:nvCxnSpPr>
          <p:spPr>
            <a:xfrm>
              <a:off x="5539" y="7472"/>
              <a:ext cx="5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1694180" y="1964690"/>
            <a:ext cx="2301875" cy="4368165"/>
            <a:chOff x="8376" y="3093"/>
            <a:chExt cx="3625" cy="6879"/>
          </a:xfrm>
        </p:grpSpPr>
        <p:grpSp>
          <p:nvGrpSpPr>
            <p:cNvPr id="46" name="组合 45"/>
            <p:cNvGrpSpPr/>
            <p:nvPr/>
          </p:nvGrpSpPr>
          <p:grpSpPr>
            <a:xfrm>
              <a:off x="8376" y="3093"/>
              <a:ext cx="3038" cy="2942"/>
              <a:chOff x="8558" y="4278"/>
              <a:chExt cx="3038" cy="2942"/>
            </a:xfrm>
          </p:grpSpPr>
          <p:pic>
            <p:nvPicPr>
              <p:cNvPr id="101" name="图片 10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829" y="4441"/>
                <a:ext cx="2529" cy="254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2" name="任意多边形 31"/>
              <p:cNvSpPr/>
              <p:nvPr>
                <p:custDataLst>
                  <p:tags r:id="rId6"/>
                </p:custDataLst>
              </p:nvPr>
            </p:nvSpPr>
            <p:spPr>
              <a:xfrm>
                <a:off x="8558" y="4278"/>
                <a:ext cx="3039" cy="2942"/>
              </a:xfrm>
              <a:custGeom>
                <a:avLst/>
                <a:gdLst>
                  <a:gd name="connsiteX0" fmla="*/ 967503 w 1885632"/>
                  <a:gd name="connsiteY0" fmla="*/ 143738 h 1811838"/>
                  <a:gd name="connsiteX1" fmla="*/ 813446 w 1885632"/>
                  <a:gd name="connsiteY1" fmla="*/ 154545 h 1811838"/>
                  <a:gd name="connsiteX2" fmla="*/ 191442 w 1885632"/>
                  <a:gd name="connsiteY2" fmla="*/ 1035290 h 1811838"/>
                  <a:gd name="connsiteX3" fmla="*/ 1072187 w 1885632"/>
                  <a:gd name="connsiteY3" fmla="*/ 1657294 h 1811838"/>
                  <a:gd name="connsiteX4" fmla="*/ 1694191 w 1885632"/>
                  <a:gd name="connsiteY4" fmla="*/ 776549 h 1811838"/>
                  <a:gd name="connsiteX5" fmla="*/ 967503 w 1885632"/>
                  <a:gd name="connsiteY5" fmla="*/ 143738 h 1811838"/>
                  <a:gd name="connsiteX6" fmla="*/ 1205499 w 1885632"/>
                  <a:gd name="connsiteY6" fmla="*/ 0 h 1811838"/>
                  <a:gd name="connsiteX7" fmla="*/ 1205599 w 1885632"/>
                  <a:gd name="connsiteY7" fmla="*/ 3219 h 1811838"/>
                  <a:gd name="connsiteX8" fmla="*/ 1207410 w 1885632"/>
                  <a:gd name="connsiteY8" fmla="*/ 556 h 1811838"/>
                  <a:gd name="connsiteX9" fmla="*/ 1233742 w 1885632"/>
                  <a:gd name="connsiteY9" fmla="*/ 44096 h 1811838"/>
                  <a:gd name="connsiteX10" fmla="*/ 1412402 w 1885632"/>
                  <a:gd name="connsiteY10" fmla="*/ 215739 h 1811838"/>
                  <a:gd name="connsiteX11" fmla="*/ 1637652 w 1885632"/>
                  <a:gd name="connsiteY11" fmla="*/ 318908 h 1811838"/>
                  <a:gd name="connsiteX12" fmla="*/ 1687817 w 1885632"/>
                  <a:gd name="connsiteY12" fmla="*/ 327417 h 1811838"/>
                  <a:gd name="connsiteX13" fmla="*/ 1686005 w 1885632"/>
                  <a:gd name="connsiteY13" fmla="*/ 330079 h 1811838"/>
                  <a:gd name="connsiteX14" fmla="*/ 1689037 w 1885632"/>
                  <a:gd name="connsiteY14" fmla="*/ 328991 h 1811838"/>
                  <a:gd name="connsiteX15" fmla="*/ 1684748 w 1885632"/>
                  <a:gd name="connsiteY15" fmla="*/ 379691 h 1811838"/>
                  <a:gd name="connsiteX16" fmla="*/ 1728398 w 1885632"/>
                  <a:gd name="connsiteY16" fmla="*/ 623568 h 1811838"/>
                  <a:gd name="connsiteX17" fmla="*/ 1849986 w 1885632"/>
                  <a:gd name="connsiteY17" fmla="*/ 839431 h 1811838"/>
                  <a:gd name="connsiteX18" fmla="*/ 1885570 w 1885632"/>
                  <a:gd name="connsiteY18" fmla="*/ 875801 h 1811838"/>
                  <a:gd name="connsiteX19" fmla="*/ 1882539 w 1885632"/>
                  <a:gd name="connsiteY19" fmla="*/ 876891 h 1811838"/>
                  <a:gd name="connsiteX20" fmla="*/ 1885632 w 1885632"/>
                  <a:gd name="connsiteY20" fmla="*/ 877791 h 1811838"/>
                  <a:gd name="connsiteX21" fmla="*/ 1852361 w 1885632"/>
                  <a:gd name="connsiteY21" fmla="*/ 916288 h 1811838"/>
                  <a:gd name="connsiteX22" fmla="*/ 1744327 w 1885632"/>
                  <a:gd name="connsiteY22" fmla="*/ 1139246 h 1811838"/>
                  <a:gd name="connsiteX23" fmla="*/ 1715813 w 1885632"/>
                  <a:gd name="connsiteY23" fmla="*/ 1385351 h 1811838"/>
                  <a:gd name="connsiteX24" fmla="*/ 1723223 w 1885632"/>
                  <a:gd name="connsiteY24" fmla="*/ 1435690 h 1811838"/>
                  <a:gd name="connsiteX25" fmla="*/ 1720128 w 1885632"/>
                  <a:gd name="connsiteY25" fmla="*/ 1434789 h 1811838"/>
                  <a:gd name="connsiteX26" fmla="*/ 1722103 w 1885632"/>
                  <a:gd name="connsiteY26" fmla="*/ 1437336 h 1811838"/>
                  <a:gd name="connsiteX27" fmla="*/ 1672558 w 1885632"/>
                  <a:gd name="connsiteY27" fmla="*/ 1448926 h 1811838"/>
                  <a:gd name="connsiteX28" fmla="*/ 1454106 w 1885632"/>
                  <a:gd name="connsiteY28" fmla="*/ 1565801 h 1811838"/>
                  <a:gd name="connsiteX29" fmla="*/ 1286380 w 1885632"/>
                  <a:gd name="connsiteY29" fmla="*/ 1748145 h 1811838"/>
                  <a:gd name="connsiteX30" fmla="*/ 1262786 w 1885632"/>
                  <a:gd name="connsiteY30" fmla="*/ 1793224 h 1811838"/>
                  <a:gd name="connsiteX31" fmla="*/ 1260813 w 1885632"/>
                  <a:gd name="connsiteY31" fmla="*/ 1790678 h 1811838"/>
                  <a:gd name="connsiteX32" fmla="*/ 1260913 w 1885632"/>
                  <a:gd name="connsiteY32" fmla="*/ 1793899 h 1811838"/>
                  <a:gd name="connsiteX33" fmla="*/ 1214018 w 1885632"/>
                  <a:gd name="connsiteY33" fmla="*/ 1774152 h 1811838"/>
                  <a:gd name="connsiteX34" fmla="*/ 968589 w 1885632"/>
                  <a:gd name="connsiteY34" fmla="*/ 1740304 h 1811838"/>
                  <a:gd name="connsiteX35" fmla="*/ 725717 w 1885632"/>
                  <a:gd name="connsiteY35" fmla="*/ 1789236 h 1811838"/>
                  <a:gd name="connsiteX36" fmla="*/ 680132 w 1885632"/>
                  <a:gd name="connsiteY36" fmla="*/ 1811838 h 1811838"/>
                  <a:gd name="connsiteX37" fmla="*/ 680033 w 1885632"/>
                  <a:gd name="connsiteY37" fmla="*/ 1808619 h 1811838"/>
                  <a:gd name="connsiteX38" fmla="*/ 678222 w 1885632"/>
                  <a:gd name="connsiteY38" fmla="*/ 1811282 h 1811838"/>
                  <a:gd name="connsiteX39" fmla="*/ 651889 w 1885632"/>
                  <a:gd name="connsiteY39" fmla="*/ 1767743 h 1811838"/>
                  <a:gd name="connsiteX40" fmla="*/ 473229 w 1885632"/>
                  <a:gd name="connsiteY40" fmla="*/ 1596099 h 1811838"/>
                  <a:gd name="connsiteX41" fmla="*/ 247980 w 1885632"/>
                  <a:gd name="connsiteY41" fmla="*/ 1492930 h 1811838"/>
                  <a:gd name="connsiteX42" fmla="*/ 197815 w 1885632"/>
                  <a:gd name="connsiteY42" fmla="*/ 1484422 h 1811838"/>
                  <a:gd name="connsiteX43" fmla="*/ 199626 w 1885632"/>
                  <a:gd name="connsiteY43" fmla="*/ 1481759 h 1811838"/>
                  <a:gd name="connsiteX44" fmla="*/ 196595 w 1885632"/>
                  <a:gd name="connsiteY44" fmla="*/ 1482848 h 1811838"/>
                  <a:gd name="connsiteX45" fmla="*/ 200883 w 1885632"/>
                  <a:gd name="connsiteY45" fmla="*/ 1432147 h 1811838"/>
                  <a:gd name="connsiteX46" fmla="*/ 157233 w 1885632"/>
                  <a:gd name="connsiteY46" fmla="*/ 1188270 h 1811838"/>
                  <a:gd name="connsiteX47" fmla="*/ 35644 w 1885632"/>
                  <a:gd name="connsiteY47" fmla="*/ 972407 h 1811838"/>
                  <a:gd name="connsiteX48" fmla="*/ 62 w 1885632"/>
                  <a:gd name="connsiteY48" fmla="*/ 936036 h 1811838"/>
                  <a:gd name="connsiteX49" fmla="*/ 3095 w 1885632"/>
                  <a:gd name="connsiteY49" fmla="*/ 934947 h 1811838"/>
                  <a:gd name="connsiteX50" fmla="*/ 0 w 1885632"/>
                  <a:gd name="connsiteY50" fmla="*/ 934046 h 1811838"/>
                  <a:gd name="connsiteX51" fmla="*/ 33272 w 1885632"/>
                  <a:gd name="connsiteY51" fmla="*/ 895549 h 1811838"/>
                  <a:gd name="connsiteX52" fmla="*/ 141305 w 1885632"/>
                  <a:gd name="connsiteY52" fmla="*/ 672591 h 1811838"/>
                  <a:gd name="connsiteX53" fmla="*/ 169819 w 1885632"/>
                  <a:gd name="connsiteY53" fmla="*/ 426486 h 1811838"/>
                  <a:gd name="connsiteX54" fmla="*/ 162409 w 1885632"/>
                  <a:gd name="connsiteY54" fmla="*/ 376147 h 1811838"/>
                  <a:gd name="connsiteX55" fmla="*/ 165502 w 1885632"/>
                  <a:gd name="connsiteY55" fmla="*/ 377047 h 1811838"/>
                  <a:gd name="connsiteX56" fmla="*/ 163529 w 1885632"/>
                  <a:gd name="connsiteY56" fmla="*/ 374501 h 1811838"/>
                  <a:gd name="connsiteX57" fmla="*/ 213074 w 1885632"/>
                  <a:gd name="connsiteY57" fmla="*/ 362912 h 1811838"/>
                  <a:gd name="connsiteX58" fmla="*/ 431525 w 1885632"/>
                  <a:gd name="connsiteY58" fmla="*/ 246037 h 1811838"/>
                  <a:gd name="connsiteX59" fmla="*/ 599251 w 1885632"/>
                  <a:gd name="connsiteY59" fmla="*/ 63694 h 1811838"/>
                  <a:gd name="connsiteX60" fmla="*/ 622846 w 1885632"/>
                  <a:gd name="connsiteY60" fmla="*/ 18614 h 1811838"/>
                  <a:gd name="connsiteX61" fmla="*/ 624818 w 1885632"/>
                  <a:gd name="connsiteY61" fmla="*/ 21159 h 1811838"/>
                  <a:gd name="connsiteX62" fmla="*/ 624719 w 1885632"/>
                  <a:gd name="connsiteY62" fmla="*/ 17940 h 1811838"/>
                  <a:gd name="connsiteX63" fmla="*/ 671613 w 1885632"/>
                  <a:gd name="connsiteY63" fmla="*/ 37686 h 1811838"/>
                  <a:gd name="connsiteX64" fmla="*/ 917042 w 1885632"/>
                  <a:gd name="connsiteY64" fmla="*/ 71535 h 1811838"/>
                  <a:gd name="connsiteX65" fmla="*/ 1159914 w 1885632"/>
                  <a:gd name="connsiteY65" fmla="*/ 22602 h 181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885632" h="1811838">
                    <a:moveTo>
                      <a:pt x="967503" y="143738"/>
                    </a:moveTo>
                    <a:cubicBezTo>
                      <a:pt x="916867" y="142150"/>
                      <a:pt x="865318" y="145614"/>
                      <a:pt x="813446" y="154545"/>
                    </a:cubicBezTo>
                    <a:cubicBezTo>
                      <a:pt x="398473" y="225994"/>
                      <a:pt x="119993" y="620317"/>
                      <a:pt x="191442" y="1035290"/>
                    </a:cubicBezTo>
                    <a:cubicBezTo>
                      <a:pt x="262892" y="1450263"/>
                      <a:pt x="657215" y="1728743"/>
                      <a:pt x="1072187" y="1657294"/>
                    </a:cubicBezTo>
                    <a:cubicBezTo>
                      <a:pt x="1487160" y="1585844"/>
                      <a:pt x="1765641" y="1191522"/>
                      <a:pt x="1694191" y="776549"/>
                    </a:cubicBezTo>
                    <a:cubicBezTo>
                      <a:pt x="1631673" y="413447"/>
                      <a:pt x="1321955" y="154848"/>
                      <a:pt x="967503" y="143738"/>
                    </a:cubicBezTo>
                    <a:close/>
                    <a:moveTo>
                      <a:pt x="1205499" y="0"/>
                    </a:moveTo>
                    <a:lnTo>
                      <a:pt x="1205599" y="3219"/>
                    </a:lnTo>
                    <a:lnTo>
                      <a:pt x="1207410" y="556"/>
                    </a:lnTo>
                    <a:lnTo>
                      <a:pt x="1233742" y="44096"/>
                    </a:lnTo>
                    <a:cubicBezTo>
                      <a:pt x="1276686" y="104934"/>
                      <a:pt x="1337594" y="164840"/>
                      <a:pt x="1412402" y="215739"/>
                    </a:cubicBezTo>
                    <a:cubicBezTo>
                      <a:pt x="1487211" y="266637"/>
                      <a:pt x="1565296" y="301300"/>
                      <a:pt x="1637652" y="318908"/>
                    </a:cubicBezTo>
                    <a:lnTo>
                      <a:pt x="1687817" y="327417"/>
                    </a:lnTo>
                    <a:lnTo>
                      <a:pt x="1686005" y="330079"/>
                    </a:lnTo>
                    <a:lnTo>
                      <a:pt x="1689037" y="328991"/>
                    </a:lnTo>
                    <a:lnTo>
                      <a:pt x="1684748" y="379691"/>
                    </a:lnTo>
                    <a:cubicBezTo>
                      <a:pt x="1683729" y="454152"/>
                      <a:pt x="1697794" y="538419"/>
                      <a:pt x="1728398" y="623568"/>
                    </a:cubicBezTo>
                    <a:cubicBezTo>
                      <a:pt x="1759002" y="708716"/>
                      <a:pt x="1801800" y="782656"/>
                      <a:pt x="1849986" y="839431"/>
                    </a:cubicBezTo>
                    <a:lnTo>
                      <a:pt x="1885570" y="875801"/>
                    </a:lnTo>
                    <a:lnTo>
                      <a:pt x="1882539" y="876891"/>
                    </a:lnTo>
                    <a:lnTo>
                      <a:pt x="1885632" y="877791"/>
                    </a:lnTo>
                    <a:lnTo>
                      <a:pt x="1852361" y="916288"/>
                    </a:lnTo>
                    <a:cubicBezTo>
                      <a:pt x="1807769" y="975929"/>
                      <a:pt x="1769618" y="1052370"/>
                      <a:pt x="1744327" y="1139246"/>
                    </a:cubicBezTo>
                    <a:cubicBezTo>
                      <a:pt x="1719038" y="1226121"/>
                      <a:pt x="1710201" y="1311095"/>
                      <a:pt x="1715813" y="1385351"/>
                    </a:cubicBezTo>
                    <a:lnTo>
                      <a:pt x="1723223" y="1435690"/>
                    </a:lnTo>
                    <a:lnTo>
                      <a:pt x="1720128" y="1434789"/>
                    </a:lnTo>
                    <a:lnTo>
                      <a:pt x="1722103" y="1437336"/>
                    </a:lnTo>
                    <a:lnTo>
                      <a:pt x="1672558" y="1448926"/>
                    </a:lnTo>
                    <a:cubicBezTo>
                      <a:pt x="1601426" y="1470966"/>
                      <a:pt x="1525630" y="1510382"/>
                      <a:pt x="1454106" y="1565801"/>
                    </a:cubicBezTo>
                    <a:cubicBezTo>
                      <a:pt x="1382582" y="1621220"/>
                      <a:pt x="1325485" y="1684771"/>
                      <a:pt x="1286380" y="1748145"/>
                    </a:cubicBezTo>
                    <a:lnTo>
                      <a:pt x="1262786" y="1793224"/>
                    </a:lnTo>
                    <a:lnTo>
                      <a:pt x="1260813" y="1790678"/>
                    </a:lnTo>
                    <a:lnTo>
                      <a:pt x="1260913" y="1793899"/>
                    </a:lnTo>
                    <a:lnTo>
                      <a:pt x="1214018" y="1774152"/>
                    </a:lnTo>
                    <a:cubicBezTo>
                      <a:pt x="1143517" y="1750173"/>
                      <a:pt x="1059028" y="1737510"/>
                      <a:pt x="968589" y="1740304"/>
                    </a:cubicBezTo>
                    <a:cubicBezTo>
                      <a:pt x="878151" y="1743097"/>
                      <a:pt x="794605" y="1760951"/>
                      <a:pt x="725717" y="1789236"/>
                    </a:cubicBezTo>
                    <a:lnTo>
                      <a:pt x="680132" y="1811838"/>
                    </a:lnTo>
                    <a:lnTo>
                      <a:pt x="680033" y="1808619"/>
                    </a:lnTo>
                    <a:lnTo>
                      <a:pt x="678222" y="1811282"/>
                    </a:lnTo>
                    <a:lnTo>
                      <a:pt x="651889" y="1767743"/>
                    </a:lnTo>
                    <a:cubicBezTo>
                      <a:pt x="608947" y="1706903"/>
                      <a:pt x="548037" y="1646998"/>
                      <a:pt x="473229" y="1596099"/>
                    </a:cubicBezTo>
                    <a:cubicBezTo>
                      <a:pt x="398420" y="1545201"/>
                      <a:pt x="320336" y="1510538"/>
                      <a:pt x="247980" y="1492930"/>
                    </a:cubicBezTo>
                    <a:lnTo>
                      <a:pt x="197815" y="1484422"/>
                    </a:lnTo>
                    <a:lnTo>
                      <a:pt x="199626" y="1481759"/>
                    </a:lnTo>
                    <a:lnTo>
                      <a:pt x="196595" y="1482848"/>
                    </a:lnTo>
                    <a:lnTo>
                      <a:pt x="200883" y="1432147"/>
                    </a:lnTo>
                    <a:cubicBezTo>
                      <a:pt x="201903" y="1357686"/>
                      <a:pt x="187837" y="1273419"/>
                      <a:pt x="157233" y="1188270"/>
                    </a:cubicBezTo>
                    <a:cubicBezTo>
                      <a:pt x="126630" y="1103122"/>
                      <a:pt x="83832" y="1029181"/>
                      <a:pt x="35644" y="972407"/>
                    </a:cubicBezTo>
                    <a:lnTo>
                      <a:pt x="62" y="936036"/>
                    </a:lnTo>
                    <a:lnTo>
                      <a:pt x="3095" y="934947"/>
                    </a:lnTo>
                    <a:lnTo>
                      <a:pt x="0" y="934046"/>
                    </a:lnTo>
                    <a:lnTo>
                      <a:pt x="33272" y="895549"/>
                    </a:lnTo>
                    <a:cubicBezTo>
                      <a:pt x="77863" y="835908"/>
                      <a:pt x="116015" y="759468"/>
                      <a:pt x="141305" y="672591"/>
                    </a:cubicBezTo>
                    <a:cubicBezTo>
                      <a:pt x="166594" y="585716"/>
                      <a:pt x="175432" y="500742"/>
                      <a:pt x="169819" y="426486"/>
                    </a:cubicBezTo>
                    <a:lnTo>
                      <a:pt x="162409" y="376147"/>
                    </a:lnTo>
                    <a:lnTo>
                      <a:pt x="165502" y="377047"/>
                    </a:lnTo>
                    <a:lnTo>
                      <a:pt x="163529" y="374501"/>
                    </a:lnTo>
                    <a:lnTo>
                      <a:pt x="213074" y="362912"/>
                    </a:lnTo>
                    <a:cubicBezTo>
                      <a:pt x="284205" y="340872"/>
                      <a:pt x="360001" y="301455"/>
                      <a:pt x="431525" y="246037"/>
                    </a:cubicBezTo>
                    <a:cubicBezTo>
                      <a:pt x="503050" y="190619"/>
                      <a:pt x="560146" y="127066"/>
                      <a:pt x="599251" y="63694"/>
                    </a:cubicBezTo>
                    <a:lnTo>
                      <a:pt x="622846" y="18614"/>
                    </a:lnTo>
                    <a:lnTo>
                      <a:pt x="624818" y="21159"/>
                    </a:lnTo>
                    <a:lnTo>
                      <a:pt x="624719" y="17940"/>
                    </a:lnTo>
                    <a:lnTo>
                      <a:pt x="671613" y="37686"/>
                    </a:lnTo>
                    <a:cubicBezTo>
                      <a:pt x="742114" y="61665"/>
                      <a:pt x="826603" y="74328"/>
                      <a:pt x="917042" y="71535"/>
                    </a:cubicBezTo>
                    <a:cubicBezTo>
                      <a:pt x="1007480" y="68741"/>
                      <a:pt x="1091027" y="50886"/>
                      <a:pt x="1159914" y="22602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9154" y="6284"/>
              <a:ext cx="133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王东</a:t>
              </a:r>
            </a:p>
          </p:txBody>
        </p:sp>
        <p:sp>
          <p:nvSpPr>
            <p:cNvPr id="53" name="TextBox 20"/>
            <p:cNvSpPr txBox="1"/>
            <p:nvPr>
              <p:custDataLst>
                <p:tags r:id="rId2"/>
              </p:custDataLst>
            </p:nvPr>
          </p:nvSpPr>
          <p:spPr>
            <a:xfrm>
              <a:off x="8376" y="7907"/>
              <a:ext cx="3625" cy="2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通讯领域专家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en-US" altLang="zh-CN" sz="1000" dirty="0">
                  <a:cs typeface="+mn-ea"/>
                  <a:sym typeface="+mn-lt"/>
                </a:rPr>
                <a:t>20</a:t>
              </a:r>
              <a:r>
                <a:rPr lang="zh-CN" altLang="en-US" sz="1000" dirty="0">
                  <a:cs typeface="+mn-ea"/>
                  <a:sym typeface="+mn-lt"/>
                </a:rPr>
                <a:t>年</a:t>
              </a:r>
              <a:r>
                <a:rPr lang="en-US" altLang="zh-CN" sz="1000" dirty="0">
                  <a:cs typeface="+mn-ea"/>
                  <a:sym typeface="+mn-lt"/>
                </a:rPr>
                <a:t>+</a:t>
              </a:r>
              <a:r>
                <a:rPr lang="zh-CN" altLang="en-US" sz="1000" dirty="0">
                  <a:cs typeface="+mn-ea"/>
                  <a:sym typeface="+mn-lt"/>
                </a:rPr>
                <a:t>通讯行业经验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多年企业运营经验，能精准把握市场方向</a:t>
              </a:r>
              <a:endParaRPr lang="en-US" altLang="zh-CN" sz="1000" dirty="0">
                <a:cs typeface="+mn-ea"/>
                <a:sym typeface="+mn-lt"/>
              </a:endParaRPr>
            </a:p>
            <a:p>
              <a:pPr marL="171450" indent="-171450" defTabSz="1219200">
                <a:lnSpc>
                  <a:spcPct val="150000"/>
                </a:lnSpc>
                <a:spcBef>
                  <a:spcPct val="2000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000" dirty="0">
                  <a:cs typeface="+mn-ea"/>
                  <a:sym typeface="+mn-lt"/>
                </a:rPr>
                <a:t>优秀的领导力、决断力和应变力</a:t>
              </a:r>
              <a:endParaRPr lang="en-US" altLang="zh-CN" sz="1000" dirty="0">
                <a:cs typeface="+mn-ea"/>
                <a:sym typeface="+mn-lt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8514" y="7182"/>
              <a:ext cx="2879" cy="498"/>
              <a:chOff x="8514" y="7258"/>
              <a:chExt cx="2879" cy="498"/>
            </a:xfrm>
          </p:grpSpPr>
          <p:sp>
            <p:nvSpPr>
              <p:cNvPr id="54" name="TextBox 20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8758" y="7258"/>
                <a:ext cx="2417" cy="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lnSpc>
                    <a:spcPct val="150000"/>
                  </a:lnSpc>
                  <a:spcBef>
                    <a:spcPct val="20000"/>
                  </a:spcBef>
                  <a:defRPr/>
                </a:pPr>
                <a:r>
                  <a:rPr lang="en-US" altLang="zh-CN" sz="1100" dirty="0">
                    <a:solidFill>
                      <a:srgbClr val="54578E"/>
                    </a:solidFill>
                    <a:cs typeface="+mn-ea"/>
                    <a:sym typeface="+mn-lt"/>
                  </a:rPr>
                  <a:t>CEO</a:t>
                </a:r>
                <a:r>
                  <a:rPr lang="zh-CN" altLang="en-US" sz="1100" dirty="0">
                    <a:solidFill>
                      <a:srgbClr val="54578E"/>
                    </a:solidFill>
                    <a:cs typeface="+mn-ea"/>
                    <a:sym typeface="+mn-lt"/>
                  </a:rPr>
                  <a:t>，运营总监</a:t>
                </a:r>
                <a:endParaRPr lang="en-US" altLang="zh-CN" sz="1050" dirty="0">
                  <a:solidFill>
                    <a:srgbClr val="54578E"/>
                  </a:solidFill>
                  <a:cs typeface="+mn-ea"/>
                  <a:sym typeface="+mn-lt"/>
                </a:endParaRPr>
              </a:p>
            </p:txBody>
          </p:sp>
          <p:cxnSp>
            <p:nvCxnSpPr>
              <p:cNvPr id="67" name="直接连接符 66"/>
              <p:cNvCxnSpPr/>
              <p:nvPr>
                <p:custDataLst>
                  <p:tags r:id="rId4"/>
                </p:custDataLst>
              </p:nvPr>
            </p:nvCxnSpPr>
            <p:spPr>
              <a:xfrm>
                <a:off x="8514" y="7575"/>
                <a:ext cx="56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10827" y="7575"/>
                <a:ext cx="56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0" y="746760"/>
            <a:ext cx="154940" cy="5848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93040" y="746760"/>
            <a:ext cx="39600" cy="58483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>
            <p:custDataLst>
              <p:tags r:id="rId1"/>
            </p:custDataLst>
          </p:nvPr>
        </p:nvSpPr>
        <p:spPr>
          <a:xfrm>
            <a:off x="232410" y="628015"/>
            <a:ext cx="2735580" cy="6343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l">
              <a:lnSpc>
                <a:spcPct val="110000"/>
              </a:lnSpc>
            </a:pP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技术团队成员介绍</a:t>
            </a:r>
          </a:p>
        </p:txBody>
      </p: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5181600" y="66676"/>
            <a:ext cx="1829435" cy="521970"/>
          </a:xfrm>
        </p:spPr>
        <p:txBody>
          <a:bodyPr wrap="square"/>
          <a:lstStyle/>
          <a:p>
            <a:r>
              <a:rPr lang="zh-CN" altLang="en-US"/>
              <a:t>团队介绍</a:t>
            </a:r>
          </a:p>
        </p:txBody>
      </p:sp>
      <p:sp>
        <p:nvSpPr>
          <p:cNvPr id="3" name="矩形 2"/>
          <p:cNvSpPr/>
          <p:nvPr/>
        </p:nvSpPr>
        <p:spPr>
          <a:xfrm>
            <a:off x="0" y="746760"/>
            <a:ext cx="154940" cy="5848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93040" y="746760"/>
            <a:ext cx="39600" cy="58483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 cstate="screen"/>
          <a:srcRect/>
          <a:stretch>
            <a:fillRect/>
          </a:stretch>
        </p:blipFill>
        <p:spPr>
          <a:xfrm>
            <a:off x="232410" y="1882458"/>
            <a:ext cx="4451985" cy="3274060"/>
          </a:xfrm>
          <a:prstGeom prst="rect">
            <a:avLst/>
          </a:prstGeom>
        </p:spPr>
      </p:pic>
      <p:grpSp>
        <p:nvGrpSpPr>
          <p:cNvPr id="33" name="组合 32"/>
          <p:cNvGrpSpPr/>
          <p:nvPr/>
        </p:nvGrpSpPr>
        <p:grpSpPr>
          <a:xfrm>
            <a:off x="8495665" y="1892618"/>
            <a:ext cx="1579880" cy="4471670"/>
            <a:chOff x="13598" y="3416"/>
            <a:chExt cx="2488" cy="7042"/>
          </a:xfrm>
        </p:grpSpPr>
        <p:grpSp>
          <p:nvGrpSpPr>
            <p:cNvPr id="17" name="组合 16"/>
            <p:cNvGrpSpPr/>
            <p:nvPr/>
          </p:nvGrpSpPr>
          <p:grpSpPr>
            <a:xfrm>
              <a:off x="13598" y="3416"/>
              <a:ext cx="2489" cy="4725"/>
              <a:chOff x="13598" y="3663"/>
              <a:chExt cx="2489" cy="4725"/>
            </a:xfrm>
          </p:grpSpPr>
          <p:sp>
            <p:nvSpPr>
              <p:cNvPr id="25" name="矩形 24"/>
              <p:cNvSpPr/>
              <p:nvPr>
                <p:custDataLst>
                  <p:tags r:id="rId12"/>
                </p:custDataLst>
              </p:nvPr>
            </p:nvSpPr>
            <p:spPr>
              <a:xfrm>
                <a:off x="13628" y="6414"/>
                <a:ext cx="2456" cy="197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50000"/>
                  </a:lnSpc>
                  <a:buClrTx/>
                  <a:buSzTx/>
                  <a:buFontTx/>
                </a:pPr>
                <a:r>
                  <a:rPr lang="en-US" altLang="zh-CN" sz="14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+mj-cs"/>
                    <a:sym typeface="+mn-ea"/>
                  </a:rPr>
                  <a:t>UI</a:t>
                </a:r>
                <a:r>
                  <a:rPr lang="zh-CN" altLang="en-US" sz="14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+mj-cs"/>
                    <a:sym typeface="+mn-ea"/>
                  </a:rPr>
                  <a:t>设计师</a:t>
                </a:r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  <a:buClrTx/>
                  <a:buSzTx/>
                  <a:buFontTx/>
                </a:pP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+mn-ea"/>
                    <a:sym typeface="+mn-ea"/>
                  </a:rPr>
                  <a:t>8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+mn-ea"/>
                    <a:sym typeface="+mn-ea"/>
                  </a:rPr>
                  <a:t>年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+mn-ea"/>
                    <a:sym typeface="+mn-ea"/>
                  </a:rPr>
                  <a:t>+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+mn-ea"/>
                    <a:sym typeface="+mn-ea"/>
                  </a:rPr>
                  <a:t>产品设计、网页设计经验熟悉各类设计开发工具</a:t>
                </a:r>
                <a:endParaRPr lang="zh-CN" altLang="en-US" sz="1200" dirty="0">
                  <a:solidFill>
                    <a:srgbClr val="548280"/>
                  </a:solidFill>
                  <a:latin typeface="+mn-ea"/>
                  <a:sym typeface="+mn-ea"/>
                </a:endParaRPr>
              </a:p>
            </p:txBody>
          </p:sp>
          <p:pic>
            <p:nvPicPr>
              <p:cNvPr id="18" name="图片 17" descr="team-3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7"/>
              <a:stretch>
                <a:fillRect/>
              </a:stretch>
            </p:blipFill>
            <p:spPr>
              <a:xfrm>
                <a:off x="13598" y="3663"/>
                <a:ext cx="2489" cy="2489"/>
              </a:xfrm>
              <a:prstGeom prst="rect">
                <a:avLst/>
              </a:prstGeom>
            </p:spPr>
          </p:pic>
        </p:grpSp>
        <p:sp>
          <p:nvSpPr>
            <p:cNvPr id="24" name="文本框 23"/>
            <p:cNvSpPr txBox="1"/>
            <p:nvPr/>
          </p:nvSpPr>
          <p:spPr>
            <a:xfrm>
              <a:off x="13628" y="8564"/>
              <a:ext cx="2455" cy="18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rgbClr val="548280"/>
                  </a:solidFill>
                  <a:latin typeface="+mn-ea"/>
                  <a:sym typeface="+mn-ea"/>
                </a:rPr>
                <a:t>根据软件不同的定位与特点，不仅让用户界面变得美观，更让操作变得舒适快捷！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0306050" y="1892618"/>
            <a:ext cx="1587500" cy="4370070"/>
            <a:chOff x="16449" y="3416"/>
            <a:chExt cx="2500" cy="6882"/>
          </a:xfrm>
        </p:grpSpPr>
        <p:grpSp>
          <p:nvGrpSpPr>
            <p:cNvPr id="19" name="组合 18"/>
            <p:cNvGrpSpPr/>
            <p:nvPr/>
          </p:nvGrpSpPr>
          <p:grpSpPr>
            <a:xfrm>
              <a:off x="16449" y="3416"/>
              <a:ext cx="2500" cy="5146"/>
              <a:chOff x="16449" y="3663"/>
              <a:chExt cx="2500" cy="5146"/>
            </a:xfrm>
          </p:grpSpPr>
          <p:sp>
            <p:nvSpPr>
              <p:cNvPr id="81" name="矩形 80"/>
              <p:cNvSpPr/>
              <p:nvPr>
                <p:custDataLst>
                  <p:tags r:id="rId10"/>
                </p:custDataLst>
              </p:nvPr>
            </p:nvSpPr>
            <p:spPr>
              <a:xfrm>
                <a:off x="16461" y="6412"/>
                <a:ext cx="2488" cy="2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14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+mj-cs"/>
                  </a:rPr>
                  <a:t>运维总监</a:t>
                </a:r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  <a:buClrTx/>
                  <a:buSzTx/>
                  <a:buFontTx/>
                </a:pP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10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年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+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运维工作经验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 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，擅长协作沟通管理，具备分析排障能力</a:t>
                </a:r>
              </a:p>
            </p:txBody>
          </p:sp>
          <p:pic>
            <p:nvPicPr>
              <p:cNvPr id="20" name="图片 19" descr="team-4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8"/>
              <a:stretch>
                <a:fillRect/>
              </a:stretch>
            </p:blipFill>
            <p:spPr>
              <a:xfrm>
                <a:off x="16449" y="3663"/>
                <a:ext cx="2489" cy="2489"/>
              </a:xfrm>
              <a:prstGeom prst="rect">
                <a:avLst/>
              </a:prstGeom>
            </p:spPr>
          </p:pic>
        </p:grpSp>
        <p:sp>
          <p:nvSpPr>
            <p:cNvPr id="26" name="文本框 25"/>
            <p:cNvSpPr txBox="1"/>
            <p:nvPr/>
          </p:nvSpPr>
          <p:spPr>
            <a:xfrm>
              <a:off x="16459" y="8564"/>
              <a:ext cx="2471" cy="17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rgbClr val="548280"/>
                  </a:solidFill>
                  <a:latin typeface="+mn-ea"/>
                  <a:sym typeface="+mn-ea"/>
                </a:rPr>
                <a:t>产品的品牌就是质量的象征，您的意见是我们进步的动力，追求您的满意是我们最大的责任！</a:t>
              </a:r>
              <a:endParaRPr lang="zh-CN" altLang="en-US" sz="1200" dirty="0">
                <a:solidFill>
                  <a:srgbClr val="548280"/>
                </a:solidFill>
                <a:latin typeface="+mn-ea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704965" y="1892618"/>
            <a:ext cx="1583055" cy="4470400"/>
            <a:chOff x="10778" y="3416"/>
            <a:chExt cx="2493" cy="7040"/>
          </a:xfrm>
        </p:grpSpPr>
        <p:grpSp>
          <p:nvGrpSpPr>
            <p:cNvPr id="21" name="组合 20"/>
            <p:cNvGrpSpPr/>
            <p:nvPr/>
          </p:nvGrpSpPr>
          <p:grpSpPr>
            <a:xfrm>
              <a:off x="10778" y="3416"/>
              <a:ext cx="2493" cy="5148"/>
              <a:chOff x="10653" y="3661"/>
              <a:chExt cx="2493" cy="5148"/>
            </a:xfrm>
          </p:grpSpPr>
          <p:sp>
            <p:nvSpPr>
              <p:cNvPr id="22" name="矩形 21"/>
              <p:cNvSpPr/>
              <p:nvPr>
                <p:custDataLst>
                  <p:tags r:id="rId8"/>
                </p:custDataLst>
              </p:nvPr>
            </p:nvSpPr>
            <p:spPr>
              <a:xfrm>
                <a:off x="10660" y="6412"/>
                <a:ext cx="2486" cy="2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+mj-cs"/>
                  </a:rPr>
                  <a:t>资深后端工程师</a:t>
                </a:r>
                <a:endParaRPr lang="zh-CN" altLang="en-US" sz="18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9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年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+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开发经验，精通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spring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、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MVC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、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Mybatis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、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jpa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、</a:t>
                </a: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Java</a:t>
                </a:r>
                <a:r>
                  <a:rPr lang="zh-CN" alt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等</a:t>
                </a:r>
              </a:p>
            </p:txBody>
          </p:sp>
          <p:pic>
            <p:nvPicPr>
              <p:cNvPr id="23" name="图片 22" descr="team-5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9"/>
              <a:stretch>
                <a:fillRect/>
              </a:stretch>
            </p:blipFill>
            <p:spPr>
              <a:xfrm>
                <a:off x="10653" y="3661"/>
                <a:ext cx="2489" cy="2489"/>
              </a:xfrm>
              <a:prstGeom prst="rect">
                <a:avLst/>
              </a:prstGeom>
            </p:spPr>
          </p:pic>
        </p:grpSp>
        <p:sp>
          <p:nvSpPr>
            <p:cNvPr id="27" name="文本框 26"/>
            <p:cNvSpPr txBox="1"/>
            <p:nvPr>
              <p:custDataLst>
                <p:tags r:id="rId7"/>
              </p:custDataLst>
            </p:nvPr>
          </p:nvSpPr>
          <p:spPr>
            <a:xfrm>
              <a:off x="10812" y="8562"/>
              <a:ext cx="2455" cy="18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>
                <a:lnSpc>
                  <a:spcPct val="120000"/>
                </a:lnSpc>
                <a:buClrTx/>
                <a:buSzTx/>
                <a:buNone/>
              </a:pPr>
              <a:r>
                <a:rPr lang="zh-CN" altLang="en-US" sz="1200" dirty="0">
                  <a:solidFill>
                    <a:srgbClr val="548280"/>
                  </a:solidFill>
                  <a:latin typeface="+mn-ea"/>
                  <a:sym typeface="+mn-ea"/>
                </a:rPr>
                <a:t>站在用户的角度思考“我需要解决什么问题？”从而规划产品功能走向！</a:t>
              </a:r>
              <a:endParaRPr lang="zh-CN" altLang="en-US" sz="1200" dirty="0">
                <a:solidFill>
                  <a:srgbClr val="548280"/>
                </a:solidFill>
                <a:latin typeface="+mn-ea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865370" y="1892618"/>
            <a:ext cx="1580515" cy="4470400"/>
            <a:chOff x="7881" y="3416"/>
            <a:chExt cx="2489" cy="7040"/>
          </a:xfrm>
        </p:grpSpPr>
        <p:grpSp>
          <p:nvGrpSpPr>
            <p:cNvPr id="12" name="组合 11"/>
            <p:cNvGrpSpPr/>
            <p:nvPr/>
          </p:nvGrpSpPr>
          <p:grpSpPr>
            <a:xfrm>
              <a:off x="7881" y="3416"/>
              <a:ext cx="2487" cy="5146"/>
              <a:chOff x="7881" y="3663"/>
              <a:chExt cx="2487" cy="5146"/>
            </a:xfrm>
          </p:grpSpPr>
          <p:sp>
            <p:nvSpPr>
              <p:cNvPr id="14" name="矩形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7889" y="6396"/>
                <a:ext cx="2479" cy="2413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+mj-cs"/>
                  </a:rPr>
                  <a:t>资深前端工程师</a:t>
                </a:r>
                <a:endParaRPr lang="zh-CN" altLang="en-US" sz="1200" dirty="0">
                  <a:solidFill>
                    <a:schemeClr val="accent1"/>
                  </a:solidFill>
                  <a:latin typeface="+mj-ea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FontTx/>
                </a:pPr>
                <a:r>
                  <a:rPr lang="en-US" altLang="zh-CN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10年+开发经验精通全栈前端技术和开发能力，精通前端主流框架</a:t>
                </a:r>
              </a:p>
            </p:txBody>
          </p:sp>
          <p:pic>
            <p:nvPicPr>
              <p:cNvPr id="16" name="图片 15" descr="team-1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7881" y="3663"/>
                <a:ext cx="2487" cy="2487"/>
              </a:xfrm>
              <a:prstGeom prst="rect">
                <a:avLst/>
              </a:prstGeom>
            </p:spPr>
          </p:pic>
        </p:grpSp>
        <p:sp>
          <p:nvSpPr>
            <p:cNvPr id="28" name="文本框 27"/>
            <p:cNvSpPr txBox="1"/>
            <p:nvPr>
              <p:custDataLst>
                <p:tags r:id="rId4"/>
              </p:custDataLst>
            </p:nvPr>
          </p:nvSpPr>
          <p:spPr>
            <a:xfrm>
              <a:off x="7915" y="8562"/>
              <a:ext cx="2455" cy="18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200" dirty="0">
                  <a:solidFill>
                    <a:srgbClr val="548280"/>
                  </a:solidFill>
                  <a:latin typeface="+mn-ea"/>
                  <a:sym typeface="+mn-ea"/>
                </a:rPr>
                <a:t>用工匠精神打磨每一个产品，才能给用户带来良好体验！</a:t>
              </a:r>
              <a:endParaRPr lang="zh-CN" altLang="en-US" sz="1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3361" y="52183"/>
            <a:ext cx="1605280" cy="521970"/>
          </a:xfrm>
        </p:spPr>
        <p:txBody>
          <a:bodyPr/>
          <a:lstStyle/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企业荣誉</a:t>
            </a:r>
          </a:p>
        </p:txBody>
      </p:sp>
      <p:sp>
        <p:nvSpPr>
          <p:cNvPr id="17" name="TextBox 27">
            <a:extLst>
              <a:ext uri="{FF2B5EF4-FFF2-40B4-BE49-F238E27FC236}">
                <a16:creationId xmlns:a16="http://schemas.microsoft.com/office/drawing/2014/main" id="{88FCE774-3460-4102-A7E1-1C50AFB2E080}"/>
              </a:ext>
            </a:extLst>
          </p:cNvPr>
          <p:cNvSpPr txBox="1"/>
          <p:nvPr/>
        </p:nvSpPr>
        <p:spPr>
          <a:xfrm>
            <a:off x="11389662" y="5284529"/>
            <a:ext cx="578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7CA8BDC-818C-4B24-8ECD-6169AE9BE1E9}" type="slidenum">
              <a:rPr lang="en-US" sz="1200">
                <a:solidFill>
                  <a:schemeClr val="bg1"/>
                </a:solidFill>
                <a:cs typeface="+mn-ea"/>
                <a:sym typeface="+mn-lt"/>
              </a:rPr>
              <a:pPr algn="ctr"/>
              <a:t>8</a:t>
            </a:fld>
            <a:endParaRPr 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Rectangle 46">
            <a:extLst>
              <a:ext uri="{FF2B5EF4-FFF2-40B4-BE49-F238E27FC236}">
                <a16:creationId xmlns:a16="http://schemas.microsoft.com/office/drawing/2014/main" id="{9BEA4EFB-7A4B-4010-B163-55A7B9BA6E0E}"/>
              </a:ext>
            </a:extLst>
          </p:cNvPr>
          <p:cNvSpPr/>
          <p:nvPr/>
        </p:nvSpPr>
        <p:spPr>
          <a:xfrm>
            <a:off x="0" y="3240446"/>
            <a:ext cx="2397600" cy="23975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19" name="Rectangle 63">
            <a:extLst>
              <a:ext uri="{FF2B5EF4-FFF2-40B4-BE49-F238E27FC236}">
                <a16:creationId xmlns:a16="http://schemas.microsoft.com/office/drawing/2014/main" id="{73A6140A-763A-4096-A00F-B033A4F25F8E}"/>
              </a:ext>
            </a:extLst>
          </p:cNvPr>
          <p:cNvSpPr/>
          <p:nvPr/>
        </p:nvSpPr>
        <p:spPr>
          <a:xfrm>
            <a:off x="4825249" y="3239950"/>
            <a:ext cx="2476800" cy="23934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cs typeface="+mn-ea"/>
                <a:sym typeface="+mn-lt"/>
              </a:rPr>
              <a:t>.</a:t>
            </a:r>
          </a:p>
        </p:txBody>
      </p:sp>
      <p:sp>
        <p:nvSpPr>
          <p:cNvPr id="20" name="Rectangle 53">
            <a:extLst>
              <a:ext uri="{FF2B5EF4-FFF2-40B4-BE49-F238E27FC236}">
                <a16:creationId xmlns:a16="http://schemas.microsoft.com/office/drawing/2014/main" id="{0466AB7B-8C6D-4B42-9A75-9E6069E6C813}"/>
              </a:ext>
            </a:extLst>
          </p:cNvPr>
          <p:cNvSpPr/>
          <p:nvPr/>
        </p:nvSpPr>
        <p:spPr>
          <a:xfrm>
            <a:off x="7302026" y="3235806"/>
            <a:ext cx="2438747" cy="239759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21" name="Rectangle 51">
            <a:extLst>
              <a:ext uri="{FF2B5EF4-FFF2-40B4-BE49-F238E27FC236}">
                <a16:creationId xmlns:a16="http://schemas.microsoft.com/office/drawing/2014/main" id="{339E2842-A2BE-4D38-A11C-299367C4B568}"/>
              </a:ext>
            </a:extLst>
          </p:cNvPr>
          <p:cNvSpPr/>
          <p:nvPr/>
        </p:nvSpPr>
        <p:spPr>
          <a:xfrm>
            <a:off x="2399761" y="3163937"/>
            <a:ext cx="2438747" cy="24694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22" name="Rectangle 59">
            <a:extLst>
              <a:ext uri="{FF2B5EF4-FFF2-40B4-BE49-F238E27FC236}">
                <a16:creationId xmlns:a16="http://schemas.microsoft.com/office/drawing/2014/main" id="{98516176-2A5B-4D85-870B-865C8BE1A237}"/>
              </a:ext>
            </a:extLst>
          </p:cNvPr>
          <p:cNvSpPr/>
          <p:nvPr/>
        </p:nvSpPr>
        <p:spPr>
          <a:xfrm>
            <a:off x="9734203" y="3235806"/>
            <a:ext cx="2470088" cy="2397590"/>
          </a:xfrm>
          <a:prstGeom prst="rect">
            <a:avLst/>
          </a:prstGeom>
          <a:solidFill>
            <a:srgbClr val="5482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23" name="Text Placeholder 33">
            <a:extLst>
              <a:ext uri="{FF2B5EF4-FFF2-40B4-BE49-F238E27FC236}">
                <a16:creationId xmlns:a16="http://schemas.microsoft.com/office/drawing/2014/main" id="{C89AB27F-60FF-4661-8A62-528D2EAD1713}"/>
              </a:ext>
            </a:extLst>
          </p:cNvPr>
          <p:cNvSpPr txBox="1"/>
          <p:nvPr/>
        </p:nvSpPr>
        <p:spPr>
          <a:xfrm>
            <a:off x="5284359" y="3787651"/>
            <a:ext cx="1890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1219078">
              <a:lnSpc>
                <a:spcPct val="100000"/>
              </a:lnSpc>
              <a:spcBef>
                <a:spcPct val="20000"/>
              </a:spcBef>
              <a:defRPr sz="2400" b="1">
                <a:solidFill>
                  <a:srgbClr val="54578E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创新型中小企业</a:t>
            </a:r>
            <a:endParaRPr lang="en-AU" altLang="zh-CN" sz="1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801BD371-3405-4DE9-87F5-66F390149E2A}"/>
              </a:ext>
            </a:extLst>
          </p:cNvPr>
          <p:cNvSpPr txBox="1"/>
          <p:nvPr/>
        </p:nvSpPr>
        <p:spPr>
          <a:xfrm>
            <a:off x="5171035" y="4211084"/>
            <a:ext cx="1890653" cy="988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17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/>
                </a:solidFill>
                <a:cs typeface="+mn-ea"/>
                <a:sym typeface="+mn-lt"/>
              </a:rPr>
              <a:t>楷文电信积极参与研发与创新，有效地应用新技术、新产品和新服务，以满足市场和客户的需求。</a:t>
            </a:r>
            <a:endParaRPr lang="en-US" altLang="zh-CN" sz="1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Text Placeholder 33">
            <a:extLst>
              <a:ext uri="{FF2B5EF4-FFF2-40B4-BE49-F238E27FC236}">
                <a16:creationId xmlns:a16="http://schemas.microsoft.com/office/drawing/2014/main" id="{5B67A9D3-0FBE-4D69-912B-6930A7942F45}"/>
              </a:ext>
            </a:extLst>
          </p:cNvPr>
          <p:cNvSpPr txBox="1"/>
          <p:nvPr/>
        </p:nvSpPr>
        <p:spPr>
          <a:xfrm>
            <a:off x="7697486" y="3773621"/>
            <a:ext cx="1890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1219078">
              <a:lnSpc>
                <a:spcPct val="100000"/>
              </a:lnSpc>
              <a:spcBef>
                <a:spcPct val="20000"/>
              </a:spcBef>
              <a:defRPr sz="2400" b="1">
                <a:solidFill>
                  <a:srgbClr val="54578E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科技型中小企业</a:t>
            </a:r>
            <a:endParaRPr lang="en-AU" altLang="zh-CN" sz="1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66F7CE9B-103A-429D-A3A8-6C4BFA07061B}"/>
              </a:ext>
            </a:extLst>
          </p:cNvPr>
          <p:cNvSpPr txBox="1"/>
          <p:nvPr/>
        </p:nvSpPr>
        <p:spPr>
          <a:xfrm>
            <a:off x="7634553" y="4230347"/>
            <a:ext cx="1890653" cy="757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17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/>
                </a:solidFill>
                <a:cs typeface="+mn-ea"/>
                <a:sym typeface="+mn-lt"/>
              </a:rPr>
              <a:t>楷文电信采用先进技术、先进服务及创新手段，实现产品、服务质量和经济效益的增加。</a:t>
            </a:r>
            <a:endParaRPr lang="en-US" altLang="zh-CN" sz="1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Text Placeholder 33">
            <a:extLst>
              <a:ext uri="{FF2B5EF4-FFF2-40B4-BE49-F238E27FC236}">
                <a16:creationId xmlns:a16="http://schemas.microsoft.com/office/drawing/2014/main" id="{1358F85E-7E21-4F4C-964F-03C4F09ED43B}"/>
              </a:ext>
            </a:extLst>
          </p:cNvPr>
          <p:cNvSpPr txBox="1"/>
          <p:nvPr/>
        </p:nvSpPr>
        <p:spPr>
          <a:xfrm>
            <a:off x="258509" y="3787651"/>
            <a:ext cx="1890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1219078">
              <a:lnSpc>
                <a:spcPct val="100000"/>
              </a:lnSpc>
              <a:spcBef>
                <a:spcPct val="20000"/>
              </a:spcBef>
              <a:defRPr sz="2400" b="1">
                <a:solidFill>
                  <a:srgbClr val="54578E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国家高新技术企业</a:t>
            </a:r>
            <a:endParaRPr lang="en-AU" altLang="zh-CN" sz="1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TextBox 20">
            <a:extLst>
              <a:ext uri="{FF2B5EF4-FFF2-40B4-BE49-F238E27FC236}">
                <a16:creationId xmlns:a16="http://schemas.microsoft.com/office/drawing/2014/main" id="{7B7323B5-95AA-4DA2-BEF0-EB55F1EF6B08}"/>
              </a:ext>
            </a:extLst>
          </p:cNvPr>
          <p:cNvSpPr txBox="1"/>
          <p:nvPr/>
        </p:nvSpPr>
        <p:spPr>
          <a:xfrm>
            <a:off x="258508" y="4190235"/>
            <a:ext cx="1890653" cy="988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17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/>
                </a:solidFill>
                <a:cs typeface="+mn-ea"/>
                <a:sym typeface="+mn-lt"/>
              </a:rPr>
              <a:t>楷文电信具有独立多项知识产权，可以实现技术创新成果的转化和产业化，并持续实施技术创新。</a:t>
            </a:r>
            <a:endParaRPr lang="en-US" altLang="zh-CN" sz="1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Text Placeholder 33">
            <a:extLst>
              <a:ext uri="{FF2B5EF4-FFF2-40B4-BE49-F238E27FC236}">
                <a16:creationId xmlns:a16="http://schemas.microsoft.com/office/drawing/2014/main" id="{1F19A0E0-3101-447A-B138-A5E63B1DC88D}"/>
              </a:ext>
            </a:extLst>
          </p:cNvPr>
          <p:cNvSpPr txBox="1"/>
          <p:nvPr/>
        </p:nvSpPr>
        <p:spPr>
          <a:xfrm>
            <a:off x="2612972" y="3787651"/>
            <a:ext cx="2053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1219078">
              <a:lnSpc>
                <a:spcPct val="100000"/>
              </a:lnSpc>
              <a:spcBef>
                <a:spcPct val="20000"/>
              </a:spcBef>
              <a:defRPr sz="2400" b="1">
                <a:solidFill>
                  <a:srgbClr val="54578E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运营商战略合作伙伴</a:t>
            </a:r>
            <a:endParaRPr lang="en-AU" altLang="zh-CN" sz="1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" name="TextBox 20">
            <a:extLst>
              <a:ext uri="{FF2B5EF4-FFF2-40B4-BE49-F238E27FC236}">
                <a16:creationId xmlns:a16="http://schemas.microsoft.com/office/drawing/2014/main" id="{2C18952E-66D6-4A56-BFDC-9D8D86A16164}"/>
              </a:ext>
            </a:extLst>
          </p:cNvPr>
          <p:cNvSpPr txBox="1"/>
          <p:nvPr/>
        </p:nvSpPr>
        <p:spPr>
          <a:xfrm>
            <a:off x="2680566" y="4211084"/>
            <a:ext cx="1890653" cy="757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17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/>
                </a:solidFill>
                <a:cs typeface="+mn-ea"/>
                <a:sym typeface="+mn-lt"/>
              </a:rPr>
              <a:t>楷文电信为运营商伙伴提供全面的</a:t>
            </a:r>
            <a:r>
              <a:rPr lang="en-US" altLang="zh-CN" sz="1000" dirty="0">
                <a:solidFill>
                  <a:schemeClr val="bg1"/>
                </a:solidFill>
                <a:cs typeface="+mn-ea"/>
                <a:sym typeface="+mn-lt"/>
              </a:rPr>
              <a:t>AI</a:t>
            </a:r>
            <a:r>
              <a:rPr lang="zh-CN" altLang="en-US" sz="1000" dirty="0">
                <a:solidFill>
                  <a:schemeClr val="bg1"/>
                </a:solidFill>
                <a:cs typeface="+mn-ea"/>
                <a:sym typeface="+mn-lt"/>
              </a:rPr>
              <a:t>解决方案，以提高运营商客户满意度及服务水平。</a:t>
            </a:r>
            <a:endParaRPr lang="en-US" altLang="zh-CN" sz="1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DBB72013-87A9-4652-BA09-0F29A6EE16D6}"/>
              </a:ext>
            </a:extLst>
          </p:cNvPr>
          <p:cNvSpPr txBox="1"/>
          <p:nvPr/>
        </p:nvSpPr>
        <p:spPr>
          <a:xfrm>
            <a:off x="9886838" y="3787651"/>
            <a:ext cx="2249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1219078">
              <a:lnSpc>
                <a:spcPct val="100000"/>
              </a:lnSpc>
              <a:spcBef>
                <a:spcPct val="20000"/>
              </a:spcBef>
              <a:defRPr sz="2400" b="1">
                <a:solidFill>
                  <a:srgbClr val="54578E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知识产权管理体系认证</a:t>
            </a:r>
            <a:endParaRPr lang="en-AU" altLang="zh-CN" sz="1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TextBox 20">
            <a:extLst>
              <a:ext uri="{FF2B5EF4-FFF2-40B4-BE49-F238E27FC236}">
                <a16:creationId xmlns:a16="http://schemas.microsoft.com/office/drawing/2014/main" id="{694D709B-FF8E-425E-A6BF-390F602A4C6F}"/>
              </a:ext>
            </a:extLst>
          </p:cNvPr>
          <p:cNvSpPr txBox="1"/>
          <p:nvPr/>
        </p:nvSpPr>
        <p:spPr>
          <a:xfrm>
            <a:off x="10016367" y="4211083"/>
            <a:ext cx="1890653" cy="988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17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/>
                </a:solidFill>
                <a:cs typeface="+mn-ea"/>
                <a:sym typeface="+mn-lt"/>
              </a:rPr>
              <a:t>楷文电信鼓励技术研发与创新，并实施有效的知识产权管理方法，提高知识产权保护水平，防范侵权风险。</a:t>
            </a:r>
            <a:endParaRPr lang="en-US" altLang="zh-CN" sz="1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8D7074ED-E29D-4421-8FBB-EB79AC2CE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" y="842350"/>
            <a:ext cx="2397600" cy="239760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96E0D2E5-ED2D-4BF2-8D6E-0AAB9250A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864" y="842856"/>
            <a:ext cx="2476800" cy="239760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94129F1C-C40A-48AA-A789-69C27FA89B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601" y="835882"/>
            <a:ext cx="2443711" cy="239760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58F8985-C3AC-4A42-A1B8-0492CEF6D6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26" y="842350"/>
            <a:ext cx="2397600" cy="23976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AE17C91E-9A5C-4E47-970F-3F8232305B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175" y="842350"/>
            <a:ext cx="2467860" cy="2397600"/>
          </a:xfrm>
          <a:prstGeom prst="rect">
            <a:avLst/>
          </a:prstGeom>
        </p:spPr>
      </p:pic>
      <p:sp>
        <p:nvSpPr>
          <p:cNvPr id="42" name="îSḷiďe">
            <a:extLst>
              <a:ext uri="{FF2B5EF4-FFF2-40B4-BE49-F238E27FC236}">
                <a16:creationId xmlns:a16="http://schemas.microsoft.com/office/drawing/2014/main" id="{78D80EB2-3CBF-4495-BFF8-AA1A7ACD14F7}"/>
              </a:ext>
            </a:extLst>
          </p:cNvPr>
          <p:cNvSpPr/>
          <p:nvPr/>
        </p:nvSpPr>
        <p:spPr bwMode="auto">
          <a:xfrm>
            <a:off x="258508" y="5831880"/>
            <a:ext cx="8316325" cy="55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zh-CN" altLang="en-US" sz="1600" i="1" dirty="0"/>
              <a:t>截止</a:t>
            </a:r>
            <a:r>
              <a:rPr lang="en-US" altLang="zh-CN" sz="2000" i="1" dirty="0">
                <a:solidFill>
                  <a:srgbClr val="C00000"/>
                </a:solidFill>
              </a:rPr>
              <a:t>2022</a:t>
            </a:r>
            <a:r>
              <a:rPr lang="zh-CN" altLang="en-US" sz="1600" i="1" dirty="0"/>
              <a:t>年底，楷文电信共拥有</a:t>
            </a:r>
            <a:r>
              <a:rPr lang="en-US" altLang="zh-CN" sz="2000" i="1" dirty="0">
                <a:solidFill>
                  <a:srgbClr val="C00000"/>
                </a:solidFill>
              </a:rPr>
              <a:t>5</a:t>
            </a:r>
            <a:r>
              <a:rPr lang="zh-CN" altLang="en-US" sz="1600" i="1" dirty="0"/>
              <a:t>项专利、</a:t>
            </a:r>
            <a:r>
              <a:rPr lang="en-US" altLang="zh-CN" sz="2000" i="1" dirty="0">
                <a:solidFill>
                  <a:srgbClr val="C00000"/>
                </a:solidFill>
              </a:rPr>
              <a:t>12</a:t>
            </a:r>
            <a:r>
              <a:rPr lang="zh-CN" altLang="en-US" sz="1600" i="1" dirty="0"/>
              <a:t>项软件著作权，</a:t>
            </a:r>
            <a:r>
              <a:rPr lang="en-US" altLang="zh-CN" sz="2000" i="1" dirty="0">
                <a:solidFill>
                  <a:srgbClr val="C00000"/>
                </a:solidFill>
              </a:rPr>
              <a:t>13</a:t>
            </a:r>
            <a:r>
              <a:rPr lang="zh-CN" altLang="en-US" sz="1600" i="1" dirty="0"/>
              <a:t>件商标。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26060" y="3362008"/>
            <a:ext cx="2073910" cy="423545"/>
          </a:xfrm>
        </p:spPr>
        <p:txBody>
          <a:bodyPr wrap="square" anchor="t" anchorCtr="0"/>
          <a:lstStyle/>
          <a:p>
            <a:r>
              <a:rPr lang="zh-CN" altLang="en-US" dirty="0">
                <a:cs typeface="+mn-ea"/>
                <a:sym typeface="+mn-lt"/>
              </a:rPr>
              <a:t>产品方案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>
          <a:xfrm>
            <a:off x="2587625" y="3362008"/>
            <a:ext cx="2150745" cy="423545"/>
          </a:xfrm>
        </p:spPr>
        <p:txBody>
          <a:bodyPr wrap="square" anchor="t" anchorCtr="0"/>
          <a:lstStyle/>
          <a:p>
            <a:r>
              <a:rPr lang="zh-CN" altLang="en-US">
                <a:cs typeface="+mn-ea"/>
                <a:sym typeface="+mn-lt"/>
              </a:rPr>
              <a:t>私有化</a:t>
            </a:r>
            <a:r>
              <a:rPr lang="en-US" altLang="zh-CN">
                <a:cs typeface="+mn-ea"/>
                <a:sym typeface="+mn-lt"/>
              </a:rPr>
              <a:t>AI</a:t>
            </a:r>
            <a:r>
              <a:rPr lang="zh-CN" altLang="en-US">
                <a:cs typeface="+mn-ea"/>
                <a:sym typeface="+mn-lt"/>
              </a:rPr>
              <a:t>能力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5026025" y="3362325"/>
            <a:ext cx="1590040" cy="423545"/>
          </a:xfrm>
        </p:spPr>
        <p:txBody>
          <a:bodyPr wrap="square" anchor="t" anchorCtr="0"/>
          <a:lstStyle/>
          <a:p>
            <a:r>
              <a:rPr lang="zh-CN" altLang="en-US" dirty="0">
                <a:cs typeface="+mn-ea"/>
                <a:sym typeface="+mn-lt"/>
              </a:rPr>
              <a:t>通讯方案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2183129" y="1927873"/>
            <a:ext cx="2959735" cy="735330"/>
          </a:xfrm>
        </p:spPr>
        <p:txBody>
          <a:bodyPr>
            <a:noAutofit/>
          </a:bodyPr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产品矩阵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2.0"/>
  <p:tag name="AS_VERSION" val="16.9.0.0"/>
  <p:tag name="ISPRING_PLAYERS_CUSTOMIZATION" val="UEsDBBQAAgAIAGhjzkg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oY85I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GhjzkiQtduluAIAAFMKAAAhAAAAdW5pdmVyc2FsL2ZsYXNoX3NraW5fc2V0dGluZ3MueG1slVZtb9owEP6+X4HYd9K90kkpEqVMqtSt1Vr1u5MciYVjR7ZDx7+fz7EbGwhknCrhu+fxne+NpmpL+eLDZJLmggn5DFpTXirUeN2EFjfTrNVa8FkuuAauZ1zImrDp4uNP+0kTi7zEEjuQYzkbkkPvZm4/YyjOx7c5yhAhF3VD+P5BlGKWkXxbStHy4mJo1b4BySjfGuTVj/lqPeiAUaXvNdRRTOtrlHGURoJSgCF9X6NcZDGSAfOeruxnJKd3df71B7QdVVRb2vITyhCtISXESb5eogzjubk9rsoc5TxBw19toF8+owxCGdmDjC+/+4oyyBBN2/xPjzRSlJjQmHO+iO8cJkhhxg+jukK5SMAHoaOLVXDpsW+9C0Duazj3KY6rFOwJ83qwELDoGYOFli2kiT91NlWJt8dWm/mAxYYwZQChqgc9maCfSKv8NbGux/2BN8qLAOQUPeJVsLaGVRdvAIz1PX61urWrIozvXRcEKGHnlEGEvbJH/jZpPUIGyh75zGgBj5ztj+CHlo7jS3xLXDHPZ99YgRNz9PnyJ29FTw84uCpw7RQeU4sCFgrDeaE1YNXSxOq6kJKjmFJOdrQkmgr+C3HZ3j5GpcmBwXXa6b5KNdUMTrWbjdEs6bBe9hx3o7PG7dj9KPSP684TbXb4zZRoTfKqNj9KajpxPDMkJjHT5DQDt6SBg7znGxFwrO8hUk3kFuSLEGysGy40qLHXi260huBpEuQgTU5nOXWXnEo/b+sM5NpUjYLyWY6VHbCiZcXMn36l8AbFAWPA2lF1Ze7jhL73ZaBwTQBE5pXv2u7QWeqWacpgB372A4V98tDbUmW6dKjhlvoBNjpsOacZ1ZNuVfS9Eq+QQH8C/2rCii4+sIxoe00yZV8WTb5fwn0s0Vr22wybL1xk9ux6KbrY2I8zaJT4z+Q/UEsDBBQAAgAIAGhjzk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GhjzkihT/+0mQEAAB0GAAAfAAAAdW5pdmVyc2FsL2h0bWxfc2tpbl9zZXR0aW5ncy5qc42Uy27CMBBF93xF5G4rRJ/Q7lChUiUWlcqu6sIJQ4hwbMt2UlLEvzdjXrHjlHo28c3JHc9Enm0vqhdJSPQcbe2z3b+7e6sBakYVcO3qrEPPUSeaZQuYZzmwjAPxkPL46UnenYmQMeHWNK4+0FY3/IjAN0vKdBOXAQsV0HRAKwPad0DbhBL/OJUdqtpX1GhzXBgjeD8R3AA3fS5UTi1Drl7tahbowaIEdQFd0gQc06FdXeTZ8WGI0eQSkUvKq5lIRT+myTpVouCLrvyrSoKqf/h6Dwyehi9Tx45l2rwZyP3E0xFGNykVaA2HvI9TjCDMaAys4Tuw6w/UMW4X5NFlpjNzpMc3GE1a0hRaXRqNMVyM116tbg4x2pyBjdkTd7cYDsFoBaplNbnHcEAhC/mPHyiVSLEjLbTd8xPKBF1kPD2kHmAEOTws2nZ171yoPf6EOFdIeFdoFbp9edfk8MHQvTfBq6u9vLOQHQuJPJBDBDTZNYOsoXMY488R3H9GhBpDk1Vej4d6NNZtoGoNai4Eq0//demcfq7e7hdQSwMEFAACAAgAWmfOSD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WmfOSFHldcZvAAAAdgAAABwAAAB1bml2ZXJzYWwvbG9jYWxfc2V0dGluZ3MueG1sDcyxDoJADIDhnadouoO6OXAwmLipg/AADVfIJb3WcI2Rt/e2f/jy9+MvC3x5L8k04KU7I7AuFpNuAefp3l4RipNGElMOqIYwDk0vtpC82b3CAh+hg/eJcw3nJ+Uqb6bO6vBSOaCFR32uiSOehuYP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FpnzkjJGH6LcgEAAPsCAAApAAAAdW5pdmVyc2FsL3NraW5fY3VzdG9taXphdGlvbl9zZXR0aW5ncy54bWyNUttqGzEQfc9XiPyAJY1uC1uDblsMwSnEEPpUtl61LE20ZaXQEPTx1SYxjhuXVvM0c86cYUanTT/GaB9Snu7Hpz6PU7wJOY/xe1pfINTup7tp/jSHFHJaHSu3YxymX5v4bVpqtZpyH4d+HuyCpjVG3fNDSmrlVM2YYRRJ5qlXyHluK9aAa8BWzFFi29UfEi+6c9iHmM+rtqsT9H3DJqYw500cwuMaTtlvodMNPs79MFZeWgu2RDlMLY4tgRjhkvtCNQAIZLkjDhcpG6kJ8phxDMUoChQQ4Zw0ohBJOdSsa0RVYb4RiEnGqCvU09qNtDaO2iKhIUTXaV41tnSdkRgjQggwV7iAzmBU2VA1NKjlgODAgCjaaKIAdbYzHSveeWE5UtQLjAszBjA+Hve43dtzHav/vc7hnP8QPPsFZ9HFW6sz5mr3D/Ncybtw//OuzwF97VPYDB8u7fV257e7L9fbq8+Xr9589vGBuRi2bv5Xf/8GUEsDBBQAAgAIAFpnzkgM1XO42g4AAKcbAAAXAAAAdW5pdmVyc2FsL3VuaXZlcnNhbC5wbmftV/lXk1e3fqktWhWH1XpFAsShX1uRglEBmYIIFl01QCSVgoRQUSlTkCEJUwItXxVRSEcGEdBoA2FIjJEpgUSqkLYRohKIEAPaFJCMQkxCJnJf8OvqXXet+xdcfnhX3v3kPec8Z+/n7LP3pcjwMIe1TmsBAHA4djT0BACs2gIAb5WusQcR+x/Eu8Afu+wTYYcB+pDzLGi8nRSMCAYAJnmd5ct3QPvd80djsgFgw/2lx46f0XQGACABx0KDUbnxKimi5YOpbfwXxuNGgAR02m3tQ5z/iNLy8QcJpTvlh1GbHhR/QP/pbVjX5s05NyjfXC/dvqMJ8t6O72rqNE9+J/7AD4jKNihsd/c39q71GKqhN9PVftIRIaNFWPNZS7Lpz8ueJxuI+jH5jxFwX+2Li9C3AMDyaM3IuhEH7esQlEUGtX0VDW7ji2aS43AMKo5b2I3eBAAJdfJSVtOCScGQLPHvoNV3oRouyc+Bo9OiAjNnGUXWVP/3wO9q5Zc+k64HgGL0JdA923e6ga+lTeCQnRTw29LSFXAFXAFXwBVwBVwBV8AVcAVcAf8fglVcy7wA7Jru3QgFO4pNm8HXQ6Eo8J/NSDsACP2/Qd+P3ehx3XfyZ3+pOhkBN/4l71sNjZNmCwN9rrHROLMcP6pSqVcDgGIwkYvtwSFFKk/Pnle/xst+je0Y3aYgiIkgFDTdlatpWrBohdE8qypDAim42Sw51cnhBAFAnGI4Iqj3y8mAcFHXbfUpQkNS+8MjEK2aQqJyntmIKpctQrg5rWBVRg6OwzH/mL9onBHmaCtJ2trJVpDPj6keRdpBn+iIgLkHNUGLc2Txw5lc+MLzEqjeKvDkFY70GGdOCAa153T7IQKrtsHWkzLRVShuULD5v+WlJUqyNga+fjRgrrk6qfIjb6WFCD9luwCSkVrmTGYaG2l9sbHoK42htXJ2NPAdHStQ4/PMUFF2OTZtmUtT35iQpGexvo71KZrtkGA503fW/sDusb89NV2bATez4ypkTUQMDGm20Dlq0w73lOdw0n9NVZ7CxkD+3R5PbMOldsMYrlu9Ihl5MnOeNNzg6EtOT4ulq1PRRYGVqYs9E3m++m1DbDV6QwV29T28buDBTTJ83BUTfowwmST1a7xFGpgxfiiaQD6WNl2mcIIuNgd/4aCWpzo8YZ8957VdZV+oG3od8F2LYnzK9NsIqWH1S50H8dtQIs85N/rQqLCZy9jkHMTa/K/E7vyAK/ujvY42CN2e5Qwj0qvXK1x3XcTeVN9fIA1n4Rr4MuMXyLnEay+eTaXdktjdRtfNKSv2NFI5Gha2LioqSKHmQg+jnL8qPH5GvKYpeDZgbxy/pgwaYT1eGcRxKhSLzypHDDL3ww4W/nWu/UxizT7XjV4JmHpcU1GGaYxecMWZXW7iujZKKiGZMAx+osJIt0RKXnYEZvsD3i3CcQL/pyiR1BbTOUSjicu0Juta5GanVT3YidaJd+snd6tFh/A9kKE5XBBn8xaBHR7cYHUV07KXzjpFklwnShM/kA7QBekc4iW1MXe9tAP0Hf9ResFoWzZo2I3SyL9em9cg3XHmBBAqkydGSq2TVU1ryu3ifTI6nEWDKdtjtO/0k1vMY2hh00s6r7RMipPU4xTOIZ0qkBN7NqLIFMWxeLDTV7Vm/8Grfjar72s9NYMaaRhU6fvgoUe+Wv+KnRdCvHVWum/L+7oYvZr12jma+O/kDd1Ggpt8fm5z4z5beH9rJRQKdZMZXOR3MtH3qZO0p68dj3UyFVlif7f6vOmakYtQUpdpQUbe6HqU8M/64T7/CkaCS+dM5Cva9Aez/mBb9ypGfc9qeg3xHCgeJ6Wc9lX5eT6WNog8kMi+2+oI3OghnOUb5W1nZaZze0Pq+UCSt47l+CKyRG/qRr0ufwX5HonhPy+Ib6QnubaKD5Hik3xvN6SDUbpTnh+nzj5Fj0YF6J8mtvBsVo2toMNGyJ/6OXr8bOdsR6BidOycNJ1G4/TkLDF0bwwx9LVKvO89Ydp2SsubJVuXBHOS/PVfnqvLyiIdHg0kpNdNhUVcmGM2/pIu5htpRDTU023XzoEep9/IeTh8QhzcRtGvqWA+s7AgdpFVYjFiFciSUFUV0okU+x4+WyW5szvthFTLFNkp56cEtgIqY4irGUL1LPx5OUkrn0d4Fi4HXCHCyztEokEMIW+ZZkw4pnCuP+Y8TqBuBvmdmJ9JVDh894ufNmBanCoIYFTMRATqRF78zryaGBcDH5eTlKFgp8QT0UMS6vIu0sHpiNc8IZ1MdZiVs/REaVNtIwYtyR3Xi8vrhQ8q3F3ueF74y7An9J3zOSDDK8EFCNx2ZeVuHbMpL98gJUjsCJ2qsSwjTl4cV2KCDWoHeHxx+LKmquXcchr2PrV0nAqya4V/NukShG/HOq1S+NXTa+VPuap8OY4yTU6cn68+OJRDtjPD2VbYkvePa+9x4yenBdNi7hRKq9C1UY1e19+6SWUGeSNq4yMImS810aVrn79kzyT2Ru2nOh0lCNYrqFNfsyT6tHh88vDdOOzi+LKLaMk963w0tfl9AQfcQX2thxJfIwuUT8MQiddPuX04LfgU9ZCvWFucWZn/4BBCq3Mv94mbZgHtWATu2rUq6eedEeekfpIrNPVkVxoadcVYxwyXavIdHJHtVxqZRT4qTogo8abko9o3ZGQHzZGrJxAl03Pqh9Xye7GrJWo0DSthTc2zEMPVk0TVGz1FKMT+n+MwghvQEnmHw95rfExBc7LvdZekjXKzh9sfCgaPhDc6fiW+m5wQMNHbsOr02w/nF7pbsA0P2biOmsbMho2XyvbpZV+QujcKmBSKK0QKHwPvvDBxIJSP8nSXWr5cPBiJqJ34Xr7kgW3eiESSoX14KVcM07Y+Dimh5EjsHdmyAW5KsyzLASso/TY/5Na0sGTC6f2qqX2yfHay61EyCyLrOmgv5fvVStpYCAQOo+gYsbb43Bs90p8Ve6FvDe3q9H4oK/HIkVn97x9STpcsXYotk7ZFQ9LG0hj0SS0bV5yKE/JhOE3Pw5TFhV/aYTjBz6AvsHVfDh+YJmD8lxXNaU6MJOQ1gvJ45OKjB7XBOxNg37trTUpzH76urZ6cJJt3chZOszbt+lSe2nZquIMsxD5R/QiKy9trROVq4Khn2E3VmqQY7u/eRUratFBrj5yDCpLFeZfUizlujvK+/Jk6At2VtPBiREYOIv282jU3AWdWdTZ8sssjgaM2HqROBefUzZ0+EeXDW47O+loqjGd+I56xI725o+seziv72axtYJa9oF2YZKVeFaKufK3da98rc7gFuxfvak4d997rqnkmzjxf+DrZuPUH/eP/MCw3w4buinmpTuZzloJ4xv6i411Uo+HYBWaR0N9NzgQ/Q4T2/8pb1DFGGCRdC+t802q5X0SQ9fXYvva0tmH01lcYqTbTGSWue4J2auxWpP7DcSpL+59T5i379ibV112eai3oLpwF9dSjH09VMROhXulOjzxuUq7IjPOMINW+vfXCXKXJxAx/o2nRATW/kHqDSqSctvRVxOIraFO1R/llZflpOeYz7yGZkUk7SVYFpnPHY9rZ1Do1u9gmrydrMQevYtL8dHGQKEP44PL1M7xNc6s8ud5nMZCLZ6cL2Tg8TMPKz6QVkbe2Yo1YCcD6qKHwTiBJ2UxFrBr3cBsIq0pxWqW6Ks89KW4/MLpHtv4IglM/G98ogS4lpJSrGVqLqf1KmRG+YYtDe1EK5icTd3SbocA4MA4Dtf6edPHpp6jj8qDFZrLX4OPbl09l9OJ0VTzLWd2iWZPdZzEKi+DmaohixI5ewFXeLIBXGl0acV8ihUzYeTqjlrSDIdG3nkqq84skq/BaMTr+DWmvi/0BOAFeYl+N7s6aeo7J8fCqlh7oYoi/i6VWoLVTXkfpAj6Tx8UkxTPsx2TzsOdwVGfQsiNVsWqyyRGFhg/tE1kyoZUpNeMf6azziLuZgTr2QQ+I2ceh9YbrOl31Sz3fm3L6BK8YzQuBrQ6hQdWQjJ5MKhczxLMtmqN5ZqlmPHiPDxe7fXCEPSOAg9mNVvLCsUuM0twTZac5NnzkEhU4yVZsW6bsTStJdWnl5HnhqqqWzxVRxI0Jl2aBOq0cktlaukrZRDCZ+uKW71BPfKaU8mf+S7VQWeGvPlhAyNpwofnB1Pa7HrVVtOFQ3kK/Jz2m4vINSGh2u9p4hwyeDJE/QqZtV1DXkjPHc39cXiLx5fKxGNn3YED0iSQdcl375DPPdv73UaOqi6AUdxfox5Ik1tt7kLBuVYeEXvbtE4fDgqzuBptlRpX1bIEdfCBaUe9pfllPZvntimTCi5ybqSZC3ROp7n3Csphhy/pWnkZHikSfTKZDEurCoMS7gZXXmrFQMPuFf25tbwwJ0h8oLbvUtJAst38c1/Ymyq4h/2M8WFOkF+PgNov2pWGPx9U3Q0caG0jj6hJiadkxw1yjSTmftSm2alCwsDDcP+pA6Y41FI7xyXM7P/+nZBP9U7LtBsuSznEzzxMJowU5SKwUfQuDa7oP3AWDx8CI6EGf+G9EdR/8e4NNwmS88HftXUFSsHRDsYp0JVFUfv1NoZldz9hSENZPntsggSnn6VJJBo/oXRz76X1vnmXKM1oYaIjzT5ga0A/5a+L2F0+nECaJBDNIjRlBE+PE3mDon20olt6yFfWXY6tsMFPAIn8OMnbDBu33A6c90iZGf6acKNBITbxkYcpYbCPH47lNrr3Kz/2+WfFshnV9qQjnk7SyfMnZuNw/ktIq5qaHJ5CZm6FnzMousE1RKgl71BwN13vnBdBhprQasAeapa8DnlOafT4Oh7njXbbWp3wxQvQbqI0oCDviO+qfxj//Gwe/5V2deYuOSTax15eFueb9pUzc4RURCQCN8p3lRjxT0/WqkWQzZEaiLKilBJVUBOUtipStHi15Uj8AeBW16391f3EmeQtjfBtoS1ARcSawGxmv+dsAT7rkbyPWmpTVAQ54Go0LRSQhkcOdkySJxxoAuI2y7qVCKRSqhmvG6nRiTOcesCNEeaJ8LEWxbYsOZ9YgbKyad7DgPMCxI+Gh9MMJ3/w3UEsDBBQAAgAIAFpnzkhwa966SwAAAGoAAAAbAAAAdW5pdmVyc2FsL3VuaXZlcnNhbC5wbmcueG1ss7GvyM1RKEstKs7Mz7NVMtQzULK34+WyKShKLctMLVeoAIoBBSFASaESyDVCcMszU0oybJXMzUwRYhmpmekZJbZKpuYmcEF9oJEAUEsBAgAAFAACAAgAaGPOSBUOrShkBAAABxEAAB0AAAAAAAAAAQAAAAAAAAAAAHVuaXZlcnNhbC9jb21tb25fbWVzc2FnZXMubG5nUEsBAgAAFAACAAgAaGPOSAh+CyMpAwAAhgwAACcAAAAAAAAAAQAAAAAAnwQAAHVuaXZlcnNhbC9mbGFzaF9wdWJsaXNoaW5nX3NldHRpbmdzLnhtbFBLAQIAABQAAgAIAGhjzkiQtduluAIAAFMKAAAhAAAAAAAAAAEAAAAAAA0IAAB1bml2ZXJzYWwvZmxhc2hfc2tpbl9zZXR0aW5ncy54bWxQSwECAAAUAAIACABoY85IKpYPZ/4CAACXCwAAJgAAAAAAAAABAAAAAAAECwAAdW5pdmVyc2FsL2h0bWxfcHVibGlzaGluZ19zZXR0aW5ncy54bWxQSwECAAAUAAIACABoY85IoU//tJkBAAAdBgAAHwAAAAAAAAABAAAAAABGDgAAdW5pdmVyc2FsL2h0bWxfc2tpbl9zZXR0aW5ncy5qc1BLAQIAABQAAgAIAFpnzkg9PC/RwQAAAOUBAAAaAAAAAAAAAAEAAAAAABwQAAB1bml2ZXJzYWwvaTE4bl9wcmVzZXRzLnhtbFBLAQIAABQAAgAIAFpnzkhR5XXGbwAAAHYAAAAcAAAAAAAAAAEAAAAAABURAAB1bml2ZXJzYWwvbG9jYWxfc2V0dGluZ3MueG1sUEsBAgAAFAACAAgARJRXRyO0Tvv7AgAAsAgAABQAAAAAAAAAAQAAAAAAvhEAAHVuaXZlcnNhbC9wbGF5ZXIueG1sUEsBAgAAFAACAAgAWmfOSMkYfotyAQAA+wIAACkAAAAAAAAAAQAAAAAA6xQAAHVuaXZlcnNhbC9za2luX2N1c3RvbWl6YXRpb25fc2V0dGluZ3MueG1sUEsBAgAAFAACAAgAWmfOSAzVc7jaDgAApxsAABcAAAAAAAAAAAAAAAAApBYAAHVuaXZlcnNhbC91bml2ZXJzYWwucG5nUEsBAgAAFAACAAgAWmfOSHBr3rpLAAAAagAAABsAAAAAAAAAAQAAAAAAsyUAAHVuaXZlcnNhbC91bml2ZXJzYWwucG5nLnhtbFBLBQYAAAAACwALAEkDAAA3JgAAAAA="/>
  <p:tag name="ISPRING_PRESENTATION_TITLE" val="www.33ppt.com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_ULTRA_SCORM_COURSE_ID" val="6EDA41B8-4DD8-484E-A498-8AAF89A1BDA7"/>
  <p:tag name="ISPRINGCLOUDFOLDERID" val="0"/>
  <p:tag name="ISPRINGCLOUDFOLDERPATH" val="Repository"/>
  <p:tag name="ISPRINGONLINEFOLDERID" val="0"/>
  <p:tag name="ISPRINGONLINEFOLDERPATH" val="Content List"/>
  <p:tag name="KSO_WPP_MARK_KEY" val="3a44d710-b5f1-43f3-bcfa-9405af53a81f"/>
  <p:tag name="COMMONDATA" val="eyJoZGlkIjoiZjA2NDEwNTc3YzBlNThlNWFhNjQzOTk1ODkxYTVmMG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617;#372467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84918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65,&quot;width&quot;:13618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559,&quot;width&quot;:14101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64921;#11065;#376222;#393643;#381899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800,&quot;width&quot;:19200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308"/>
  <p:tag name="KSO_WM_UNIT_RELATE_UNITID" val="256*m*1"/>
  <p:tag name="KSO_WM_UNIT_ID" val="diagram160308_1*n_h_f*1_1_1"/>
  <p:tag name="KSO_WM_UNIT_LAYERLEVEL" val="1_1_1"/>
  <p:tag name="KSO_WM_UNIT_VALUE" val="17"/>
  <p:tag name="KSO_WM_UNIT_ISCONTENTSTITLE" val="0"/>
  <p:tag name="KSO_WM_UNIT_HIGHLIGHT" val="0"/>
  <p:tag name="KSO_WM_UNIT_COMPATIBLE" val="0"/>
  <p:tag name="KSO_WM_UNIT_PRESET_TEXT" val="单击此处添加标题"/>
  <p:tag name="KSO_WM_UNIT_NOCLEAR" val="0"/>
  <p:tag name="KSO_WM_UNIT_DIAGRAM_ISNUMVISUAL" val="0"/>
  <p:tag name="KSO_WM_UNIT_DIAGRAM_ISREFERUNIT" val="0"/>
  <p:tag name="KSO_WM_DIAGRAM_GROUP_CODE" val="n1-1"/>
  <p:tag name="KSO_WM_UNIT_TEXT_FILL_FORE_SCHEMECOLOR_INDEX" val="13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308"/>
  <p:tag name="KSO_WM_UNIT_ID" val="diagram160308_3*n_h_h_i*1_2_2_2"/>
  <p:tag name="KSO_WM_UNIT_LAYERLEVEL" val="1_1_1_1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TYPE" val="n_h_h_i"/>
  <p:tag name="KSO_WM_UNIT_INDEX" val="1_2_2_2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308"/>
  <p:tag name="KSO_WM_UNIT_ID" val="diagram160308_3*n_h_h_i*1_2_1_2"/>
  <p:tag name="KSO_WM_UNIT_LAYERLEVEL" val="1_1_1_1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TYPE" val="n_h_h_i"/>
  <p:tag name="KSO_WM_UNIT_INDEX" val="1_2_1_2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308"/>
  <p:tag name="KSO_WM_UNIT_ID" val="diagram160308_3*n_h_h_i*1_2_3_2"/>
  <p:tag name="KSO_WM_UNIT_LAYERLEVEL" val="1_1_1_1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TYPE" val="n_h_h_i"/>
  <p:tag name="KSO_WM_UNIT_INDEX" val="1_2_3_2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308"/>
  <p:tag name="KSO_WM_UNIT_RELATE_UNITID" val="256*m*1"/>
  <p:tag name="KSO_WM_UNIT_TYPE" val="n_h_f"/>
  <p:tag name="KSO_WM_UNIT_INDEX" val="1_1_1"/>
  <p:tag name="KSO_WM_UNIT_ID" val="diagram160308_1*n_h_f*1_1_1"/>
  <p:tag name="KSO_WM_UNIT_LAYERLEVEL" val="1_1_1"/>
  <p:tag name="KSO_WM_UNIT_VALUE" val="17"/>
  <p:tag name="KSO_WM_UNIT_ISCONTENTSTITLE" val="0"/>
  <p:tag name="KSO_WM_UNIT_HIGHLIGHT" val="0"/>
  <p:tag name="KSO_WM_UNIT_COMPATIBLE" val="0"/>
  <p:tag name="KSO_WM_UNIT_PRESET_TEXT" val="单击此处添加标题"/>
  <p:tag name="KSO_WM_UNIT_NOCLEAR" val="0"/>
  <p:tag name="KSO_WM_UNIT_DIAGRAM_ISNUMVISUAL" val="0"/>
  <p:tag name="KSO_WM_UNIT_DIAGRAM_ISREFERUNIT" val="0"/>
  <p:tag name="KSO_WM_DIAGRAM_GROUP_CODE" val="n1-1"/>
  <p:tag name="KSO_WM_UNIT_TEXT_FILL_FORE_SCHEMECOLOR_INDEX" val="13"/>
  <p:tag name="KSO_WM_UNIT_TEXT_FILL_TYP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56,&quot;width&quot;:7011}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487,&quot;width&quot;:2487}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50,&quot;width&quot;:5250}"/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50,&quot;width&quot;:5250}"/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50,&quot;width&quot;:5250}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184057;#184099;#184049;#184046;#184089;#308482;#184043;#184106;#557442;#188980;#184057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DP0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48280"/>
      </a:accent1>
      <a:accent2>
        <a:srgbClr val="3F3F3F"/>
      </a:accent2>
      <a:accent3>
        <a:srgbClr val="7F7F7F"/>
      </a:accent3>
      <a:accent4>
        <a:srgbClr val="A5A5A5"/>
      </a:accent4>
      <a:accent5>
        <a:srgbClr val="D8D8D8"/>
      </a:accent5>
      <a:accent6>
        <a:srgbClr val="F2F2F2"/>
      </a:accent6>
      <a:hlink>
        <a:srgbClr val="FF0000"/>
      </a:hlink>
      <a:folHlink>
        <a:srgbClr val="954F72"/>
      </a:folHlink>
    </a:clrScheme>
    <a:fontScheme name="ytrcbpqw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707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1595</Words>
  <Application>Microsoft Office PowerPoint</Application>
  <PresentationFormat>宽屏</PresentationFormat>
  <Paragraphs>297</Paragraphs>
  <Slides>31</Slides>
  <Notes>31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7" baseType="lpstr">
      <vt:lpstr>微软雅黑</vt:lpstr>
      <vt:lpstr>造字工房悦黑体验版纤细体</vt:lpstr>
      <vt:lpstr>Arial</vt:lpstr>
      <vt:lpstr>Calibri</vt:lpstr>
      <vt:lpstr>Wingdings</vt:lpstr>
      <vt:lpstr>第一PPT，www.1ppt.com</vt:lpstr>
      <vt:lpstr>PowerPoint 演示文稿</vt:lpstr>
      <vt:lpstr>PowerPoint 演示文稿</vt:lpstr>
      <vt:lpstr>PowerPoint 演示文稿</vt:lpstr>
      <vt:lpstr>公司简介</vt:lpstr>
      <vt:lpstr>发展历程</vt:lpstr>
      <vt:lpstr>团队介绍</vt:lpstr>
      <vt:lpstr>团队介绍</vt:lpstr>
      <vt:lpstr>企业荣誉</vt:lpstr>
      <vt:lpstr>PowerPoint 演示文稿</vt:lpstr>
      <vt:lpstr>产品方案</vt:lpstr>
      <vt:lpstr>私有化AI能力</vt:lpstr>
      <vt:lpstr>通讯方案</vt:lpstr>
      <vt:lpstr>PowerPoint 演示文稿</vt:lpstr>
      <vt:lpstr>设计目标</vt:lpstr>
      <vt:lpstr>研发背景</vt:lpstr>
      <vt:lpstr>产品应用</vt:lpstr>
      <vt:lpstr>产品应用</vt:lpstr>
      <vt:lpstr>产品能力</vt:lpstr>
      <vt:lpstr>产品能力</vt:lpstr>
      <vt:lpstr>功能演示</vt:lpstr>
      <vt:lpstr>功能演示</vt:lpstr>
      <vt:lpstr>功能演示</vt:lpstr>
      <vt:lpstr>功能演示</vt:lpstr>
      <vt:lpstr>功能演示</vt:lpstr>
      <vt:lpstr>功能演示</vt:lpstr>
      <vt:lpstr>功能演示</vt:lpstr>
      <vt:lpstr>PowerPoint 演示文稿</vt:lpstr>
      <vt:lpstr>产品介绍</vt:lpstr>
      <vt:lpstr>产品应用</vt:lpstr>
      <vt:lpstr>功能演示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绿色虚拟星球</dc:title>
  <dc:creator/>
  <cp:keywords>www.1ppt.com</cp:keywords>
  <dc:description>www.1ppt.com</dc:description>
  <cp:lastModifiedBy/>
  <cp:revision>69</cp:revision>
  <dcterms:created xsi:type="dcterms:W3CDTF">2017-02-23T02:39:00Z</dcterms:created>
  <dcterms:modified xsi:type="dcterms:W3CDTF">2023-02-28T03:37:54Z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E6016B9E5560441688392D19A203B7A1</vt:lpwstr>
  </property>
  <property fmtid="{D5CDD505-2E9C-101B-9397-08002B2CF9AE}" pid="3" name="KSOProductBuildVer">
    <vt:lpwstr>2052-11.1.0.13703</vt:lpwstr>
  </property>
</Properties>
</file>