
<file path=[Content_Types].xml><?xml version="1.0" encoding="utf-8"?>
<Types xmlns="http://schemas.openxmlformats.org/package/2006/content-types">
  <Default Extension="emf" ContentType="image/x-emf"/>
  <Default Extension="jpeg" ContentType="image/jpeg"/>
  <Default Extension="JPG" ContentType="image/jpeg"/>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omments/comment1.xml" ContentType="application/vnd.openxmlformats-officedocument.presentationml.comment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theme/themeOverride1.xml" ContentType="application/vnd.openxmlformats-officedocument.themeOverr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3"/>
  </p:notesMasterIdLst>
  <p:sldIdLst>
    <p:sldId id="256" r:id="rId2"/>
    <p:sldId id="302" r:id="rId3"/>
    <p:sldId id="330" r:id="rId4"/>
    <p:sldId id="375" r:id="rId5"/>
    <p:sldId id="372" r:id="rId6"/>
    <p:sldId id="371" r:id="rId7"/>
    <p:sldId id="370" r:id="rId8"/>
    <p:sldId id="304" r:id="rId9"/>
    <p:sldId id="331" r:id="rId10"/>
    <p:sldId id="333" r:id="rId11"/>
    <p:sldId id="391" r:id="rId12"/>
    <p:sldId id="339" r:id="rId13"/>
    <p:sldId id="399" r:id="rId14"/>
    <p:sldId id="340" r:id="rId15"/>
    <p:sldId id="400" r:id="rId16"/>
    <p:sldId id="332" r:id="rId17"/>
    <p:sldId id="357" r:id="rId18"/>
    <p:sldId id="305" r:id="rId19"/>
    <p:sldId id="342" r:id="rId20"/>
    <p:sldId id="365" r:id="rId21"/>
    <p:sldId id="343" r:id="rId22"/>
    <p:sldId id="367" r:id="rId23"/>
    <p:sldId id="344" r:id="rId24"/>
    <p:sldId id="345" r:id="rId25"/>
    <p:sldId id="366" r:id="rId26"/>
    <p:sldId id="346" r:id="rId27"/>
    <p:sldId id="347" r:id="rId28"/>
    <p:sldId id="348" r:id="rId29"/>
    <p:sldId id="368" r:id="rId30"/>
    <p:sldId id="349" r:id="rId31"/>
    <p:sldId id="401" r:id="rId32"/>
    <p:sldId id="350" r:id="rId33"/>
    <p:sldId id="390" r:id="rId34"/>
    <p:sldId id="353" r:id="rId35"/>
    <p:sldId id="351" r:id="rId36"/>
    <p:sldId id="376" r:id="rId37"/>
    <p:sldId id="360" r:id="rId38"/>
    <p:sldId id="361" r:id="rId39"/>
    <p:sldId id="362" r:id="rId40"/>
    <p:sldId id="363" r:id="rId41"/>
    <p:sldId id="393" r:id="rId42"/>
  </p:sldIdLst>
  <p:sldSz cx="12192000" cy="6858000"/>
  <p:notesSz cx="6858000" cy="9144000"/>
  <p:custDataLst>
    <p:tags r:id="rId44"/>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夏 明玉" initials="夏" lastIdx="1" clrIdx="0">
    <p:extLst>
      <p:ext uri="{19B8F6BF-5375-455C-9EA6-DF929625EA0E}">
        <p15:presenceInfo xmlns:p15="http://schemas.microsoft.com/office/powerpoint/2012/main" userId="9b0d068d32948e4e"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2D8CF0"/>
    <a:srgbClr val="70AD47"/>
    <a:srgbClr val="7E66CC"/>
    <a:srgbClr val="0097E3"/>
    <a:srgbClr val="B6B6ED"/>
    <a:srgbClr val="698AC2"/>
    <a:srgbClr val="A6ACE3"/>
    <a:srgbClr val="807EB3"/>
    <a:srgbClr val="6487BF"/>
    <a:srgbClr val="9EA9E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8722" autoAdjust="0"/>
  </p:normalViewPr>
  <p:slideViewPr>
    <p:cSldViewPr snapToGrid="0">
      <p:cViewPr varScale="1">
        <p:scale>
          <a:sx n="73" d="100"/>
          <a:sy n="73" d="100"/>
        </p:scale>
        <p:origin x="970" y="62"/>
      </p:cViewPr>
      <p:guideLst/>
    </p:cSldViewPr>
  </p:slideViewPr>
  <p:notesTextViewPr>
    <p:cViewPr>
      <p:scale>
        <a:sx n="1" d="1"/>
        <a:sy n="1" d="1"/>
      </p:scale>
      <p:origin x="0" y="0"/>
    </p:cViewPr>
  </p:notesTextViewPr>
  <p:sorterViewPr>
    <p:cViewPr>
      <p:scale>
        <a:sx n="75" d="100"/>
        <a:sy n="75"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theme" Target="theme/theme1.xml"/><Relationship Id="rId8" Type="http://schemas.openxmlformats.org/officeDocument/2006/relationships/slide" Target="slides/slide7.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0-09-14T17:03:27.237" idx="1">
    <p:pos x="10" y="10"/>
    <p:text/>
    <p:extLst>
      <p:ext uri="{C676402C-5697-4E1C-873F-D02D1690AC5C}">
        <p15:threadingInfo xmlns:p15="http://schemas.microsoft.com/office/powerpoint/2012/main" timeZoneBias="-48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C0DEE24-D721-4F4C-A7BE-41B7FA455492}" type="datetimeFigureOut">
              <a:rPr lang="zh-CN" altLang="en-US" smtClean="0"/>
              <a:t>2020/9/18</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D72CA8B-2DE2-4966-BD27-2A88A689B103}"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1D72CA8B-2DE2-4966-BD27-2A88A689B103}" type="slidenum">
              <a:rPr lang="zh-CN" altLang="en-US" smtClean="0"/>
              <a:t>1</a:t>
            </a:fld>
            <a:endParaRPr lang="zh-CN" altLang="en-US"/>
          </a:p>
        </p:txBody>
      </p:sp>
    </p:spTree>
    <p:extLst>
      <p:ext uri="{BB962C8B-B14F-4D97-AF65-F5344CB8AC3E}">
        <p14:creationId xmlns:p14="http://schemas.microsoft.com/office/powerpoint/2010/main" val="16103536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1D72CA8B-2DE2-4966-BD27-2A88A689B103}" type="slidenum">
              <a:rPr lang="zh-CN" altLang="en-US" smtClean="0"/>
              <a:t>10</a:t>
            </a:fld>
            <a:endParaRPr lang="zh-CN" altLang="en-US"/>
          </a:p>
        </p:txBody>
      </p:sp>
    </p:spTree>
    <p:extLst>
      <p:ext uri="{BB962C8B-B14F-4D97-AF65-F5344CB8AC3E}">
        <p14:creationId xmlns:p14="http://schemas.microsoft.com/office/powerpoint/2010/main" val="36454353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1D72CA8B-2DE2-4966-BD27-2A88A689B103}" type="slidenum">
              <a:rPr lang="zh-CN" altLang="en-US" smtClean="0"/>
              <a:t>11</a:t>
            </a:fld>
            <a:endParaRPr lang="zh-CN" altLang="en-US"/>
          </a:p>
        </p:txBody>
      </p:sp>
    </p:spTree>
    <p:extLst>
      <p:ext uri="{BB962C8B-B14F-4D97-AF65-F5344CB8AC3E}">
        <p14:creationId xmlns:p14="http://schemas.microsoft.com/office/powerpoint/2010/main" val="36454353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1D72CA8B-2DE2-4966-BD27-2A88A689B103}" type="slidenum">
              <a:rPr lang="zh-CN" altLang="en-US" smtClean="0"/>
              <a:t>12</a:t>
            </a:fld>
            <a:endParaRPr lang="zh-CN" altLang="en-US"/>
          </a:p>
        </p:txBody>
      </p:sp>
    </p:spTree>
    <p:extLst>
      <p:ext uri="{BB962C8B-B14F-4D97-AF65-F5344CB8AC3E}">
        <p14:creationId xmlns:p14="http://schemas.microsoft.com/office/powerpoint/2010/main" val="12520446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1D72CA8B-2DE2-4966-BD27-2A88A689B103}" type="slidenum">
              <a:rPr lang="zh-CN" altLang="en-US" smtClean="0"/>
              <a:t>13</a:t>
            </a:fld>
            <a:endParaRPr lang="zh-CN" altLang="en-US"/>
          </a:p>
        </p:txBody>
      </p:sp>
    </p:spTree>
    <p:extLst>
      <p:ext uri="{BB962C8B-B14F-4D97-AF65-F5344CB8AC3E}">
        <p14:creationId xmlns:p14="http://schemas.microsoft.com/office/powerpoint/2010/main" val="35644607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1D72CA8B-2DE2-4966-BD27-2A88A689B103}" type="slidenum">
              <a:rPr lang="zh-CN" altLang="en-US" smtClean="0"/>
              <a:t>14</a:t>
            </a:fld>
            <a:endParaRPr lang="zh-CN" altLang="en-US"/>
          </a:p>
        </p:txBody>
      </p:sp>
    </p:spTree>
    <p:extLst>
      <p:ext uri="{BB962C8B-B14F-4D97-AF65-F5344CB8AC3E}">
        <p14:creationId xmlns:p14="http://schemas.microsoft.com/office/powerpoint/2010/main" val="10013805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1D72CA8B-2DE2-4966-BD27-2A88A689B103}" type="slidenum">
              <a:rPr lang="zh-CN" altLang="en-US" smtClean="0"/>
              <a:t>15</a:t>
            </a:fld>
            <a:endParaRPr lang="zh-CN" altLang="en-US"/>
          </a:p>
        </p:txBody>
      </p:sp>
    </p:spTree>
    <p:extLst>
      <p:ext uri="{BB962C8B-B14F-4D97-AF65-F5344CB8AC3E}">
        <p14:creationId xmlns:p14="http://schemas.microsoft.com/office/powerpoint/2010/main" val="41888508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1D72CA8B-2DE2-4966-BD27-2A88A689B103}" type="slidenum">
              <a:rPr lang="zh-CN" altLang="en-US" smtClean="0"/>
              <a:t>16</a:t>
            </a:fld>
            <a:endParaRPr lang="zh-CN" altLang="en-US"/>
          </a:p>
        </p:txBody>
      </p:sp>
    </p:spTree>
    <p:extLst>
      <p:ext uri="{BB962C8B-B14F-4D97-AF65-F5344CB8AC3E}">
        <p14:creationId xmlns:p14="http://schemas.microsoft.com/office/powerpoint/2010/main" val="32302493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1D72CA8B-2DE2-4966-BD27-2A88A689B103}" type="slidenum">
              <a:rPr lang="zh-CN" altLang="en-US" smtClean="0"/>
              <a:t>17</a:t>
            </a:fld>
            <a:endParaRPr lang="zh-CN" altLang="en-US"/>
          </a:p>
        </p:txBody>
      </p:sp>
    </p:spTree>
    <p:extLst>
      <p:ext uri="{BB962C8B-B14F-4D97-AF65-F5344CB8AC3E}">
        <p14:creationId xmlns:p14="http://schemas.microsoft.com/office/powerpoint/2010/main" val="143625102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defRPr/>
            </a:pPr>
            <a:fld id="{2B68B249-51F8-4A5A-9085-AF542194A5B4}" type="slidenum">
              <a:rPr kumimoji="0" lang="zh-CN" altLang="en-US" sz="1800" b="0" i="0" u="none" strike="noStrike" kern="0" cap="none" spc="0" normalizeH="0" baseline="0" noProof="0" smtClean="0">
                <a:ln>
                  <a:noFill/>
                </a:ln>
                <a:solidFill>
                  <a:sysClr val="windowText" lastClr="000000"/>
                </a:solidFill>
                <a:effectLst/>
                <a:uLnTx/>
                <a:uFillTx/>
              </a:rPr>
              <a:t>18</a:t>
            </a:fld>
            <a:endParaRPr kumimoji="0" lang="zh-CN" altLang="en-US" sz="18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237082916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1D72CA8B-2DE2-4966-BD27-2A88A689B103}" type="slidenum">
              <a:rPr lang="zh-CN" altLang="en-US" smtClean="0"/>
              <a:t>19</a:t>
            </a:fld>
            <a:endParaRPr lang="zh-CN" altLang="en-US"/>
          </a:p>
        </p:txBody>
      </p:sp>
    </p:spTree>
    <p:extLst>
      <p:ext uri="{BB962C8B-B14F-4D97-AF65-F5344CB8AC3E}">
        <p14:creationId xmlns:p14="http://schemas.microsoft.com/office/powerpoint/2010/main" val="24611284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1D72CA8B-2DE2-4966-BD27-2A88A689B103}" type="slidenum">
              <a:rPr lang="zh-CN" altLang="en-US" smtClean="0"/>
              <a:t>2</a:t>
            </a:fld>
            <a:endParaRPr lang="zh-CN" altLang="en-US"/>
          </a:p>
        </p:txBody>
      </p:sp>
    </p:spTree>
    <p:extLst>
      <p:ext uri="{BB962C8B-B14F-4D97-AF65-F5344CB8AC3E}">
        <p14:creationId xmlns:p14="http://schemas.microsoft.com/office/powerpoint/2010/main" val="370617823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1D72CA8B-2DE2-4966-BD27-2A88A689B103}" type="slidenum">
              <a:rPr lang="zh-CN" altLang="en-US" smtClean="0"/>
              <a:t>20</a:t>
            </a:fld>
            <a:endParaRPr lang="zh-CN" altLang="en-US"/>
          </a:p>
        </p:txBody>
      </p:sp>
    </p:spTree>
    <p:extLst>
      <p:ext uri="{BB962C8B-B14F-4D97-AF65-F5344CB8AC3E}">
        <p14:creationId xmlns:p14="http://schemas.microsoft.com/office/powerpoint/2010/main" val="101702682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1D72CA8B-2DE2-4966-BD27-2A88A689B103}" type="slidenum">
              <a:rPr lang="zh-CN" altLang="en-US" smtClean="0"/>
              <a:t>21</a:t>
            </a:fld>
            <a:endParaRPr lang="zh-CN" altLang="en-US"/>
          </a:p>
        </p:txBody>
      </p:sp>
    </p:spTree>
    <p:extLst>
      <p:ext uri="{BB962C8B-B14F-4D97-AF65-F5344CB8AC3E}">
        <p14:creationId xmlns:p14="http://schemas.microsoft.com/office/powerpoint/2010/main" val="180502989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1D72CA8B-2DE2-4966-BD27-2A88A689B103}" type="slidenum">
              <a:rPr lang="zh-CN" altLang="en-US" smtClean="0"/>
              <a:t>22</a:t>
            </a:fld>
            <a:endParaRPr lang="zh-CN" altLang="en-US"/>
          </a:p>
        </p:txBody>
      </p:sp>
    </p:spTree>
    <p:extLst>
      <p:ext uri="{BB962C8B-B14F-4D97-AF65-F5344CB8AC3E}">
        <p14:creationId xmlns:p14="http://schemas.microsoft.com/office/powerpoint/2010/main" val="190394109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1D72CA8B-2DE2-4966-BD27-2A88A689B103}" type="slidenum">
              <a:rPr lang="zh-CN" altLang="en-US" smtClean="0"/>
              <a:t>23</a:t>
            </a:fld>
            <a:endParaRPr lang="zh-CN" altLang="en-US"/>
          </a:p>
        </p:txBody>
      </p:sp>
    </p:spTree>
    <p:extLst>
      <p:ext uri="{BB962C8B-B14F-4D97-AF65-F5344CB8AC3E}">
        <p14:creationId xmlns:p14="http://schemas.microsoft.com/office/powerpoint/2010/main" val="238306121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1D72CA8B-2DE2-4966-BD27-2A88A689B103}" type="slidenum">
              <a:rPr lang="zh-CN" altLang="en-US" smtClean="0"/>
              <a:t>24</a:t>
            </a:fld>
            <a:endParaRPr lang="zh-CN" altLang="en-US"/>
          </a:p>
        </p:txBody>
      </p:sp>
    </p:spTree>
    <p:extLst>
      <p:ext uri="{BB962C8B-B14F-4D97-AF65-F5344CB8AC3E}">
        <p14:creationId xmlns:p14="http://schemas.microsoft.com/office/powerpoint/2010/main" val="3595020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1D72CA8B-2DE2-4966-BD27-2A88A689B103}" type="slidenum">
              <a:rPr lang="zh-CN" altLang="en-US" smtClean="0"/>
              <a:t>25</a:t>
            </a:fld>
            <a:endParaRPr lang="zh-CN" altLang="en-US"/>
          </a:p>
        </p:txBody>
      </p:sp>
    </p:spTree>
    <p:extLst>
      <p:ext uri="{BB962C8B-B14F-4D97-AF65-F5344CB8AC3E}">
        <p14:creationId xmlns:p14="http://schemas.microsoft.com/office/powerpoint/2010/main" val="304902922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1D72CA8B-2DE2-4966-BD27-2A88A689B103}" type="slidenum">
              <a:rPr lang="zh-CN" altLang="en-US" smtClean="0"/>
              <a:t>26</a:t>
            </a:fld>
            <a:endParaRPr lang="zh-CN" altLang="en-US"/>
          </a:p>
        </p:txBody>
      </p:sp>
    </p:spTree>
    <p:extLst>
      <p:ext uri="{BB962C8B-B14F-4D97-AF65-F5344CB8AC3E}">
        <p14:creationId xmlns:p14="http://schemas.microsoft.com/office/powerpoint/2010/main" val="406408215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1D72CA8B-2DE2-4966-BD27-2A88A689B103}" type="slidenum">
              <a:rPr lang="zh-CN" altLang="en-US" smtClean="0"/>
              <a:t>27</a:t>
            </a:fld>
            <a:endParaRPr lang="zh-CN" altLang="en-US"/>
          </a:p>
        </p:txBody>
      </p:sp>
    </p:spTree>
    <p:extLst>
      <p:ext uri="{BB962C8B-B14F-4D97-AF65-F5344CB8AC3E}">
        <p14:creationId xmlns:p14="http://schemas.microsoft.com/office/powerpoint/2010/main" val="144816454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1D72CA8B-2DE2-4966-BD27-2A88A689B103}" type="slidenum">
              <a:rPr lang="zh-CN" altLang="en-US" smtClean="0"/>
              <a:t>28</a:t>
            </a:fld>
            <a:endParaRPr lang="zh-CN" altLang="en-US"/>
          </a:p>
        </p:txBody>
      </p:sp>
    </p:spTree>
    <p:extLst>
      <p:ext uri="{BB962C8B-B14F-4D97-AF65-F5344CB8AC3E}">
        <p14:creationId xmlns:p14="http://schemas.microsoft.com/office/powerpoint/2010/main" val="26953928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1D72CA8B-2DE2-4966-BD27-2A88A689B103}" type="slidenum">
              <a:rPr lang="zh-CN" altLang="en-US" smtClean="0"/>
              <a:t>29</a:t>
            </a:fld>
            <a:endParaRPr lang="zh-CN" altLang="en-US"/>
          </a:p>
        </p:txBody>
      </p:sp>
    </p:spTree>
    <p:extLst>
      <p:ext uri="{BB962C8B-B14F-4D97-AF65-F5344CB8AC3E}">
        <p14:creationId xmlns:p14="http://schemas.microsoft.com/office/powerpoint/2010/main" val="13707273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defRPr/>
            </a:pPr>
            <a:fld id="{2B68B249-51F8-4A5A-9085-AF542194A5B4}" type="slidenum">
              <a:rPr kumimoji="0" lang="zh-CN" altLang="en-US" sz="1800" b="0" i="0" u="none" strike="noStrike" kern="0" cap="none" spc="0" normalizeH="0" baseline="0" noProof="0" smtClean="0">
                <a:ln>
                  <a:noFill/>
                </a:ln>
                <a:solidFill>
                  <a:sysClr val="windowText" lastClr="000000"/>
                </a:solidFill>
                <a:effectLst/>
                <a:uLnTx/>
                <a:uFillTx/>
              </a:rPr>
              <a:t>3</a:t>
            </a:fld>
            <a:endParaRPr kumimoji="0" lang="zh-CN" altLang="en-US" sz="18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188541821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1D72CA8B-2DE2-4966-BD27-2A88A689B103}" type="slidenum">
              <a:rPr lang="zh-CN" altLang="en-US" smtClean="0"/>
              <a:t>30</a:t>
            </a:fld>
            <a:endParaRPr lang="zh-CN" altLang="en-US"/>
          </a:p>
        </p:txBody>
      </p:sp>
    </p:spTree>
    <p:extLst>
      <p:ext uri="{BB962C8B-B14F-4D97-AF65-F5344CB8AC3E}">
        <p14:creationId xmlns:p14="http://schemas.microsoft.com/office/powerpoint/2010/main" val="368838053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1D72CA8B-2DE2-4966-BD27-2A88A689B103}" type="slidenum">
              <a:rPr lang="zh-CN" altLang="en-US" smtClean="0"/>
              <a:t>31</a:t>
            </a:fld>
            <a:endParaRPr lang="zh-CN" altLang="en-US"/>
          </a:p>
        </p:txBody>
      </p:sp>
    </p:spTree>
    <p:extLst>
      <p:ext uri="{BB962C8B-B14F-4D97-AF65-F5344CB8AC3E}">
        <p14:creationId xmlns:p14="http://schemas.microsoft.com/office/powerpoint/2010/main" val="170169272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defRPr/>
            </a:pPr>
            <a:fld id="{2B68B249-51F8-4A5A-9085-AF542194A5B4}" type="slidenum">
              <a:rPr kumimoji="0" lang="zh-CN" altLang="en-US" sz="1800" b="0" i="0" u="none" strike="noStrike" kern="0" cap="none" spc="0" normalizeH="0" baseline="0" noProof="0" smtClean="0">
                <a:ln>
                  <a:noFill/>
                </a:ln>
                <a:solidFill>
                  <a:sysClr val="windowText" lastClr="000000"/>
                </a:solidFill>
                <a:effectLst/>
                <a:uLnTx/>
                <a:uFillTx/>
              </a:rPr>
              <a:t>32</a:t>
            </a:fld>
            <a:endParaRPr kumimoji="0" lang="zh-CN" altLang="en-US" sz="18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423829723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1D72CA8B-2DE2-4966-BD27-2A88A689B103}" type="slidenum">
              <a:rPr lang="zh-CN" altLang="en-US" smtClean="0"/>
              <a:t>33</a:t>
            </a:fld>
            <a:endParaRPr lang="zh-CN" altLang="en-US"/>
          </a:p>
        </p:txBody>
      </p:sp>
    </p:spTree>
    <p:extLst>
      <p:ext uri="{BB962C8B-B14F-4D97-AF65-F5344CB8AC3E}">
        <p14:creationId xmlns:p14="http://schemas.microsoft.com/office/powerpoint/2010/main" val="164081369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1D72CA8B-2DE2-4966-BD27-2A88A689B103}" type="slidenum">
              <a:rPr lang="zh-CN" altLang="en-US" smtClean="0"/>
              <a:t>34</a:t>
            </a:fld>
            <a:endParaRPr lang="zh-CN" altLang="en-US"/>
          </a:p>
        </p:txBody>
      </p:sp>
    </p:spTree>
    <p:extLst>
      <p:ext uri="{BB962C8B-B14F-4D97-AF65-F5344CB8AC3E}">
        <p14:creationId xmlns:p14="http://schemas.microsoft.com/office/powerpoint/2010/main" val="345093482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defRPr/>
            </a:pPr>
            <a:fld id="{2B68B249-51F8-4A5A-9085-AF542194A5B4}" type="slidenum">
              <a:rPr kumimoji="0" lang="zh-CN" altLang="en-US" sz="1800" b="0" i="0" u="none" strike="noStrike" kern="0" cap="none" spc="0" normalizeH="0" baseline="0" noProof="0" smtClean="0">
                <a:ln>
                  <a:noFill/>
                </a:ln>
                <a:solidFill>
                  <a:sysClr val="windowText" lastClr="000000"/>
                </a:solidFill>
                <a:effectLst/>
                <a:uLnTx/>
                <a:uFillTx/>
              </a:rPr>
              <a:t>35</a:t>
            </a:fld>
            <a:endParaRPr kumimoji="0" lang="zh-CN" altLang="en-US" sz="18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153486888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85B4F41-4FBE-461E-A13E-9988CCBA1D68}" type="slidenum">
              <a:rPr lang="zh-CN" altLang="en-US" smtClean="0"/>
              <a:t>36</a:t>
            </a:fld>
            <a:endParaRPr lang="zh-CN" altLang="en-US"/>
          </a:p>
        </p:txBody>
      </p:sp>
    </p:spTree>
    <p:extLst>
      <p:ext uri="{BB962C8B-B14F-4D97-AF65-F5344CB8AC3E}">
        <p14:creationId xmlns:p14="http://schemas.microsoft.com/office/powerpoint/2010/main" val="195181495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1D72CA8B-2DE2-4966-BD27-2A88A689B103}" type="slidenum">
              <a:rPr lang="zh-CN" altLang="en-US" smtClean="0"/>
              <a:t>37</a:t>
            </a:fld>
            <a:endParaRPr lang="zh-CN" altLang="en-US"/>
          </a:p>
        </p:txBody>
      </p:sp>
    </p:spTree>
    <p:extLst>
      <p:ext uri="{BB962C8B-B14F-4D97-AF65-F5344CB8AC3E}">
        <p14:creationId xmlns:p14="http://schemas.microsoft.com/office/powerpoint/2010/main" val="146220050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1D72CA8B-2DE2-4966-BD27-2A88A689B103}" type="slidenum">
              <a:rPr lang="zh-CN" altLang="en-US" smtClean="0"/>
              <a:t>38</a:t>
            </a:fld>
            <a:endParaRPr lang="zh-CN" altLang="en-US"/>
          </a:p>
        </p:txBody>
      </p:sp>
    </p:spTree>
    <p:extLst>
      <p:ext uri="{BB962C8B-B14F-4D97-AF65-F5344CB8AC3E}">
        <p14:creationId xmlns:p14="http://schemas.microsoft.com/office/powerpoint/2010/main" val="207420734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1D72CA8B-2DE2-4966-BD27-2A88A689B103}" type="slidenum">
              <a:rPr lang="zh-CN" altLang="en-US" smtClean="0"/>
              <a:t>39</a:t>
            </a:fld>
            <a:endParaRPr lang="zh-CN" altLang="en-US"/>
          </a:p>
        </p:txBody>
      </p:sp>
    </p:spTree>
    <p:extLst>
      <p:ext uri="{BB962C8B-B14F-4D97-AF65-F5344CB8AC3E}">
        <p14:creationId xmlns:p14="http://schemas.microsoft.com/office/powerpoint/2010/main" val="13451053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1D72CA8B-2DE2-4966-BD27-2A88A689B103}" type="slidenum">
              <a:rPr lang="zh-CN" altLang="en-US" smtClean="0"/>
              <a:t>4</a:t>
            </a:fld>
            <a:endParaRPr lang="zh-CN" altLang="en-US"/>
          </a:p>
        </p:txBody>
      </p:sp>
    </p:spTree>
    <p:extLst>
      <p:ext uri="{BB962C8B-B14F-4D97-AF65-F5344CB8AC3E}">
        <p14:creationId xmlns:p14="http://schemas.microsoft.com/office/powerpoint/2010/main" val="386388116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1D72CA8B-2DE2-4966-BD27-2A88A689B103}" type="slidenum">
              <a:rPr lang="zh-CN" altLang="en-US" smtClean="0"/>
              <a:t>40</a:t>
            </a:fld>
            <a:endParaRPr lang="zh-CN" altLang="en-US"/>
          </a:p>
        </p:txBody>
      </p:sp>
    </p:spTree>
    <p:extLst>
      <p:ext uri="{BB962C8B-B14F-4D97-AF65-F5344CB8AC3E}">
        <p14:creationId xmlns:p14="http://schemas.microsoft.com/office/powerpoint/2010/main" val="303617818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1D72CA8B-2DE2-4966-BD27-2A88A689B103}" type="slidenum">
              <a:rPr lang="zh-CN" altLang="en-US" smtClean="0"/>
              <a:t>41</a:t>
            </a:fld>
            <a:endParaRPr lang="zh-CN" altLang="en-US"/>
          </a:p>
        </p:txBody>
      </p:sp>
    </p:spTree>
    <p:extLst>
      <p:ext uri="{BB962C8B-B14F-4D97-AF65-F5344CB8AC3E}">
        <p14:creationId xmlns:p14="http://schemas.microsoft.com/office/powerpoint/2010/main" val="13899561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1D72CA8B-2DE2-4966-BD27-2A88A689B103}" type="slidenum">
              <a:rPr lang="zh-CN" altLang="en-US" smtClean="0"/>
              <a:t>5</a:t>
            </a:fld>
            <a:endParaRPr lang="zh-CN" altLang="en-US"/>
          </a:p>
        </p:txBody>
      </p:sp>
    </p:spTree>
    <p:extLst>
      <p:ext uri="{BB962C8B-B14F-4D97-AF65-F5344CB8AC3E}">
        <p14:creationId xmlns:p14="http://schemas.microsoft.com/office/powerpoint/2010/main" val="2536794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1D72CA8B-2DE2-4966-BD27-2A88A689B103}" type="slidenum">
              <a:rPr lang="zh-CN" altLang="en-US" smtClean="0"/>
              <a:t>6</a:t>
            </a:fld>
            <a:endParaRPr lang="zh-CN" altLang="en-US"/>
          </a:p>
        </p:txBody>
      </p:sp>
    </p:spTree>
    <p:extLst>
      <p:ext uri="{BB962C8B-B14F-4D97-AF65-F5344CB8AC3E}">
        <p14:creationId xmlns:p14="http://schemas.microsoft.com/office/powerpoint/2010/main" val="32527602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1D72CA8B-2DE2-4966-BD27-2A88A689B103}" type="slidenum">
              <a:rPr lang="zh-CN" altLang="en-US" smtClean="0"/>
              <a:t>7</a:t>
            </a:fld>
            <a:endParaRPr lang="zh-CN" altLang="en-US"/>
          </a:p>
        </p:txBody>
      </p:sp>
    </p:spTree>
    <p:extLst>
      <p:ext uri="{BB962C8B-B14F-4D97-AF65-F5344CB8AC3E}">
        <p14:creationId xmlns:p14="http://schemas.microsoft.com/office/powerpoint/2010/main" val="30310598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defRPr/>
            </a:pPr>
            <a:fld id="{2B68B249-51F8-4A5A-9085-AF542194A5B4}" type="slidenum">
              <a:rPr kumimoji="0" lang="zh-CN" altLang="en-US" sz="1800" b="0" i="0" u="none" strike="noStrike" kern="0" cap="none" spc="0" normalizeH="0" baseline="0" noProof="0" smtClean="0">
                <a:ln>
                  <a:noFill/>
                </a:ln>
                <a:solidFill>
                  <a:sysClr val="windowText" lastClr="000000"/>
                </a:solidFill>
                <a:effectLst/>
                <a:uLnTx/>
                <a:uFillTx/>
              </a:rPr>
              <a:t>8</a:t>
            </a:fld>
            <a:endParaRPr kumimoji="0" lang="zh-CN" altLang="en-US" sz="18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15452182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1D72CA8B-2DE2-4966-BD27-2A88A689B103}" type="slidenum">
              <a:rPr lang="zh-CN" altLang="en-US" smtClean="0"/>
              <a:t>9</a:t>
            </a:fld>
            <a:endParaRPr lang="zh-CN" altLang="en-US"/>
          </a:p>
        </p:txBody>
      </p:sp>
    </p:spTree>
    <p:extLst>
      <p:ext uri="{BB962C8B-B14F-4D97-AF65-F5344CB8AC3E}">
        <p14:creationId xmlns:p14="http://schemas.microsoft.com/office/powerpoint/2010/main" val="34706588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封面">
    <p:spTree>
      <p:nvGrpSpPr>
        <p:cNvPr id="1" name=""/>
        <p:cNvGrpSpPr/>
        <p:nvPr/>
      </p:nvGrpSpPr>
      <p:grpSpPr>
        <a:xfrm>
          <a:off x="0" y="0"/>
          <a:ext cx="0" cy="0"/>
          <a:chOff x="0" y="0"/>
          <a:chExt cx="0" cy="0"/>
        </a:xfrm>
      </p:grpSpPr>
    </p:spTree>
  </p:cSld>
  <p:clrMapOvr>
    <a:masterClrMapping/>
  </p:clrMapOvr>
  <p:transition spd="med">
    <p:rand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目录">
    <p:spTree>
      <p:nvGrpSpPr>
        <p:cNvPr id="1" name=""/>
        <p:cNvGrpSpPr/>
        <p:nvPr/>
      </p:nvGrpSpPr>
      <p:grpSpPr>
        <a:xfrm>
          <a:off x="0" y="0"/>
          <a:ext cx="0" cy="0"/>
          <a:chOff x="0" y="0"/>
          <a:chExt cx="0" cy="0"/>
        </a:xfrm>
      </p:grpSpPr>
    </p:spTree>
  </p:cSld>
  <p:clrMapOvr>
    <a:masterClrMapping/>
  </p:clrMapOvr>
  <p:transition spd="med">
    <p:rand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过渡页">
    <p:spTree>
      <p:nvGrpSpPr>
        <p:cNvPr id="1" name=""/>
        <p:cNvGrpSpPr/>
        <p:nvPr/>
      </p:nvGrpSpPr>
      <p:grpSpPr>
        <a:xfrm>
          <a:off x="0" y="0"/>
          <a:ext cx="0" cy="0"/>
          <a:chOff x="0" y="0"/>
          <a:chExt cx="0" cy="0"/>
        </a:xfrm>
      </p:grpSpPr>
    </p:spTree>
  </p:cSld>
  <p:clrMapOvr>
    <a:masterClrMapping/>
  </p:clrMapOvr>
  <p:transition spd="med">
    <p:rand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内页">
    <p:spTree>
      <p:nvGrpSpPr>
        <p:cNvPr id="1" name=""/>
        <p:cNvGrpSpPr/>
        <p:nvPr/>
      </p:nvGrpSpPr>
      <p:grpSpPr>
        <a:xfrm>
          <a:off x="0" y="0"/>
          <a:ext cx="0" cy="0"/>
          <a:chOff x="0" y="0"/>
          <a:chExt cx="0" cy="0"/>
        </a:xfrm>
      </p:grpSpPr>
      <p:sp>
        <p:nvSpPr>
          <p:cNvPr id="2" name="矩形 1"/>
          <p:cNvSpPr/>
          <p:nvPr userDrawn="1"/>
        </p:nvSpPr>
        <p:spPr>
          <a:xfrm>
            <a:off x="0" y="1"/>
            <a:ext cx="12192000" cy="6857999"/>
          </a:xfrm>
          <a:prstGeom prst="rect">
            <a:avLst/>
          </a:prstGeom>
          <a:solidFill>
            <a:srgbClr val="17131F">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文本占位符 8"/>
          <p:cNvSpPr>
            <a:spLocks noGrp="1"/>
          </p:cNvSpPr>
          <p:nvPr>
            <p:ph type="body" sz="quarter" idx="10" hasCustomPrompt="1"/>
          </p:nvPr>
        </p:nvSpPr>
        <p:spPr>
          <a:xfrm>
            <a:off x="2210765" y="656118"/>
            <a:ext cx="7770470" cy="536074"/>
          </a:xfrm>
          <a:prstGeom prst="rect">
            <a:avLst/>
          </a:prstGeom>
        </p:spPr>
        <p:txBody>
          <a:bodyPr anchor="ctr">
            <a:scene3d>
              <a:camera prst="orthographicFront"/>
              <a:lightRig rig="balanced" dir="t"/>
            </a:scene3d>
            <a:sp3d extrusionH="63500" prstMaterial="matte"/>
          </a:bodyPr>
          <a:lstStyle>
            <a:lvl1pPr marL="0" indent="0" algn="ctr">
              <a:lnSpc>
                <a:spcPct val="100000"/>
              </a:lnSpc>
              <a:spcBef>
                <a:spcPts val="0"/>
              </a:spcBef>
              <a:buNone/>
              <a:defRPr sz="3600" i="0">
                <a:solidFill>
                  <a:schemeClr val="bg1"/>
                </a:solidFill>
                <a:latin typeface="+mj-ea"/>
                <a:ea typeface="+mj-ea"/>
              </a:defRPr>
            </a:lvl1pPr>
          </a:lstStyle>
          <a:p>
            <a:pPr lvl="0"/>
            <a:r>
              <a:rPr lang="en-US" altLang="zh-CN" dirty="0"/>
              <a:t>—</a:t>
            </a:r>
            <a:r>
              <a:rPr lang="zh-CN" altLang="en-US" dirty="0"/>
              <a:t>请在此处添加标题</a:t>
            </a:r>
            <a:r>
              <a:rPr lang="en-US" altLang="zh-CN" dirty="0"/>
              <a:t>—</a:t>
            </a:r>
            <a:endParaRPr lang="zh-CN" altLang="en-US" dirty="0"/>
          </a:p>
        </p:txBody>
      </p:sp>
    </p:spTree>
  </p:cSld>
  <p:clrMapOvr>
    <a:masterClrMapping/>
  </p:clrMapOvr>
  <p:transition spd="med">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53" presetClass="entr" presetSubtype="16" fill="hold" nodeType="after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p:cTn dur="500" fill="hold"/>
                        <p:tgtEl>
                          <p:spTgt spid="3"/>
                        </p:tgtEl>
                        <p:attrNameLst>
                          <p:attrName>ppt_w</p:attrName>
                        </p:attrNameLst>
                      </p:cBhvr>
                      <p:tavLst>
                        <p:tav tm="0">
                          <p:val>
                            <p:fltVal val="0"/>
                          </p:val>
                        </p:tav>
                        <p:tav tm="100000">
                          <p:val>
                            <p:strVal val="#ppt_w"/>
                          </p:val>
                        </p:tav>
                      </p:tavLst>
                    </p:anim>
                    <p:anim calcmode="lin" valueType="num">
                      <p:cBhvr>
                        <p:cTn dur="500" fill="hold"/>
                        <p:tgtEl>
                          <p:spTgt spid="3"/>
                        </p:tgtEl>
                        <p:attrNameLst>
                          <p:attrName>ppt_h</p:attrName>
                        </p:attrNameLst>
                      </p:cBhvr>
                      <p:tavLst>
                        <p:tav tm="0">
                          <p:val>
                            <p:fltVal val="0"/>
                          </p:val>
                        </p:tav>
                        <p:tav tm="100000">
                          <p:val>
                            <p:strVal val="#ppt_h"/>
                          </p:val>
                        </p:tav>
                      </p:tavLst>
                    </p:anim>
                    <p:animEffect transition="in" filter="fade">
                      <p:cBhvr>
                        <p:cTn dur="500"/>
                        <p:tgtEl>
                          <p:spTgt spid="3"/>
                        </p:tgtEl>
                      </p:cBhvr>
                    </p:animEffect>
                  </p:childTnLst>
                </p:cTn>
              </p:par>
            </p:tnLst>
          </p:tmpl>
        </p:tmplLst>
      </p:bldP>
    </p:bld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cSld>
  <p:clrMapOvr>
    <a:masterClrMapping/>
  </p:clrMapOvr>
  <p:transition spd="med">
    <p:random/>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 name="图片 2"/>
          <p:cNvPicPr>
            <a:picLocks noChangeAspect="1"/>
          </p:cNvPicPr>
          <p:nvPr userDrawn="1"/>
        </p:nvPicPr>
        <p:blipFill rotWithShape="1">
          <a:blip r:embed="rId7">
            <a:extLst>
              <a:ext uri="{28A0092B-C50C-407E-A947-70E740481C1C}">
                <a14:useLocalDpi xmlns:a14="http://schemas.microsoft.com/office/drawing/2010/main" val="0"/>
              </a:ext>
            </a:extLst>
          </a:blip>
          <a:srcRect l="22728" t="23333" r="12437" b="20741"/>
          <a:stretch>
            <a:fillRect/>
          </a:stretch>
        </p:blipFill>
        <p:spPr>
          <a:xfrm>
            <a:off x="0" y="-1"/>
            <a:ext cx="12192000" cy="6858001"/>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transition spd="med">
    <p:random/>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slideLayout" Target="../slideLayouts/slideLayout1.xml"/><Relationship Id="rId7" Type="http://schemas.openxmlformats.org/officeDocument/2006/relationships/image" Target="../media/image4.jpe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3.jpeg"/><Relationship Id="rId5" Type="http://schemas.openxmlformats.org/officeDocument/2006/relationships/image" Target="../media/image2.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1.xml"/><Relationship Id="rId1" Type="http://schemas.openxmlformats.org/officeDocument/2006/relationships/slideLayout" Target="../slideLayouts/slideLayout4.xml"/><Relationship Id="rId5" Type="http://schemas.openxmlformats.org/officeDocument/2006/relationships/image" Target="../media/image39.png"/><Relationship Id="rId4" Type="http://schemas.openxmlformats.org/officeDocument/2006/relationships/image" Target="../media/image38.png"/></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image" Target="../media/image40.png"/></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image" Target="../media/image41.png"/></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5.xml"/><Relationship Id="rId1" Type="http://schemas.openxmlformats.org/officeDocument/2006/relationships/slideLayout" Target="../slideLayouts/slideLayout4.xml"/><Relationship Id="rId6" Type="http://schemas.openxmlformats.org/officeDocument/2006/relationships/comments" Target="../comments/comment1.xml"/><Relationship Id="rId5" Type="http://schemas.openxmlformats.org/officeDocument/2006/relationships/image" Target="../media/image43.png"/><Relationship Id="rId4" Type="http://schemas.openxmlformats.org/officeDocument/2006/relationships/image" Target="../media/image42.png"/></Relationships>
</file>

<file path=ppt/slides/_rels/slide1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6.xml"/><Relationship Id="rId1" Type="http://schemas.openxmlformats.org/officeDocument/2006/relationships/slideLayout" Target="../slideLayouts/slideLayout4.xml"/><Relationship Id="rId4" Type="http://schemas.openxmlformats.org/officeDocument/2006/relationships/image" Target="../media/image44.JPG"/></Relationships>
</file>

<file path=ppt/slides/_rels/slide1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7.xml"/><Relationship Id="rId1" Type="http://schemas.openxmlformats.org/officeDocument/2006/relationships/slideLayout" Target="../slideLayouts/slideLayout4.xml"/><Relationship Id="rId4" Type="http://schemas.openxmlformats.org/officeDocument/2006/relationships/image" Target="../media/image45.jpg"/></Relationships>
</file>

<file path=ppt/slides/_rels/slide1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8.xml"/><Relationship Id="rId1" Type="http://schemas.openxmlformats.org/officeDocument/2006/relationships/slideLayout" Target="../slideLayouts/slideLayout3.xml"/><Relationship Id="rId4" Type="http://schemas.openxmlformats.org/officeDocument/2006/relationships/image" Target="../media/image4.jpeg"/></Relationships>
</file>

<file path=ppt/slides/_rels/slide1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9.xml"/><Relationship Id="rId1" Type="http://schemas.openxmlformats.org/officeDocument/2006/relationships/slideLayout" Target="../slideLayouts/slideLayout4.xml"/><Relationship Id="rId4" Type="http://schemas.openxmlformats.org/officeDocument/2006/relationships/image" Target="../media/image46.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0.xml"/><Relationship Id="rId1" Type="http://schemas.openxmlformats.org/officeDocument/2006/relationships/slideLayout" Target="../slideLayouts/slideLayout4.xml"/><Relationship Id="rId4" Type="http://schemas.openxmlformats.org/officeDocument/2006/relationships/image" Target="../media/image47.png"/></Relationships>
</file>

<file path=ppt/slides/_rels/slide2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1.xml"/><Relationship Id="rId1" Type="http://schemas.openxmlformats.org/officeDocument/2006/relationships/slideLayout" Target="../slideLayouts/slideLayout4.xml"/><Relationship Id="rId5" Type="http://schemas.openxmlformats.org/officeDocument/2006/relationships/image" Target="../media/image49.png"/><Relationship Id="rId4" Type="http://schemas.openxmlformats.org/officeDocument/2006/relationships/image" Target="../media/image48.png"/></Relationships>
</file>

<file path=ppt/slides/_rels/slide2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2.xml"/><Relationship Id="rId1" Type="http://schemas.openxmlformats.org/officeDocument/2006/relationships/slideLayout" Target="../slideLayouts/slideLayout4.xml"/><Relationship Id="rId5" Type="http://schemas.openxmlformats.org/officeDocument/2006/relationships/image" Target="../media/image51.png"/><Relationship Id="rId4" Type="http://schemas.openxmlformats.org/officeDocument/2006/relationships/image" Target="../media/image50.PNG"/></Relationships>
</file>

<file path=ppt/slides/_rels/slide2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3.xml"/><Relationship Id="rId1" Type="http://schemas.openxmlformats.org/officeDocument/2006/relationships/slideLayout" Target="../slideLayouts/slideLayout4.xml"/><Relationship Id="rId4" Type="http://schemas.openxmlformats.org/officeDocument/2006/relationships/image" Target="../media/image52.png"/></Relationships>
</file>

<file path=ppt/slides/_rels/slide2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4.xml"/><Relationship Id="rId1" Type="http://schemas.openxmlformats.org/officeDocument/2006/relationships/slideLayout" Target="../slideLayouts/slideLayout4.xml"/><Relationship Id="rId5" Type="http://schemas.openxmlformats.org/officeDocument/2006/relationships/image" Target="../media/image54.png"/><Relationship Id="rId4" Type="http://schemas.openxmlformats.org/officeDocument/2006/relationships/image" Target="../media/image53.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4.xml"/><Relationship Id="rId1" Type="http://schemas.openxmlformats.org/officeDocument/2006/relationships/themeOverride" Target="../theme/themeOverride1.xml"/><Relationship Id="rId5" Type="http://schemas.openxmlformats.org/officeDocument/2006/relationships/image" Target="../media/image55.png"/><Relationship Id="rId4" Type="http://schemas.openxmlformats.org/officeDocument/2006/relationships/image" Target="../media/image3.jpeg"/></Relationships>
</file>

<file path=ppt/slides/_rels/slide2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6.xml"/><Relationship Id="rId1" Type="http://schemas.openxmlformats.org/officeDocument/2006/relationships/slideLayout" Target="../slideLayouts/slideLayout4.xml"/><Relationship Id="rId5" Type="http://schemas.openxmlformats.org/officeDocument/2006/relationships/image" Target="../media/image57.png"/><Relationship Id="rId4" Type="http://schemas.openxmlformats.org/officeDocument/2006/relationships/image" Target="../media/image56.png"/></Relationships>
</file>

<file path=ppt/slides/_rels/slide2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7.xml"/><Relationship Id="rId1" Type="http://schemas.openxmlformats.org/officeDocument/2006/relationships/slideLayout" Target="../slideLayouts/slideLayout4.xml"/><Relationship Id="rId5" Type="http://schemas.openxmlformats.org/officeDocument/2006/relationships/image" Target="../media/image59.png"/><Relationship Id="rId4" Type="http://schemas.openxmlformats.org/officeDocument/2006/relationships/image" Target="../media/image58.png"/></Relationships>
</file>

<file path=ppt/slides/_rels/slide2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8.xml"/><Relationship Id="rId1" Type="http://schemas.openxmlformats.org/officeDocument/2006/relationships/slideLayout" Target="../slideLayouts/slideLayout4.xml"/><Relationship Id="rId6" Type="http://schemas.openxmlformats.org/officeDocument/2006/relationships/image" Target="../media/image62.png"/><Relationship Id="rId5" Type="http://schemas.openxmlformats.org/officeDocument/2006/relationships/image" Target="../media/image61.png"/><Relationship Id="rId4" Type="http://schemas.openxmlformats.org/officeDocument/2006/relationships/image" Target="../media/image60.png"/></Relationships>
</file>

<file path=ppt/slides/_rels/slide2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9.xml"/><Relationship Id="rId1" Type="http://schemas.openxmlformats.org/officeDocument/2006/relationships/slideLayout" Target="../slideLayouts/slideLayout4.xml"/><Relationship Id="rId5" Type="http://schemas.openxmlformats.org/officeDocument/2006/relationships/image" Target="../media/image64.png"/><Relationship Id="rId4" Type="http://schemas.openxmlformats.org/officeDocument/2006/relationships/image" Target="../media/image63.pn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4.jpeg"/></Relationships>
</file>

<file path=ppt/slides/_rels/slide3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0.xml"/><Relationship Id="rId1" Type="http://schemas.openxmlformats.org/officeDocument/2006/relationships/slideLayout" Target="../slideLayouts/slideLayout4.xml"/><Relationship Id="rId4" Type="http://schemas.openxmlformats.org/officeDocument/2006/relationships/image" Target="../media/image65.png"/></Relationships>
</file>

<file path=ppt/slides/_rels/slide3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2.xml"/><Relationship Id="rId1" Type="http://schemas.openxmlformats.org/officeDocument/2006/relationships/slideLayout" Target="../slideLayouts/slideLayout3.xml"/><Relationship Id="rId4" Type="http://schemas.openxmlformats.org/officeDocument/2006/relationships/image" Target="../media/image4.jpeg"/></Relationships>
</file>

<file path=ppt/slides/_rels/slide3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5.xml"/><Relationship Id="rId1" Type="http://schemas.openxmlformats.org/officeDocument/2006/relationships/slideLayout" Target="../slideLayouts/slideLayout3.xml"/><Relationship Id="rId4" Type="http://schemas.openxmlformats.org/officeDocument/2006/relationships/image" Target="../media/image4.jpeg"/></Relationships>
</file>

<file path=ppt/slides/_rels/slide3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6.xml"/><Relationship Id="rId1" Type="http://schemas.openxmlformats.org/officeDocument/2006/relationships/slideLayout" Target="../slideLayouts/slideLayout4.xml"/><Relationship Id="rId4" Type="http://schemas.openxmlformats.org/officeDocument/2006/relationships/image" Target="../media/image66.jpeg"/></Relationships>
</file>

<file path=ppt/slides/_rels/slide3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9.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0.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slideLayout" Target="../slideLayouts/slideLayout1.xml"/><Relationship Id="rId7" Type="http://schemas.openxmlformats.org/officeDocument/2006/relationships/image" Target="../media/image4.jpe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3.jpeg"/><Relationship Id="rId5" Type="http://schemas.openxmlformats.org/officeDocument/2006/relationships/image" Target="../media/image2.png"/><Relationship Id="rId4" Type="http://schemas.openxmlformats.org/officeDocument/2006/relationships/notesSlide" Target="../notesSlides/notesSlide41.xml"/></Relationships>
</file>

<file path=ppt/slides/_rels/slide5.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emf"/><Relationship Id="rId3" Type="http://schemas.openxmlformats.org/officeDocument/2006/relationships/image" Target="../media/image3.jpe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emf"/><Relationship Id="rId2" Type="http://schemas.openxmlformats.org/officeDocument/2006/relationships/notesSlide" Target="../notesSlides/notesSlide5.xml"/><Relationship Id="rId16" Type="http://schemas.openxmlformats.org/officeDocument/2006/relationships/image" Target="../media/image18.emf"/><Relationship Id="rId20" Type="http://schemas.openxmlformats.org/officeDocument/2006/relationships/image" Target="../media/image22.png"/><Relationship Id="rId1" Type="http://schemas.openxmlformats.org/officeDocument/2006/relationships/slideLayout" Target="../slideLayouts/slideLayout4.xml"/><Relationship Id="rId6" Type="http://schemas.openxmlformats.org/officeDocument/2006/relationships/image" Target="../media/image8.png"/><Relationship Id="rId11" Type="http://schemas.openxmlformats.org/officeDocument/2006/relationships/image" Target="../media/image13.emf"/><Relationship Id="rId5" Type="http://schemas.openxmlformats.org/officeDocument/2006/relationships/image" Target="../media/image7.emf"/><Relationship Id="rId15" Type="http://schemas.openxmlformats.org/officeDocument/2006/relationships/image" Target="../media/image17.emf"/><Relationship Id="rId10" Type="http://schemas.openxmlformats.org/officeDocument/2006/relationships/image" Target="../media/image12.emf"/><Relationship Id="rId19" Type="http://schemas.openxmlformats.org/officeDocument/2006/relationships/image" Target="../media/image21.png"/><Relationship Id="rId4" Type="http://schemas.openxmlformats.org/officeDocument/2006/relationships/image" Target="../media/image6.emf"/><Relationship Id="rId9" Type="http://schemas.openxmlformats.org/officeDocument/2006/relationships/image" Target="../media/image11.emf"/><Relationship Id="rId14" Type="http://schemas.openxmlformats.org/officeDocument/2006/relationships/image" Target="../media/image16.emf"/></Relationships>
</file>

<file path=ppt/slides/_rels/slide6.xml.rels><?xml version="1.0" encoding="UTF-8" standalone="yes"?>
<Relationships xmlns="http://schemas.openxmlformats.org/package/2006/relationships"><Relationship Id="rId8" Type="http://schemas.openxmlformats.org/officeDocument/2006/relationships/image" Target="../media/image27.emf"/><Relationship Id="rId13" Type="http://schemas.openxmlformats.org/officeDocument/2006/relationships/image" Target="../media/image32.png"/><Relationship Id="rId18" Type="http://schemas.openxmlformats.org/officeDocument/2006/relationships/image" Target="../media/image36.png"/><Relationship Id="rId3" Type="http://schemas.openxmlformats.org/officeDocument/2006/relationships/image" Target="../media/image3.jpeg"/><Relationship Id="rId7" Type="http://schemas.openxmlformats.org/officeDocument/2006/relationships/image" Target="../media/image26.emf"/><Relationship Id="rId12" Type="http://schemas.openxmlformats.org/officeDocument/2006/relationships/image" Target="../media/image31.png"/><Relationship Id="rId17" Type="http://schemas.openxmlformats.org/officeDocument/2006/relationships/image" Target="../media/image35.png"/><Relationship Id="rId2" Type="http://schemas.openxmlformats.org/officeDocument/2006/relationships/notesSlide" Target="../notesSlides/notesSlide6.xml"/><Relationship Id="rId16" Type="http://schemas.openxmlformats.org/officeDocument/2006/relationships/image" Target="../media/image34.png"/><Relationship Id="rId20" Type="http://schemas.openxmlformats.org/officeDocument/2006/relationships/image" Target="../media/image13.emf"/><Relationship Id="rId1" Type="http://schemas.openxmlformats.org/officeDocument/2006/relationships/slideLayout" Target="../slideLayouts/slideLayout4.xml"/><Relationship Id="rId6" Type="http://schemas.openxmlformats.org/officeDocument/2006/relationships/image" Target="../media/image25.emf"/><Relationship Id="rId11" Type="http://schemas.openxmlformats.org/officeDocument/2006/relationships/image" Target="../media/image30.emf"/><Relationship Id="rId5" Type="http://schemas.openxmlformats.org/officeDocument/2006/relationships/image" Target="../media/image24.emf"/><Relationship Id="rId15" Type="http://schemas.openxmlformats.org/officeDocument/2006/relationships/image" Target="../media/image21.png"/><Relationship Id="rId10" Type="http://schemas.openxmlformats.org/officeDocument/2006/relationships/image" Target="../media/image29.emf"/><Relationship Id="rId19" Type="http://schemas.openxmlformats.org/officeDocument/2006/relationships/image" Target="../media/image22.png"/><Relationship Id="rId4" Type="http://schemas.openxmlformats.org/officeDocument/2006/relationships/image" Target="../media/image23.emf"/><Relationship Id="rId9" Type="http://schemas.openxmlformats.org/officeDocument/2006/relationships/image" Target="../media/image28.emf"/><Relationship Id="rId14" Type="http://schemas.openxmlformats.org/officeDocument/2006/relationships/image" Target="../media/image33.emf"/></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4.jpeg"/></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3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Dillon Francis、Kill The Noise - Dill the Noise">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84856" y="6451600"/>
            <a:ext cx="406400" cy="406400"/>
          </a:xfrm>
          <a:prstGeom prst="rect">
            <a:avLst/>
          </a:prstGeom>
        </p:spPr>
      </p:pic>
      <p:pic>
        <p:nvPicPr>
          <p:cNvPr id="25" name="图片 24"/>
          <p:cNvPicPr>
            <a:picLocks noChangeAspect="1"/>
          </p:cNvPicPr>
          <p:nvPr/>
        </p:nvPicPr>
        <p:blipFill rotWithShape="1">
          <a:blip r:embed="rId6" cstate="print"/>
          <a:srcRect/>
          <a:stretch>
            <a:fillRect/>
          </a:stretch>
        </p:blipFill>
        <p:spPr>
          <a:xfrm>
            <a:off x="8580755" y="4902835"/>
            <a:ext cx="631190" cy="603885"/>
          </a:xfrm>
          <a:custGeom>
            <a:avLst/>
            <a:gdLst>
              <a:gd name="connsiteX0" fmla="*/ 328653 w 657306"/>
              <a:gd name="connsiteY0" fmla="*/ 0 h 629920"/>
              <a:gd name="connsiteX1" fmla="*/ 657306 w 657306"/>
              <a:gd name="connsiteY1" fmla="*/ 314960 h 629920"/>
              <a:gd name="connsiteX2" fmla="*/ 328653 w 657306"/>
              <a:gd name="connsiteY2" fmla="*/ 629920 h 629920"/>
              <a:gd name="connsiteX3" fmla="*/ 0 w 657306"/>
              <a:gd name="connsiteY3" fmla="*/ 314960 h 629920"/>
              <a:gd name="connsiteX4" fmla="*/ 328653 w 657306"/>
              <a:gd name="connsiteY4" fmla="*/ 0 h 6299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7306" h="629920">
                <a:moveTo>
                  <a:pt x="328653" y="0"/>
                </a:moveTo>
                <a:cubicBezTo>
                  <a:pt x="510163" y="0"/>
                  <a:pt x="657306" y="141012"/>
                  <a:pt x="657306" y="314960"/>
                </a:cubicBezTo>
                <a:cubicBezTo>
                  <a:pt x="657306" y="488908"/>
                  <a:pt x="510163" y="629920"/>
                  <a:pt x="328653" y="629920"/>
                </a:cubicBezTo>
                <a:cubicBezTo>
                  <a:pt x="147143" y="629920"/>
                  <a:pt x="0" y="488908"/>
                  <a:pt x="0" y="314960"/>
                </a:cubicBezTo>
                <a:cubicBezTo>
                  <a:pt x="0" y="141012"/>
                  <a:pt x="147143" y="0"/>
                  <a:pt x="328653" y="0"/>
                </a:cubicBezTo>
                <a:close/>
              </a:path>
            </a:pathLst>
          </a:custGeom>
        </p:spPr>
      </p:pic>
      <p:sp>
        <p:nvSpPr>
          <p:cNvPr id="2" name="椭圆 1"/>
          <p:cNvSpPr/>
          <p:nvPr/>
        </p:nvSpPr>
        <p:spPr>
          <a:xfrm>
            <a:off x="3464560" y="723265"/>
            <a:ext cx="5238750" cy="5215890"/>
          </a:xfrm>
          <a:prstGeom prst="ellipse">
            <a:avLst/>
          </a:prstGeom>
          <a:gradFill>
            <a:gsLst>
              <a:gs pos="0">
                <a:srgbClr val="6D3AAF"/>
              </a:gs>
              <a:gs pos="30000">
                <a:srgbClr val="1A128F">
                  <a:alpha val="58000"/>
                </a:srgbClr>
              </a:gs>
              <a:gs pos="60000">
                <a:srgbClr val="256AAE"/>
              </a:gs>
              <a:gs pos="84000">
                <a:srgbClr val="95AEB8">
                  <a:alpha val="78000"/>
                </a:srgbClr>
              </a:gs>
              <a:gs pos="100000">
                <a:schemeClr val="accent1">
                  <a:lumMod val="30000"/>
                  <a:lumOff val="70000"/>
                  <a:alpha val="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vertOverflow="overflow" horzOverflow="overflow" vert="horz" wrap="square" lIns="91440" tIns="45720" rIns="91440" bIns="45720" numCol="1" spcCol="0" rtlCol="0" fromWordArt="0" anchor="ctr" anchorCtr="0" forceAA="0" compatLnSpc="1">
            <a:noAutofit/>
          </a:bodyPr>
          <a:lstStyle/>
          <a:p>
            <a:pPr algn="ctr"/>
            <a:endParaRPr lang="zh-CN" altLang="en-US" dirty="0">
              <a:ea typeface="方正粗圆简体" panose="03000509000000000000"/>
            </a:endParaRPr>
          </a:p>
        </p:txBody>
      </p:sp>
      <p:grpSp>
        <p:nvGrpSpPr>
          <p:cNvPr id="15" name="组合 14"/>
          <p:cNvGrpSpPr/>
          <p:nvPr/>
        </p:nvGrpSpPr>
        <p:grpSpPr>
          <a:xfrm>
            <a:off x="5631815" y="6125210"/>
            <a:ext cx="962660" cy="145415"/>
            <a:chOff x="4851662" y="5309419"/>
            <a:chExt cx="939537" cy="113628"/>
          </a:xfrm>
          <a:solidFill>
            <a:srgbClr val="6A8FB0"/>
          </a:solidFill>
        </p:grpSpPr>
        <p:sp>
          <p:nvSpPr>
            <p:cNvPr id="16" name="椭圆 15"/>
            <p:cNvSpPr/>
            <p:nvPr/>
          </p:nvSpPr>
          <p:spPr>
            <a:xfrm>
              <a:off x="4851662" y="5309419"/>
              <a:ext cx="113628" cy="11362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椭圆 20"/>
            <p:cNvSpPr/>
            <p:nvPr/>
          </p:nvSpPr>
          <p:spPr>
            <a:xfrm>
              <a:off x="5126965" y="5309419"/>
              <a:ext cx="113628" cy="11362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椭圆 21"/>
            <p:cNvSpPr/>
            <p:nvPr/>
          </p:nvSpPr>
          <p:spPr>
            <a:xfrm>
              <a:off x="5402268" y="5309419"/>
              <a:ext cx="113628" cy="11362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椭圆 22"/>
            <p:cNvSpPr/>
            <p:nvPr/>
          </p:nvSpPr>
          <p:spPr>
            <a:xfrm>
              <a:off x="5677571" y="5309419"/>
              <a:ext cx="113628" cy="11362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26" name="图片 25"/>
          <p:cNvPicPr>
            <a:picLocks noChangeAspect="1"/>
          </p:cNvPicPr>
          <p:nvPr/>
        </p:nvPicPr>
        <p:blipFill rotWithShape="1">
          <a:blip r:embed="rId7" cstate="print"/>
          <a:srcRect/>
          <a:stretch>
            <a:fillRect/>
          </a:stretch>
        </p:blipFill>
        <p:spPr>
          <a:xfrm rot="18915462">
            <a:off x="3335020" y="1315085"/>
            <a:ext cx="1015365" cy="972820"/>
          </a:xfrm>
          <a:custGeom>
            <a:avLst/>
            <a:gdLst>
              <a:gd name="connsiteX0" fmla="*/ 328653 w 657306"/>
              <a:gd name="connsiteY0" fmla="*/ 0 h 629920"/>
              <a:gd name="connsiteX1" fmla="*/ 657306 w 657306"/>
              <a:gd name="connsiteY1" fmla="*/ 314960 h 629920"/>
              <a:gd name="connsiteX2" fmla="*/ 328653 w 657306"/>
              <a:gd name="connsiteY2" fmla="*/ 629920 h 629920"/>
              <a:gd name="connsiteX3" fmla="*/ 0 w 657306"/>
              <a:gd name="connsiteY3" fmla="*/ 314960 h 629920"/>
              <a:gd name="connsiteX4" fmla="*/ 328653 w 657306"/>
              <a:gd name="connsiteY4" fmla="*/ 0 h 6299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7306" h="629920">
                <a:moveTo>
                  <a:pt x="328653" y="0"/>
                </a:moveTo>
                <a:cubicBezTo>
                  <a:pt x="510163" y="0"/>
                  <a:pt x="657306" y="141012"/>
                  <a:pt x="657306" y="314960"/>
                </a:cubicBezTo>
                <a:cubicBezTo>
                  <a:pt x="657306" y="488908"/>
                  <a:pt x="510163" y="629920"/>
                  <a:pt x="328653" y="629920"/>
                </a:cubicBezTo>
                <a:cubicBezTo>
                  <a:pt x="147143" y="629920"/>
                  <a:pt x="0" y="488908"/>
                  <a:pt x="0" y="314960"/>
                </a:cubicBezTo>
                <a:cubicBezTo>
                  <a:pt x="0" y="141012"/>
                  <a:pt x="147143" y="0"/>
                  <a:pt x="328653" y="0"/>
                </a:cubicBezTo>
                <a:close/>
              </a:path>
            </a:pathLst>
          </a:custGeom>
        </p:spPr>
      </p:pic>
      <p:sp>
        <p:nvSpPr>
          <p:cNvPr id="9" name="文本框 8"/>
          <p:cNvSpPr txBox="1"/>
          <p:nvPr/>
        </p:nvSpPr>
        <p:spPr>
          <a:xfrm>
            <a:off x="3000665" y="2763150"/>
            <a:ext cx="9671337" cy="1323439"/>
          </a:xfrm>
          <a:prstGeom prst="rect">
            <a:avLst/>
          </a:prstGeom>
          <a:noFill/>
        </p:spPr>
        <p:txBody>
          <a:bodyPr wrap="square" rtlCol="0">
            <a:spAutoFit/>
          </a:bodyPr>
          <a:lstStyle/>
          <a:p>
            <a:pPr algn="ctr"/>
            <a:r>
              <a:rPr lang="zh-CN" altLang="en-US" sz="8000" dirty="0">
                <a:solidFill>
                  <a:schemeClr val="bg1">
                    <a:alpha val="90000"/>
                  </a:schemeClr>
                </a:solidFill>
                <a:latin typeface="Algerian" panose="04020705040A02060702" pitchFamily="82" charset="0"/>
                <a:ea typeface="方正粗圆简体" panose="03000509000000000000" pitchFamily="65" charset="-122"/>
                <a:cs typeface="字魂35号-经典雅黑" panose="02000000000000000000" charset="-122"/>
              </a:rPr>
              <a:t>呼叫中心介绍</a:t>
            </a:r>
          </a:p>
        </p:txBody>
      </p:sp>
      <p:pic>
        <p:nvPicPr>
          <p:cNvPr id="28" name="图片 27"/>
          <p:cNvPicPr>
            <a:picLocks noChangeAspect="1"/>
          </p:cNvPicPr>
          <p:nvPr/>
        </p:nvPicPr>
        <p:blipFill rotWithShape="1">
          <a:blip r:embed="rId8" cstate="print"/>
          <a:srcRect/>
          <a:stretch>
            <a:fillRect/>
          </a:stretch>
        </p:blipFill>
        <p:spPr>
          <a:xfrm>
            <a:off x="1104265" y="5008245"/>
            <a:ext cx="1479550" cy="1417955"/>
          </a:xfrm>
          <a:custGeom>
            <a:avLst/>
            <a:gdLst>
              <a:gd name="connsiteX0" fmla="*/ 328653 w 657306"/>
              <a:gd name="connsiteY0" fmla="*/ 0 h 629920"/>
              <a:gd name="connsiteX1" fmla="*/ 657306 w 657306"/>
              <a:gd name="connsiteY1" fmla="*/ 314960 h 629920"/>
              <a:gd name="connsiteX2" fmla="*/ 328653 w 657306"/>
              <a:gd name="connsiteY2" fmla="*/ 629920 h 629920"/>
              <a:gd name="connsiteX3" fmla="*/ 0 w 657306"/>
              <a:gd name="connsiteY3" fmla="*/ 314960 h 629920"/>
              <a:gd name="connsiteX4" fmla="*/ 328653 w 657306"/>
              <a:gd name="connsiteY4" fmla="*/ 0 h 6299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7306" h="629920">
                <a:moveTo>
                  <a:pt x="328653" y="0"/>
                </a:moveTo>
                <a:cubicBezTo>
                  <a:pt x="510163" y="0"/>
                  <a:pt x="657306" y="141012"/>
                  <a:pt x="657306" y="314960"/>
                </a:cubicBezTo>
                <a:cubicBezTo>
                  <a:pt x="657306" y="488908"/>
                  <a:pt x="510163" y="629920"/>
                  <a:pt x="328653" y="629920"/>
                </a:cubicBezTo>
                <a:cubicBezTo>
                  <a:pt x="147143" y="629920"/>
                  <a:pt x="0" y="488908"/>
                  <a:pt x="0" y="314960"/>
                </a:cubicBezTo>
                <a:cubicBezTo>
                  <a:pt x="0" y="141012"/>
                  <a:pt x="147143" y="0"/>
                  <a:pt x="328653" y="0"/>
                </a:cubicBezTo>
                <a:close/>
              </a:path>
            </a:pathLst>
          </a:custGeom>
        </p:spPr>
      </p:pic>
      <p:pic>
        <p:nvPicPr>
          <p:cNvPr id="12" name="图片 11"/>
          <p:cNvPicPr>
            <a:picLocks noChangeAspect="1"/>
          </p:cNvPicPr>
          <p:nvPr/>
        </p:nvPicPr>
        <p:blipFill rotWithShape="1">
          <a:blip r:embed="rId6" cstate="print"/>
          <a:srcRect/>
          <a:stretch>
            <a:fillRect/>
          </a:stretch>
        </p:blipFill>
        <p:spPr>
          <a:xfrm>
            <a:off x="8609965" y="556260"/>
            <a:ext cx="1204595" cy="1152525"/>
          </a:xfrm>
          <a:custGeom>
            <a:avLst/>
            <a:gdLst>
              <a:gd name="connsiteX0" fmla="*/ 328653 w 657306"/>
              <a:gd name="connsiteY0" fmla="*/ 0 h 629920"/>
              <a:gd name="connsiteX1" fmla="*/ 657306 w 657306"/>
              <a:gd name="connsiteY1" fmla="*/ 314960 h 629920"/>
              <a:gd name="connsiteX2" fmla="*/ 328653 w 657306"/>
              <a:gd name="connsiteY2" fmla="*/ 629920 h 629920"/>
              <a:gd name="connsiteX3" fmla="*/ 0 w 657306"/>
              <a:gd name="connsiteY3" fmla="*/ 314960 h 629920"/>
              <a:gd name="connsiteX4" fmla="*/ 328653 w 657306"/>
              <a:gd name="connsiteY4" fmla="*/ 0 h 6299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7306" h="629920">
                <a:moveTo>
                  <a:pt x="328653" y="0"/>
                </a:moveTo>
                <a:cubicBezTo>
                  <a:pt x="510163" y="0"/>
                  <a:pt x="657306" y="141012"/>
                  <a:pt x="657306" y="314960"/>
                </a:cubicBezTo>
                <a:cubicBezTo>
                  <a:pt x="657306" y="488908"/>
                  <a:pt x="510163" y="629920"/>
                  <a:pt x="328653" y="629920"/>
                </a:cubicBezTo>
                <a:cubicBezTo>
                  <a:pt x="147143" y="629920"/>
                  <a:pt x="0" y="488908"/>
                  <a:pt x="0" y="314960"/>
                </a:cubicBezTo>
                <a:cubicBezTo>
                  <a:pt x="0" y="141012"/>
                  <a:pt x="147143" y="0"/>
                  <a:pt x="328653" y="0"/>
                </a:cubicBezTo>
                <a:close/>
              </a:path>
            </a:pathLst>
          </a:custGeom>
        </p:spPr>
      </p:pic>
      <p:sp>
        <p:nvSpPr>
          <p:cNvPr id="3" name="矩形 2">
            <a:extLst>
              <a:ext uri="{FF2B5EF4-FFF2-40B4-BE49-F238E27FC236}">
                <a16:creationId xmlns:a16="http://schemas.microsoft.com/office/drawing/2014/main" id="{4194167A-C63B-4A6D-88B5-DB91F309730B}"/>
              </a:ext>
            </a:extLst>
          </p:cNvPr>
          <p:cNvSpPr/>
          <p:nvPr/>
        </p:nvSpPr>
        <p:spPr>
          <a:xfrm>
            <a:off x="3602438" y="3294287"/>
            <a:ext cx="4855759" cy="152844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9000" b="1" dirty="0">
              <a:ea typeface="方正粗圆简体" panose="03000509000000000000"/>
            </a:endParaRPr>
          </a:p>
        </p:txBody>
      </p:sp>
      <p:sp>
        <p:nvSpPr>
          <p:cNvPr id="4" name="矩形 3">
            <a:extLst>
              <a:ext uri="{FF2B5EF4-FFF2-40B4-BE49-F238E27FC236}">
                <a16:creationId xmlns:a16="http://schemas.microsoft.com/office/drawing/2014/main" id="{37E4292D-6517-45DD-8DBF-3615E2AC7B24}"/>
              </a:ext>
            </a:extLst>
          </p:cNvPr>
          <p:cNvSpPr/>
          <p:nvPr/>
        </p:nvSpPr>
        <p:spPr>
          <a:xfrm>
            <a:off x="1641472" y="2631018"/>
            <a:ext cx="3182281" cy="1400383"/>
          </a:xfrm>
          <a:prstGeom prst="rect">
            <a:avLst/>
          </a:prstGeom>
        </p:spPr>
        <p:txBody>
          <a:bodyPr wrap="none">
            <a:spAutoFit/>
          </a:bodyPr>
          <a:lstStyle/>
          <a:p>
            <a:r>
              <a:rPr lang="en-US" altLang="zh-CN" sz="8500" b="1" dirty="0">
                <a:solidFill>
                  <a:schemeClr val="bg1"/>
                </a:solidFill>
                <a:ea typeface="方正粗圆简体" panose="03000509000000000000"/>
              </a:rPr>
              <a:t>MPCC</a:t>
            </a:r>
            <a:endParaRPr lang="zh-CN" altLang="en-US" sz="8500" dirty="0">
              <a:solidFill>
                <a:schemeClr val="bg1"/>
              </a:solidFill>
            </a:endParaRPr>
          </a:p>
        </p:txBody>
      </p:sp>
    </p:spTree>
  </p:cSld>
  <p:clrMapOvr>
    <a:masterClrMapping/>
  </p:clrMapOvr>
  <p:transition spd="med">
    <p:random/>
  </p:transition>
  <p:timing>
    <p:tnLst>
      <p:par>
        <p:cTn id="1" dur="indefinite" restart="never" nodeType="tmRoot">
          <p:childTnLst>
            <p:audio>
              <p:cMediaNode numSld="999" showWhenStopped="0">
                <p:cTn id="2" repeatCount="indefinite" fill="remove" display="0">
                  <p:stCondLst>
                    <p:cond delay="indefinite"/>
                  </p:stCondLst>
                  <p:endCondLst>
                    <p:cond evt="onStopAudio" delay="0">
                      <p:tgtEl>
                        <p:sldTgt/>
                      </p:tgtEl>
                    </p:cond>
                  </p:endCondLst>
                </p:cTn>
                <p:tgtEl>
                  <p:spTgt spid="8"/>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图片 32">
            <a:extLst>
              <a:ext uri="{FF2B5EF4-FFF2-40B4-BE49-F238E27FC236}">
                <a16:creationId xmlns:a16="http://schemas.microsoft.com/office/drawing/2014/main" id="{92BDC178-83C1-461E-A91C-F9B5D8AE3D23}"/>
              </a:ext>
            </a:extLst>
          </p:cNvPr>
          <p:cNvPicPr>
            <a:picLocks noChangeAspect="1"/>
          </p:cNvPicPr>
          <p:nvPr/>
        </p:nvPicPr>
        <p:blipFill rotWithShape="1">
          <a:blip r:embed="rId3" cstate="print"/>
          <a:srcRect/>
          <a:stretch>
            <a:fillRect/>
          </a:stretch>
        </p:blipFill>
        <p:spPr>
          <a:xfrm>
            <a:off x="459740" y="404111"/>
            <a:ext cx="631190" cy="603885"/>
          </a:xfrm>
          <a:custGeom>
            <a:avLst/>
            <a:gdLst>
              <a:gd name="connsiteX0" fmla="*/ 328653 w 657306"/>
              <a:gd name="connsiteY0" fmla="*/ 0 h 629920"/>
              <a:gd name="connsiteX1" fmla="*/ 657306 w 657306"/>
              <a:gd name="connsiteY1" fmla="*/ 314960 h 629920"/>
              <a:gd name="connsiteX2" fmla="*/ 328653 w 657306"/>
              <a:gd name="connsiteY2" fmla="*/ 629920 h 629920"/>
              <a:gd name="connsiteX3" fmla="*/ 0 w 657306"/>
              <a:gd name="connsiteY3" fmla="*/ 314960 h 629920"/>
              <a:gd name="connsiteX4" fmla="*/ 328653 w 657306"/>
              <a:gd name="connsiteY4" fmla="*/ 0 h 6299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7306" h="629920">
                <a:moveTo>
                  <a:pt x="328653" y="0"/>
                </a:moveTo>
                <a:cubicBezTo>
                  <a:pt x="510163" y="0"/>
                  <a:pt x="657306" y="141012"/>
                  <a:pt x="657306" y="314960"/>
                </a:cubicBezTo>
                <a:cubicBezTo>
                  <a:pt x="657306" y="488908"/>
                  <a:pt x="510163" y="629920"/>
                  <a:pt x="328653" y="629920"/>
                </a:cubicBezTo>
                <a:cubicBezTo>
                  <a:pt x="147143" y="629920"/>
                  <a:pt x="0" y="488908"/>
                  <a:pt x="0" y="314960"/>
                </a:cubicBezTo>
                <a:cubicBezTo>
                  <a:pt x="0" y="141012"/>
                  <a:pt x="147143" y="0"/>
                  <a:pt x="328653" y="0"/>
                </a:cubicBezTo>
                <a:close/>
              </a:path>
            </a:pathLst>
          </a:custGeom>
        </p:spPr>
      </p:pic>
      <p:sp>
        <p:nvSpPr>
          <p:cNvPr id="34" name="矩形 33">
            <a:extLst>
              <a:ext uri="{FF2B5EF4-FFF2-40B4-BE49-F238E27FC236}">
                <a16:creationId xmlns:a16="http://schemas.microsoft.com/office/drawing/2014/main" id="{F0CF4530-03C8-46A5-9E0D-05FF6CF3B397}"/>
              </a:ext>
            </a:extLst>
          </p:cNvPr>
          <p:cNvSpPr/>
          <p:nvPr/>
        </p:nvSpPr>
        <p:spPr>
          <a:xfrm>
            <a:off x="1217295" y="413665"/>
            <a:ext cx="1415772" cy="584775"/>
          </a:xfrm>
          <a:prstGeom prst="rect">
            <a:avLst/>
          </a:prstGeom>
        </p:spPr>
        <p:txBody>
          <a:bodyPr wrap="none">
            <a:spAutoFit/>
          </a:bodyPr>
          <a:lstStyle/>
          <a:p>
            <a:pPr lvl="0"/>
            <a:r>
              <a:rPr lang="zh-CN" altLang="en-US" sz="3200" b="1" dirty="0">
                <a:gradFill>
                  <a:gsLst>
                    <a:gs pos="0">
                      <a:srgbClr val="13A39C"/>
                    </a:gs>
                    <a:gs pos="35000">
                      <a:srgbClr val="1B90A8"/>
                    </a:gs>
                    <a:gs pos="67000">
                      <a:srgbClr val="4276AB"/>
                    </a:gs>
                    <a:gs pos="100000">
                      <a:srgbClr val="5E5CA3"/>
                    </a:gs>
                  </a:gsLst>
                  <a:lin ang="0" scaled="0"/>
                </a:gradFill>
                <a:latin typeface="Noto Sans S Chinese Medium" panose="020B0600000000000000" charset="-122"/>
                <a:ea typeface="Noto Sans S Chinese Medium" panose="020B0600000000000000" charset="-122"/>
                <a:cs typeface="WenQuanYi Micro Hei" panose="020B0606030804020204" pitchFamily="34" charset="-122"/>
                <a:sym typeface="Bahnschrift" panose="020B0502040204020203" pitchFamily="34" charset="0"/>
              </a:rPr>
              <a:t>稳定性</a:t>
            </a:r>
          </a:p>
        </p:txBody>
      </p:sp>
      <p:sp>
        <p:nvSpPr>
          <p:cNvPr id="37" name="任意多边形: 形状 12">
            <a:extLst>
              <a:ext uri="{FF2B5EF4-FFF2-40B4-BE49-F238E27FC236}">
                <a16:creationId xmlns:a16="http://schemas.microsoft.com/office/drawing/2014/main" id="{86702C13-7181-40C8-A436-F623A80A127A}"/>
              </a:ext>
            </a:extLst>
          </p:cNvPr>
          <p:cNvSpPr/>
          <p:nvPr/>
        </p:nvSpPr>
        <p:spPr>
          <a:xfrm>
            <a:off x="775335" y="5370195"/>
            <a:ext cx="883920" cy="890270"/>
          </a:xfrm>
          <a:custGeom>
            <a:avLst/>
            <a:gdLst>
              <a:gd name="connsiteX0" fmla="*/ 2834581 w 3322676"/>
              <a:gd name="connsiteY0" fmla="*/ 0 h 3206605"/>
              <a:gd name="connsiteX1" fmla="*/ 3023174 w 3322676"/>
              <a:gd name="connsiteY1" fmla="*/ 38895 h 3206605"/>
              <a:gd name="connsiteX2" fmla="*/ 3178386 w 3322676"/>
              <a:gd name="connsiteY2" fmla="*/ 144297 h 3206605"/>
              <a:gd name="connsiteX3" fmla="*/ 3289449 w 3322676"/>
              <a:gd name="connsiteY3" fmla="*/ 299580 h 3206605"/>
              <a:gd name="connsiteX4" fmla="*/ 3322676 w 3322676"/>
              <a:gd name="connsiteY4" fmla="*/ 488265 h 3206605"/>
              <a:gd name="connsiteX5" fmla="*/ 3289449 w 3322676"/>
              <a:gd name="connsiteY5" fmla="*/ 682443 h 3206605"/>
              <a:gd name="connsiteX6" fmla="*/ 3178386 w 3322676"/>
              <a:gd name="connsiteY6" fmla="*/ 843219 h 3206605"/>
              <a:gd name="connsiteX7" fmla="*/ 3023174 w 3322676"/>
              <a:gd name="connsiteY7" fmla="*/ 948621 h 3206605"/>
              <a:gd name="connsiteX8" fmla="*/ 2834581 w 3322676"/>
              <a:gd name="connsiteY8" fmla="*/ 987516 h 3206605"/>
              <a:gd name="connsiteX9" fmla="*/ 2701366 w 3322676"/>
              <a:gd name="connsiteY9" fmla="*/ 970889 h 3206605"/>
              <a:gd name="connsiteX10" fmla="*/ 2584919 w 3322676"/>
              <a:gd name="connsiteY10" fmla="*/ 915367 h 3206605"/>
              <a:gd name="connsiteX11" fmla="*/ 2485085 w 3322676"/>
              <a:gd name="connsiteY11" fmla="*/ 843219 h 3206605"/>
              <a:gd name="connsiteX12" fmla="*/ 2407402 w 3322676"/>
              <a:gd name="connsiteY12" fmla="*/ 743457 h 3206605"/>
              <a:gd name="connsiteX13" fmla="*/ 970806 w 3322676"/>
              <a:gd name="connsiteY13" fmla="*/ 1348110 h 3206605"/>
              <a:gd name="connsiteX14" fmla="*/ 981882 w 3322676"/>
              <a:gd name="connsiteY14" fmla="*/ 1409125 h 3206605"/>
              <a:gd name="connsiteX15" fmla="*/ 981882 w 3322676"/>
              <a:gd name="connsiteY15" fmla="*/ 1481274 h 3206605"/>
              <a:gd name="connsiteX16" fmla="*/ 981882 w 3322676"/>
              <a:gd name="connsiteY16" fmla="*/ 1542288 h 3206605"/>
              <a:gd name="connsiteX17" fmla="*/ 970806 w 3322676"/>
              <a:gd name="connsiteY17" fmla="*/ 1603303 h 3206605"/>
              <a:gd name="connsiteX18" fmla="*/ 948501 w 3322676"/>
              <a:gd name="connsiteY18" fmla="*/ 1658824 h 3206605"/>
              <a:gd name="connsiteX19" fmla="*/ 926350 w 3322676"/>
              <a:gd name="connsiteY19" fmla="*/ 1719839 h 3206605"/>
              <a:gd name="connsiteX20" fmla="*/ 1852699 w 3322676"/>
              <a:gd name="connsiteY20" fmla="*/ 2380014 h 3206605"/>
              <a:gd name="connsiteX21" fmla="*/ 1924844 w 3322676"/>
              <a:gd name="connsiteY21" fmla="*/ 2313358 h 3206605"/>
              <a:gd name="connsiteX22" fmla="*/ 2013603 w 3322676"/>
              <a:gd name="connsiteY22" fmla="*/ 2257984 h 3206605"/>
              <a:gd name="connsiteX23" fmla="*/ 2107899 w 3322676"/>
              <a:gd name="connsiteY23" fmla="*/ 2224582 h 3206605"/>
              <a:gd name="connsiteX24" fmla="*/ 2218809 w 3322676"/>
              <a:gd name="connsiteY24" fmla="*/ 2213597 h 3206605"/>
              <a:gd name="connsiteX25" fmla="*/ 2407402 w 3322676"/>
              <a:gd name="connsiteY25" fmla="*/ 2257984 h 3206605"/>
              <a:gd name="connsiteX26" fmla="*/ 2562768 w 3322676"/>
              <a:gd name="connsiteY26" fmla="*/ 2363387 h 3206605"/>
              <a:gd name="connsiteX27" fmla="*/ 2668140 w 3322676"/>
              <a:gd name="connsiteY27" fmla="*/ 2518670 h 3206605"/>
              <a:gd name="connsiteX28" fmla="*/ 2706904 w 3322676"/>
              <a:gd name="connsiteY28" fmla="*/ 2712847 h 3206605"/>
              <a:gd name="connsiteX29" fmla="*/ 2668140 w 3322676"/>
              <a:gd name="connsiteY29" fmla="*/ 2907025 h 3206605"/>
              <a:gd name="connsiteX30" fmla="*/ 2562768 w 3322676"/>
              <a:gd name="connsiteY30" fmla="*/ 3062308 h 3206605"/>
              <a:gd name="connsiteX31" fmla="*/ 2407402 w 3322676"/>
              <a:gd name="connsiteY31" fmla="*/ 3167710 h 3206605"/>
              <a:gd name="connsiteX32" fmla="*/ 2218809 w 3322676"/>
              <a:gd name="connsiteY32" fmla="*/ 3206605 h 3206605"/>
              <a:gd name="connsiteX33" fmla="*/ 2024679 w 3322676"/>
              <a:gd name="connsiteY33" fmla="*/ 3167710 h 3206605"/>
              <a:gd name="connsiteX34" fmla="*/ 1869313 w 3322676"/>
              <a:gd name="connsiteY34" fmla="*/ 3062308 h 3206605"/>
              <a:gd name="connsiteX35" fmla="*/ 1763941 w 3322676"/>
              <a:gd name="connsiteY35" fmla="*/ 2907025 h 3206605"/>
              <a:gd name="connsiteX36" fmla="*/ 1725176 w 3322676"/>
              <a:gd name="connsiteY36" fmla="*/ 2712847 h 3206605"/>
              <a:gd name="connsiteX37" fmla="*/ 1730714 w 3322676"/>
              <a:gd name="connsiteY37" fmla="*/ 2651833 h 3206605"/>
              <a:gd name="connsiteX38" fmla="*/ 1741790 w 3322676"/>
              <a:gd name="connsiteY38" fmla="*/ 2590818 h 3206605"/>
              <a:gd name="connsiteX39" fmla="*/ 1758403 w 3322676"/>
              <a:gd name="connsiteY39" fmla="*/ 2535296 h 3206605"/>
              <a:gd name="connsiteX40" fmla="*/ 1780554 w 3322676"/>
              <a:gd name="connsiteY40" fmla="*/ 2485416 h 3206605"/>
              <a:gd name="connsiteX41" fmla="*/ 854205 w 3322676"/>
              <a:gd name="connsiteY41" fmla="*/ 1814107 h 3206605"/>
              <a:gd name="connsiteX42" fmla="*/ 776522 w 3322676"/>
              <a:gd name="connsiteY42" fmla="*/ 1875122 h 3206605"/>
              <a:gd name="connsiteX43" fmla="*/ 693455 w 3322676"/>
              <a:gd name="connsiteY43" fmla="*/ 1925002 h 3206605"/>
              <a:gd name="connsiteX44" fmla="*/ 593467 w 3322676"/>
              <a:gd name="connsiteY44" fmla="*/ 1958405 h 3206605"/>
              <a:gd name="connsiteX45" fmla="*/ 493633 w 3322676"/>
              <a:gd name="connsiteY45" fmla="*/ 1969390 h 3206605"/>
              <a:gd name="connsiteX46" fmla="*/ 299502 w 3322676"/>
              <a:gd name="connsiteY46" fmla="*/ 1930644 h 3206605"/>
              <a:gd name="connsiteX47" fmla="*/ 144290 w 3322676"/>
              <a:gd name="connsiteY47" fmla="*/ 1825241 h 3206605"/>
              <a:gd name="connsiteX48" fmla="*/ 38765 w 3322676"/>
              <a:gd name="connsiteY48" fmla="*/ 1669810 h 3206605"/>
              <a:gd name="connsiteX49" fmla="*/ 0 w 3322676"/>
              <a:gd name="connsiteY49" fmla="*/ 1481274 h 3206605"/>
              <a:gd name="connsiteX50" fmla="*/ 38765 w 3322676"/>
              <a:gd name="connsiteY50" fmla="*/ 1287096 h 3206605"/>
              <a:gd name="connsiteX51" fmla="*/ 144290 w 3322676"/>
              <a:gd name="connsiteY51" fmla="*/ 1131813 h 3206605"/>
              <a:gd name="connsiteX52" fmla="*/ 299502 w 3322676"/>
              <a:gd name="connsiteY52" fmla="*/ 1026262 h 3206605"/>
              <a:gd name="connsiteX53" fmla="*/ 493633 w 3322676"/>
              <a:gd name="connsiteY53" fmla="*/ 987516 h 3206605"/>
              <a:gd name="connsiteX54" fmla="*/ 621310 w 3322676"/>
              <a:gd name="connsiteY54" fmla="*/ 1004143 h 3206605"/>
              <a:gd name="connsiteX55" fmla="*/ 743295 w 3322676"/>
              <a:gd name="connsiteY55" fmla="*/ 1054023 h 3206605"/>
              <a:gd name="connsiteX56" fmla="*/ 843129 w 3322676"/>
              <a:gd name="connsiteY56" fmla="*/ 1131813 h 3206605"/>
              <a:gd name="connsiteX57" fmla="*/ 920812 w 3322676"/>
              <a:gd name="connsiteY57" fmla="*/ 1231574 h 3206605"/>
              <a:gd name="connsiteX58" fmla="*/ 2363099 w 3322676"/>
              <a:gd name="connsiteY58" fmla="*/ 626921 h 3206605"/>
              <a:gd name="connsiteX59" fmla="*/ 2346332 w 3322676"/>
              <a:gd name="connsiteY59" fmla="*/ 560265 h 3206605"/>
              <a:gd name="connsiteX60" fmla="*/ 2340794 w 3322676"/>
              <a:gd name="connsiteY60" fmla="*/ 488265 h 3206605"/>
              <a:gd name="connsiteX61" fmla="*/ 2379713 w 3322676"/>
              <a:gd name="connsiteY61" fmla="*/ 299580 h 3206605"/>
              <a:gd name="connsiteX62" fmla="*/ 2485085 w 3322676"/>
              <a:gd name="connsiteY62" fmla="*/ 144297 h 3206605"/>
              <a:gd name="connsiteX63" fmla="*/ 2640451 w 3322676"/>
              <a:gd name="connsiteY63" fmla="*/ 38895 h 3206605"/>
              <a:gd name="connsiteX64" fmla="*/ 2834581 w 3322676"/>
              <a:gd name="connsiteY64" fmla="*/ 0 h 3206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3322676" h="3206605">
                <a:moveTo>
                  <a:pt x="2834581" y="0"/>
                </a:moveTo>
                <a:cubicBezTo>
                  <a:pt x="2901035" y="0"/>
                  <a:pt x="2962104" y="11134"/>
                  <a:pt x="3023174" y="38895"/>
                </a:cubicBezTo>
                <a:cubicBezTo>
                  <a:pt x="3084090" y="66508"/>
                  <a:pt x="3134083" y="99910"/>
                  <a:pt x="3178386" y="144297"/>
                </a:cubicBezTo>
                <a:cubicBezTo>
                  <a:pt x="3228380" y="188685"/>
                  <a:pt x="3261607" y="238566"/>
                  <a:pt x="3289449" y="299580"/>
                </a:cubicBezTo>
                <a:cubicBezTo>
                  <a:pt x="3311601" y="360595"/>
                  <a:pt x="3322676" y="421609"/>
                  <a:pt x="3322676" y="488265"/>
                </a:cubicBezTo>
                <a:cubicBezTo>
                  <a:pt x="3322676" y="560265"/>
                  <a:pt x="3311601" y="626921"/>
                  <a:pt x="3289449" y="682443"/>
                </a:cubicBezTo>
                <a:cubicBezTo>
                  <a:pt x="3261607" y="743457"/>
                  <a:pt x="3228380" y="793338"/>
                  <a:pt x="3178386" y="843219"/>
                </a:cubicBezTo>
                <a:cubicBezTo>
                  <a:pt x="3134083" y="887606"/>
                  <a:pt x="3084090" y="920860"/>
                  <a:pt x="3023174" y="948621"/>
                </a:cubicBezTo>
                <a:cubicBezTo>
                  <a:pt x="2962104" y="976382"/>
                  <a:pt x="2901035" y="987516"/>
                  <a:pt x="2834581" y="987516"/>
                </a:cubicBezTo>
                <a:cubicBezTo>
                  <a:pt x="2790125" y="987516"/>
                  <a:pt x="2745823" y="982023"/>
                  <a:pt x="2701366" y="970889"/>
                </a:cubicBezTo>
                <a:cubicBezTo>
                  <a:pt x="2657064" y="959755"/>
                  <a:pt x="2618146" y="937635"/>
                  <a:pt x="2584919" y="915367"/>
                </a:cubicBezTo>
                <a:cubicBezTo>
                  <a:pt x="2546154" y="898740"/>
                  <a:pt x="2512774" y="870979"/>
                  <a:pt x="2485085" y="843219"/>
                </a:cubicBezTo>
                <a:cubicBezTo>
                  <a:pt x="2457396" y="815458"/>
                  <a:pt x="2429553" y="782204"/>
                  <a:pt x="2407402" y="743457"/>
                </a:cubicBezTo>
                <a:cubicBezTo>
                  <a:pt x="970806" y="1348110"/>
                  <a:pt x="970806" y="1348110"/>
                  <a:pt x="970806" y="1348110"/>
                </a:cubicBezTo>
                <a:cubicBezTo>
                  <a:pt x="976344" y="1370230"/>
                  <a:pt x="976344" y="1387005"/>
                  <a:pt x="981882" y="1409125"/>
                </a:cubicBezTo>
                <a:cubicBezTo>
                  <a:pt x="981882" y="1431393"/>
                  <a:pt x="981882" y="1453513"/>
                  <a:pt x="981882" y="1481274"/>
                </a:cubicBezTo>
                <a:cubicBezTo>
                  <a:pt x="981882" y="1497900"/>
                  <a:pt x="981882" y="1520020"/>
                  <a:pt x="981882" y="1542288"/>
                </a:cubicBezTo>
                <a:cubicBezTo>
                  <a:pt x="976344" y="1564408"/>
                  <a:pt x="976344" y="1581183"/>
                  <a:pt x="970806" y="1603303"/>
                </a:cubicBezTo>
                <a:cubicBezTo>
                  <a:pt x="965114" y="1619929"/>
                  <a:pt x="959577" y="1642197"/>
                  <a:pt x="948501" y="1658824"/>
                </a:cubicBezTo>
                <a:cubicBezTo>
                  <a:pt x="942963" y="1680944"/>
                  <a:pt x="937425" y="1697571"/>
                  <a:pt x="926350" y="1719839"/>
                </a:cubicBezTo>
                <a:cubicBezTo>
                  <a:pt x="1852699" y="2380014"/>
                  <a:pt x="1852699" y="2380014"/>
                  <a:pt x="1852699" y="2380014"/>
                </a:cubicBezTo>
                <a:cubicBezTo>
                  <a:pt x="1874851" y="2357746"/>
                  <a:pt x="1897156" y="2335626"/>
                  <a:pt x="1924844" y="2313358"/>
                </a:cubicBezTo>
                <a:cubicBezTo>
                  <a:pt x="1952533" y="2291238"/>
                  <a:pt x="1980222" y="2274611"/>
                  <a:pt x="2013603" y="2257984"/>
                </a:cubicBezTo>
                <a:cubicBezTo>
                  <a:pt x="2046830" y="2246850"/>
                  <a:pt x="2074519" y="2235716"/>
                  <a:pt x="2107899" y="2224582"/>
                </a:cubicBezTo>
                <a:cubicBezTo>
                  <a:pt x="2141126" y="2219090"/>
                  <a:pt x="2180045" y="2213597"/>
                  <a:pt x="2218809" y="2213597"/>
                </a:cubicBezTo>
                <a:cubicBezTo>
                  <a:pt x="2285416" y="2213597"/>
                  <a:pt x="2351870" y="2230224"/>
                  <a:pt x="2407402" y="2257984"/>
                </a:cubicBezTo>
                <a:cubicBezTo>
                  <a:pt x="2468472" y="2280104"/>
                  <a:pt x="2523849" y="2318999"/>
                  <a:pt x="2562768" y="2363387"/>
                </a:cubicBezTo>
                <a:cubicBezTo>
                  <a:pt x="2607070" y="2407774"/>
                  <a:pt x="2645989" y="2463148"/>
                  <a:pt x="2668140" y="2518670"/>
                </a:cubicBezTo>
                <a:cubicBezTo>
                  <a:pt x="2695829" y="2579684"/>
                  <a:pt x="2706904" y="2640699"/>
                  <a:pt x="2706904" y="2712847"/>
                </a:cubicBezTo>
                <a:cubicBezTo>
                  <a:pt x="2706904" y="2779355"/>
                  <a:pt x="2695829" y="2846011"/>
                  <a:pt x="2668140" y="2907025"/>
                </a:cubicBezTo>
                <a:cubicBezTo>
                  <a:pt x="2645989" y="2968040"/>
                  <a:pt x="2607070" y="3017920"/>
                  <a:pt x="2562768" y="3062308"/>
                </a:cubicBezTo>
                <a:cubicBezTo>
                  <a:pt x="2523849" y="3106696"/>
                  <a:pt x="2468472" y="3140098"/>
                  <a:pt x="2407402" y="3167710"/>
                </a:cubicBezTo>
                <a:cubicBezTo>
                  <a:pt x="2351870" y="3189978"/>
                  <a:pt x="2285416" y="3206605"/>
                  <a:pt x="2218809" y="3206605"/>
                </a:cubicBezTo>
                <a:cubicBezTo>
                  <a:pt x="2152202" y="3206605"/>
                  <a:pt x="2085748" y="3189978"/>
                  <a:pt x="2024679" y="3167710"/>
                </a:cubicBezTo>
                <a:cubicBezTo>
                  <a:pt x="1969147" y="3140098"/>
                  <a:pt x="1913769" y="3106696"/>
                  <a:pt x="1869313" y="3062308"/>
                </a:cubicBezTo>
                <a:cubicBezTo>
                  <a:pt x="1825010" y="3017920"/>
                  <a:pt x="1786092" y="2968040"/>
                  <a:pt x="1763941" y="2907025"/>
                </a:cubicBezTo>
                <a:cubicBezTo>
                  <a:pt x="1741790" y="2846011"/>
                  <a:pt x="1725176" y="2779355"/>
                  <a:pt x="1725176" y="2712847"/>
                </a:cubicBezTo>
                <a:cubicBezTo>
                  <a:pt x="1725176" y="2690728"/>
                  <a:pt x="1730714" y="2668460"/>
                  <a:pt x="1730714" y="2651833"/>
                </a:cubicBezTo>
                <a:cubicBezTo>
                  <a:pt x="1730714" y="2629565"/>
                  <a:pt x="1736252" y="2612938"/>
                  <a:pt x="1741790" y="2590818"/>
                </a:cubicBezTo>
                <a:cubicBezTo>
                  <a:pt x="1747327" y="2574191"/>
                  <a:pt x="1752865" y="2551923"/>
                  <a:pt x="1758403" y="2535296"/>
                </a:cubicBezTo>
                <a:cubicBezTo>
                  <a:pt x="1769479" y="2513177"/>
                  <a:pt x="1775016" y="2496550"/>
                  <a:pt x="1780554" y="2485416"/>
                </a:cubicBezTo>
                <a:cubicBezTo>
                  <a:pt x="854205" y="1814107"/>
                  <a:pt x="854205" y="1814107"/>
                  <a:pt x="854205" y="1814107"/>
                </a:cubicBezTo>
                <a:cubicBezTo>
                  <a:pt x="826516" y="1836375"/>
                  <a:pt x="804365" y="1858495"/>
                  <a:pt x="776522" y="1875122"/>
                </a:cubicBezTo>
                <a:cubicBezTo>
                  <a:pt x="748833" y="1897390"/>
                  <a:pt x="721144" y="1914017"/>
                  <a:pt x="693455" y="1925002"/>
                </a:cubicBezTo>
                <a:cubicBezTo>
                  <a:pt x="660074" y="1941778"/>
                  <a:pt x="626847" y="1952763"/>
                  <a:pt x="593467" y="1958405"/>
                </a:cubicBezTo>
                <a:cubicBezTo>
                  <a:pt x="560240" y="1969390"/>
                  <a:pt x="527013" y="1969390"/>
                  <a:pt x="493633" y="1969390"/>
                </a:cubicBezTo>
                <a:cubicBezTo>
                  <a:pt x="427179" y="1969390"/>
                  <a:pt x="360572" y="1958405"/>
                  <a:pt x="299502" y="1930644"/>
                </a:cubicBezTo>
                <a:cubicBezTo>
                  <a:pt x="238587" y="1902883"/>
                  <a:pt x="188593" y="1869629"/>
                  <a:pt x="144290" y="1825241"/>
                </a:cubicBezTo>
                <a:cubicBezTo>
                  <a:pt x="99834" y="1780853"/>
                  <a:pt x="61070" y="1730973"/>
                  <a:pt x="38765" y="1669810"/>
                </a:cubicBezTo>
                <a:cubicBezTo>
                  <a:pt x="11076" y="1608795"/>
                  <a:pt x="0" y="1547781"/>
                  <a:pt x="0" y="1481274"/>
                </a:cubicBezTo>
                <a:cubicBezTo>
                  <a:pt x="0" y="1414618"/>
                  <a:pt x="11076" y="1348110"/>
                  <a:pt x="38765" y="1287096"/>
                </a:cubicBezTo>
                <a:cubicBezTo>
                  <a:pt x="61070" y="1226081"/>
                  <a:pt x="99834" y="1176052"/>
                  <a:pt x="144290" y="1131813"/>
                </a:cubicBezTo>
                <a:cubicBezTo>
                  <a:pt x="188593" y="1081784"/>
                  <a:pt x="238587" y="1048530"/>
                  <a:pt x="299502" y="1026262"/>
                </a:cubicBezTo>
                <a:cubicBezTo>
                  <a:pt x="360572" y="998650"/>
                  <a:pt x="427179" y="987516"/>
                  <a:pt x="493633" y="987516"/>
                </a:cubicBezTo>
                <a:cubicBezTo>
                  <a:pt x="538089" y="987516"/>
                  <a:pt x="576854" y="993009"/>
                  <a:pt x="621310" y="1004143"/>
                </a:cubicBezTo>
                <a:cubicBezTo>
                  <a:pt x="665612" y="1020769"/>
                  <a:pt x="704530" y="1031903"/>
                  <a:pt x="743295" y="1054023"/>
                </a:cubicBezTo>
                <a:cubicBezTo>
                  <a:pt x="776522" y="1076291"/>
                  <a:pt x="809902" y="1104052"/>
                  <a:pt x="843129" y="1131813"/>
                </a:cubicBezTo>
                <a:cubicBezTo>
                  <a:pt x="876356" y="1159425"/>
                  <a:pt x="898661" y="1192828"/>
                  <a:pt x="920812" y="1231574"/>
                </a:cubicBezTo>
                <a:cubicBezTo>
                  <a:pt x="2363099" y="626921"/>
                  <a:pt x="2363099" y="626921"/>
                  <a:pt x="2363099" y="626921"/>
                </a:cubicBezTo>
                <a:cubicBezTo>
                  <a:pt x="2351870" y="610294"/>
                  <a:pt x="2346332" y="588026"/>
                  <a:pt x="2346332" y="560265"/>
                </a:cubicBezTo>
                <a:cubicBezTo>
                  <a:pt x="2340794" y="538146"/>
                  <a:pt x="2340794" y="515878"/>
                  <a:pt x="2340794" y="488265"/>
                </a:cubicBezTo>
                <a:cubicBezTo>
                  <a:pt x="2340794" y="421609"/>
                  <a:pt x="2351870" y="360595"/>
                  <a:pt x="2379713" y="299580"/>
                </a:cubicBezTo>
                <a:cubicBezTo>
                  <a:pt x="2407402" y="238566"/>
                  <a:pt x="2440629" y="188685"/>
                  <a:pt x="2485085" y="144297"/>
                </a:cubicBezTo>
                <a:cubicBezTo>
                  <a:pt x="2529387" y="99910"/>
                  <a:pt x="2579381" y="66508"/>
                  <a:pt x="2640451" y="38895"/>
                </a:cubicBezTo>
                <a:cubicBezTo>
                  <a:pt x="2701366" y="11134"/>
                  <a:pt x="2762436" y="0"/>
                  <a:pt x="2834581" y="0"/>
                </a:cubicBezTo>
                <a:close/>
              </a:path>
            </a:pathLst>
          </a:custGeom>
          <a:gradFill>
            <a:gsLst>
              <a:gs pos="0">
                <a:srgbClr val="6D3AAF"/>
              </a:gs>
              <a:gs pos="30000">
                <a:srgbClr val="1A128F">
                  <a:alpha val="58000"/>
                </a:srgbClr>
              </a:gs>
              <a:gs pos="60000">
                <a:srgbClr val="256AAE"/>
              </a:gs>
              <a:gs pos="84000">
                <a:srgbClr val="95AEB8">
                  <a:alpha val="78000"/>
                </a:srgbClr>
              </a:gs>
              <a:gs pos="100000">
                <a:schemeClr val="accent1">
                  <a:lumMod val="30000"/>
                  <a:lumOff val="70000"/>
                  <a:alpha val="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vertOverflow="overflow" horzOverflow="overflow" vert="horz" wrap="square" lIns="91440" tIns="45720" rIns="91440" bIns="45720" numCol="1" spcCol="0" rtlCol="0" fromWordArt="0" anchor="ctr" anchorCtr="0" forceAA="0" compatLnSpc="1">
            <a:noAutofit/>
          </a:bodyPr>
          <a:lstStyle/>
          <a:p>
            <a:pPr lvl="0" algn="ctr">
              <a:buClrTx/>
              <a:buSzTx/>
              <a:buFontTx/>
            </a:pPr>
            <a:endParaRPr lang="zh-CN" altLang="en-US">
              <a:sym typeface="+mn-ea"/>
            </a:endParaRPr>
          </a:p>
        </p:txBody>
      </p:sp>
      <p:sp>
        <p:nvSpPr>
          <p:cNvPr id="38" name="椭圆 37">
            <a:extLst>
              <a:ext uri="{FF2B5EF4-FFF2-40B4-BE49-F238E27FC236}">
                <a16:creationId xmlns:a16="http://schemas.microsoft.com/office/drawing/2014/main" id="{4C3CF196-61A0-4F09-BEAF-564003AC8FED}"/>
              </a:ext>
            </a:extLst>
          </p:cNvPr>
          <p:cNvSpPr/>
          <p:nvPr/>
        </p:nvSpPr>
        <p:spPr>
          <a:xfrm>
            <a:off x="1332888" y="3527388"/>
            <a:ext cx="1863481" cy="1863481"/>
          </a:xfrm>
          <a:prstGeom prst="ellipse">
            <a:avLst/>
          </a:prstGeom>
          <a:gradFill>
            <a:gsLst>
              <a:gs pos="0">
                <a:srgbClr val="6D3AAF"/>
              </a:gs>
              <a:gs pos="30000">
                <a:srgbClr val="1A128F">
                  <a:alpha val="58000"/>
                </a:srgbClr>
              </a:gs>
              <a:gs pos="60000">
                <a:srgbClr val="256AAE"/>
              </a:gs>
              <a:gs pos="84000">
                <a:srgbClr val="95AEB8">
                  <a:alpha val="78000"/>
                </a:srgbClr>
              </a:gs>
              <a:gs pos="100000">
                <a:schemeClr val="accent1">
                  <a:lumMod val="30000"/>
                  <a:lumOff val="70000"/>
                  <a:alpha val="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vertOverflow="overflow" horzOverflow="overflow" vert="horz" wrap="square" lIns="91440" tIns="45720" rIns="91440" bIns="45720" numCol="1" spcCol="0" rtlCol="0" fromWordArt="0" anchor="ctr" anchorCtr="0" forceAA="0" compatLnSpc="1">
            <a:noAutofit/>
          </a:bodyPr>
          <a:lstStyle/>
          <a:p>
            <a:pPr lvl="0" algn="ctr">
              <a:buClrTx/>
              <a:buSzTx/>
              <a:buFontTx/>
            </a:pPr>
            <a:endParaRPr lang="zh-CN" altLang="en-US">
              <a:sym typeface="+mn-ea"/>
            </a:endParaRPr>
          </a:p>
        </p:txBody>
      </p:sp>
      <p:sp>
        <p:nvSpPr>
          <p:cNvPr id="40" name="椭圆 39">
            <a:extLst>
              <a:ext uri="{FF2B5EF4-FFF2-40B4-BE49-F238E27FC236}">
                <a16:creationId xmlns:a16="http://schemas.microsoft.com/office/drawing/2014/main" id="{4D279922-DE2C-4CBD-9186-59E89988551D}"/>
              </a:ext>
            </a:extLst>
          </p:cNvPr>
          <p:cNvSpPr/>
          <p:nvPr/>
        </p:nvSpPr>
        <p:spPr>
          <a:xfrm>
            <a:off x="1314177" y="1890681"/>
            <a:ext cx="1863481" cy="1863481"/>
          </a:xfrm>
          <a:prstGeom prst="ellipse">
            <a:avLst/>
          </a:prstGeom>
          <a:gradFill flip="none" rotWithShape="1">
            <a:gsLst>
              <a:gs pos="0">
                <a:srgbClr val="6005A6"/>
              </a:gs>
              <a:gs pos="33000">
                <a:srgbClr val="4785C9"/>
              </a:gs>
              <a:gs pos="38000">
                <a:srgbClr val="7892F4">
                  <a:alpha val="100000"/>
                </a:srgbClr>
              </a:gs>
              <a:gs pos="68000">
                <a:srgbClr val="B666FB"/>
              </a:gs>
              <a:gs pos="23000">
                <a:srgbClr val="4D61CA">
                  <a:alpha val="100000"/>
                </a:srgbClr>
              </a:gs>
              <a:gs pos="100000">
                <a:srgbClr val="6005A6"/>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en-US" dirty="0">
              <a:sym typeface="+mn-ea"/>
            </a:endParaRPr>
          </a:p>
        </p:txBody>
      </p:sp>
      <p:sp>
        <p:nvSpPr>
          <p:cNvPr id="41" name="KSO_Shape">
            <a:extLst>
              <a:ext uri="{FF2B5EF4-FFF2-40B4-BE49-F238E27FC236}">
                <a16:creationId xmlns:a16="http://schemas.microsoft.com/office/drawing/2014/main" id="{CE670B60-EF05-428B-8F52-50E681652F66}"/>
              </a:ext>
            </a:extLst>
          </p:cNvPr>
          <p:cNvSpPr/>
          <p:nvPr/>
        </p:nvSpPr>
        <p:spPr bwMode="auto">
          <a:xfrm>
            <a:off x="1617637" y="2421762"/>
            <a:ext cx="1235770" cy="862980"/>
          </a:xfrm>
          <a:custGeom>
            <a:avLst/>
            <a:gdLst>
              <a:gd name="T0" fmla="*/ 1733867 w 2074863"/>
              <a:gd name="T1" fmla="*/ 579834 h 1449388"/>
              <a:gd name="T2" fmla="*/ 1791884 w 2074863"/>
              <a:gd name="T3" fmla="*/ 600246 h 1449388"/>
              <a:gd name="T4" fmla="*/ 1794804 w 2074863"/>
              <a:gd name="T5" fmla="*/ 538648 h 1449388"/>
              <a:gd name="T6" fmla="*/ 510830 w 2074863"/>
              <a:gd name="T7" fmla="*/ 162256 h 1449388"/>
              <a:gd name="T8" fmla="*/ 492893 w 2074863"/>
              <a:gd name="T9" fmla="*/ 222976 h 1449388"/>
              <a:gd name="T10" fmla="*/ 438718 w 2074863"/>
              <a:gd name="T11" fmla="*/ 188484 h 1449388"/>
              <a:gd name="T12" fmla="*/ 1598128 w 2074863"/>
              <a:gd name="T13" fmla="*/ 142089 h 1449388"/>
              <a:gd name="T14" fmla="*/ 1885296 w 2074863"/>
              <a:gd name="T15" fmla="*/ 549583 h 1449388"/>
              <a:gd name="T16" fmla="*/ 1586087 w 2074863"/>
              <a:gd name="T17" fmla="*/ 450078 h 1449388"/>
              <a:gd name="T18" fmla="*/ 486453 w 2074863"/>
              <a:gd name="T19" fmla="*/ 72185 h 1449388"/>
              <a:gd name="T20" fmla="*/ 151219 w 2074863"/>
              <a:gd name="T21" fmla="*/ 357281 h 1449388"/>
              <a:gd name="T22" fmla="*/ 295879 w 2074863"/>
              <a:gd name="T23" fmla="*/ 407592 h 1449388"/>
              <a:gd name="T24" fmla="*/ 486453 w 2074863"/>
              <a:gd name="T25" fmla="*/ 72185 h 1449388"/>
              <a:gd name="T26" fmla="*/ 681762 w 2074863"/>
              <a:gd name="T27" fmla="*/ 209994 h 1449388"/>
              <a:gd name="T28" fmla="*/ 910960 w 2074863"/>
              <a:gd name="T29" fmla="*/ 275617 h 1449388"/>
              <a:gd name="T30" fmla="*/ 1184248 w 2074863"/>
              <a:gd name="T31" fmla="*/ 351448 h 1449388"/>
              <a:gd name="T32" fmla="*/ 1396319 w 2074863"/>
              <a:gd name="T33" fmla="*/ 332855 h 1449388"/>
              <a:gd name="T34" fmla="*/ 1606205 w 2074863"/>
              <a:gd name="T35" fmla="*/ 562536 h 1449388"/>
              <a:gd name="T36" fmla="*/ 1640821 w 2074863"/>
              <a:gd name="T37" fmla="*/ 739718 h 1449388"/>
              <a:gd name="T38" fmla="*/ 1379558 w 2074863"/>
              <a:gd name="T39" fmla="*/ 843985 h 1449388"/>
              <a:gd name="T40" fmla="*/ 1124853 w 2074863"/>
              <a:gd name="T41" fmla="*/ 641283 h 1449388"/>
              <a:gd name="T42" fmla="*/ 720387 w 2074863"/>
              <a:gd name="T43" fmla="*/ 519516 h 1449388"/>
              <a:gd name="T44" fmla="*/ 653705 w 2074863"/>
              <a:gd name="T45" fmla="*/ 311345 h 1449388"/>
              <a:gd name="T46" fmla="*/ 325395 w 2074863"/>
              <a:gd name="T47" fmla="*/ 480871 h 1449388"/>
              <a:gd name="T48" fmla="*/ 435438 w 2074863"/>
              <a:gd name="T49" fmla="*/ 683574 h 1449388"/>
              <a:gd name="T50" fmla="*/ 530543 w 2074863"/>
              <a:gd name="T51" fmla="*/ 794768 h 1449388"/>
              <a:gd name="T52" fmla="*/ 611436 w 2074863"/>
              <a:gd name="T53" fmla="*/ 890286 h 1449388"/>
              <a:gd name="T54" fmla="*/ 688686 w 2074863"/>
              <a:gd name="T55" fmla="*/ 1001480 h 1449388"/>
              <a:gd name="T56" fmla="*/ 800188 w 2074863"/>
              <a:gd name="T57" fmla="*/ 1230068 h 1449388"/>
              <a:gd name="T58" fmla="*/ 913511 w 2074863"/>
              <a:gd name="T59" fmla="*/ 1255588 h 1449388"/>
              <a:gd name="T60" fmla="*/ 768486 w 2074863"/>
              <a:gd name="T61" fmla="*/ 1063458 h 1449388"/>
              <a:gd name="T62" fmla="*/ 798730 w 2074863"/>
              <a:gd name="T63" fmla="*/ 1022261 h 1449388"/>
              <a:gd name="T64" fmla="*/ 1047604 w 2074863"/>
              <a:gd name="T65" fmla="*/ 1245015 h 1449388"/>
              <a:gd name="T66" fmla="*/ 1112465 w 2074863"/>
              <a:gd name="T67" fmla="*/ 1184496 h 1449388"/>
              <a:gd name="T68" fmla="*/ 841727 w 2074863"/>
              <a:gd name="T69" fmla="*/ 896119 h 1449388"/>
              <a:gd name="T70" fmla="*/ 886182 w 2074863"/>
              <a:gd name="T71" fmla="*/ 868047 h 1449388"/>
              <a:gd name="T72" fmla="*/ 1205383 w 2074863"/>
              <a:gd name="T73" fmla="*/ 1138195 h 1449388"/>
              <a:gd name="T74" fmla="*/ 1202468 w 2074863"/>
              <a:gd name="T75" fmla="*/ 1026636 h 1449388"/>
              <a:gd name="T76" fmla="*/ 955779 w 2074863"/>
              <a:gd name="T77" fmla="*/ 749197 h 1449388"/>
              <a:gd name="T78" fmla="*/ 1006793 w 2074863"/>
              <a:gd name="T79" fmla="*/ 736437 h 1449388"/>
              <a:gd name="T80" fmla="*/ 1311053 w 2074863"/>
              <a:gd name="T81" fmla="*/ 1001480 h 1449388"/>
              <a:gd name="T82" fmla="*/ 1303037 w 2074863"/>
              <a:gd name="T83" fmla="*/ 890286 h 1449388"/>
              <a:gd name="T84" fmla="*/ 1310325 w 2074863"/>
              <a:gd name="T85" fmla="*/ 838516 h 1449388"/>
              <a:gd name="T86" fmla="*/ 1409802 w 2074863"/>
              <a:gd name="T87" fmla="*/ 919087 h 1449388"/>
              <a:gd name="T88" fmla="*/ 1378829 w 2074863"/>
              <a:gd name="T89" fmla="*/ 1028094 h 1449388"/>
              <a:gd name="T90" fmla="*/ 1306317 w 2074863"/>
              <a:gd name="T91" fmla="*/ 1123248 h 1449388"/>
              <a:gd name="T92" fmla="*/ 1210119 w 2074863"/>
              <a:gd name="T93" fmla="*/ 1205641 h 1449388"/>
              <a:gd name="T94" fmla="*/ 1113922 w 2074863"/>
              <a:gd name="T95" fmla="*/ 1290222 h 1449388"/>
              <a:gd name="T96" fmla="*/ 1016631 w 2074863"/>
              <a:gd name="T97" fmla="*/ 1300795 h 1449388"/>
              <a:gd name="T98" fmla="*/ 897478 w 2074863"/>
              <a:gd name="T99" fmla="*/ 1327044 h 1449388"/>
              <a:gd name="T100" fmla="*/ 625648 w 2074863"/>
              <a:gd name="T101" fmla="*/ 1160798 h 1449388"/>
              <a:gd name="T102" fmla="*/ 491918 w 2074863"/>
              <a:gd name="T103" fmla="*/ 1202360 h 1449388"/>
              <a:gd name="T104" fmla="*/ 458760 w 2074863"/>
              <a:gd name="T105" fmla="*/ 1134550 h 1449388"/>
              <a:gd name="T106" fmla="*/ 365477 w 2074863"/>
              <a:gd name="T107" fmla="*/ 1057260 h 1449388"/>
              <a:gd name="T108" fmla="*/ 317378 w 2074863"/>
              <a:gd name="T109" fmla="*/ 969763 h 1449388"/>
              <a:gd name="T110" fmla="*/ 233206 w 2074863"/>
              <a:gd name="T111" fmla="*/ 865131 h 1449388"/>
              <a:gd name="T112" fmla="*/ 268916 w 2074863"/>
              <a:gd name="T113" fmla="*/ 733520 h 1449388"/>
              <a:gd name="T114" fmla="*/ 186565 w 2074863"/>
              <a:gd name="T115" fmla="*/ 647845 h 1449388"/>
              <a:gd name="T116" fmla="*/ 1822 w 2074863"/>
              <a:gd name="T117" fmla="*/ 438580 h 1449388"/>
              <a:gd name="T118" fmla="*/ 272923 w 2074863"/>
              <a:gd name="T119" fmla="*/ 139996 h 1449388"/>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2074863" h="1449388">
                <a:moveTo>
                  <a:pt x="1923841" y="577723"/>
                </a:moveTo>
                <a:lnTo>
                  <a:pt x="1919867" y="578517"/>
                </a:lnTo>
                <a:lnTo>
                  <a:pt x="1915893" y="579312"/>
                </a:lnTo>
                <a:lnTo>
                  <a:pt x="1911919" y="580503"/>
                </a:lnTo>
                <a:lnTo>
                  <a:pt x="1907944" y="582488"/>
                </a:lnTo>
                <a:lnTo>
                  <a:pt x="1904765" y="584871"/>
                </a:lnTo>
                <a:lnTo>
                  <a:pt x="1901983" y="586857"/>
                </a:lnTo>
                <a:lnTo>
                  <a:pt x="1898804" y="589636"/>
                </a:lnTo>
                <a:lnTo>
                  <a:pt x="1896022" y="592813"/>
                </a:lnTo>
                <a:lnTo>
                  <a:pt x="1893240" y="595593"/>
                </a:lnTo>
                <a:lnTo>
                  <a:pt x="1891253" y="599167"/>
                </a:lnTo>
                <a:lnTo>
                  <a:pt x="1889663" y="602741"/>
                </a:lnTo>
                <a:lnTo>
                  <a:pt x="1888471" y="606712"/>
                </a:lnTo>
                <a:lnTo>
                  <a:pt x="1887278" y="610683"/>
                </a:lnTo>
                <a:lnTo>
                  <a:pt x="1886483" y="615051"/>
                </a:lnTo>
                <a:lnTo>
                  <a:pt x="1886483" y="619419"/>
                </a:lnTo>
                <a:lnTo>
                  <a:pt x="1886483" y="623390"/>
                </a:lnTo>
                <a:lnTo>
                  <a:pt x="1887278" y="627758"/>
                </a:lnTo>
                <a:lnTo>
                  <a:pt x="1888471" y="631729"/>
                </a:lnTo>
                <a:lnTo>
                  <a:pt x="1889663" y="635303"/>
                </a:lnTo>
                <a:lnTo>
                  <a:pt x="1891253" y="639274"/>
                </a:lnTo>
                <a:lnTo>
                  <a:pt x="1893240" y="642451"/>
                </a:lnTo>
                <a:lnTo>
                  <a:pt x="1896022" y="646025"/>
                </a:lnTo>
                <a:lnTo>
                  <a:pt x="1898804" y="648805"/>
                </a:lnTo>
                <a:lnTo>
                  <a:pt x="1901983" y="651188"/>
                </a:lnTo>
                <a:lnTo>
                  <a:pt x="1904765" y="653967"/>
                </a:lnTo>
                <a:lnTo>
                  <a:pt x="1907944" y="655953"/>
                </a:lnTo>
                <a:lnTo>
                  <a:pt x="1911919" y="657541"/>
                </a:lnTo>
                <a:lnTo>
                  <a:pt x="1915893" y="659130"/>
                </a:lnTo>
                <a:lnTo>
                  <a:pt x="1919867" y="660321"/>
                </a:lnTo>
                <a:lnTo>
                  <a:pt x="1923841" y="660718"/>
                </a:lnTo>
                <a:lnTo>
                  <a:pt x="1928213" y="661115"/>
                </a:lnTo>
                <a:lnTo>
                  <a:pt x="1932585" y="660718"/>
                </a:lnTo>
                <a:lnTo>
                  <a:pt x="1936956" y="660321"/>
                </a:lnTo>
                <a:lnTo>
                  <a:pt x="1940533" y="659130"/>
                </a:lnTo>
                <a:lnTo>
                  <a:pt x="1944508" y="657541"/>
                </a:lnTo>
                <a:lnTo>
                  <a:pt x="1948084" y="655953"/>
                </a:lnTo>
                <a:lnTo>
                  <a:pt x="1951661" y="653967"/>
                </a:lnTo>
                <a:lnTo>
                  <a:pt x="1954841" y="651188"/>
                </a:lnTo>
                <a:lnTo>
                  <a:pt x="1958020" y="648805"/>
                </a:lnTo>
                <a:lnTo>
                  <a:pt x="1960405" y="646025"/>
                </a:lnTo>
                <a:lnTo>
                  <a:pt x="1963187" y="642451"/>
                </a:lnTo>
                <a:lnTo>
                  <a:pt x="1965174" y="639274"/>
                </a:lnTo>
                <a:lnTo>
                  <a:pt x="1966763" y="635303"/>
                </a:lnTo>
                <a:lnTo>
                  <a:pt x="1967956" y="631729"/>
                </a:lnTo>
                <a:lnTo>
                  <a:pt x="1969148" y="627758"/>
                </a:lnTo>
                <a:lnTo>
                  <a:pt x="1969943" y="623390"/>
                </a:lnTo>
                <a:lnTo>
                  <a:pt x="1970340" y="619419"/>
                </a:lnTo>
                <a:lnTo>
                  <a:pt x="1969943" y="615051"/>
                </a:lnTo>
                <a:lnTo>
                  <a:pt x="1969148" y="610683"/>
                </a:lnTo>
                <a:lnTo>
                  <a:pt x="1967956" y="606712"/>
                </a:lnTo>
                <a:lnTo>
                  <a:pt x="1966763" y="602741"/>
                </a:lnTo>
                <a:lnTo>
                  <a:pt x="1965174" y="599167"/>
                </a:lnTo>
                <a:lnTo>
                  <a:pt x="1963187" y="595593"/>
                </a:lnTo>
                <a:lnTo>
                  <a:pt x="1960405" y="592813"/>
                </a:lnTo>
                <a:lnTo>
                  <a:pt x="1958020" y="589636"/>
                </a:lnTo>
                <a:lnTo>
                  <a:pt x="1954841" y="586857"/>
                </a:lnTo>
                <a:lnTo>
                  <a:pt x="1951661" y="584871"/>
                </a:lnTo>
                <a:lnTo>
                  <a:pt x="1948084" y="582488"/>
                </a:lnTo>
                <a:lnTo>
                  <a:pt x="1944508" y="580503"/>
                </a:lnTo>
                <a:lnTo>
                  <a:pt x="1940533" y="579312"/>
                </a:lnTo>
                <a:lnTo>
                  <a:pt x="1936956" y="578517"/>
                </a:lnTo>
                <a:lnTo>
                  <a:pt x="1932585" y="577723"/>
                </a:lnTo>
                <a:lnTo>
                  <a:pt x="1928213" y="577723"/>
                </a:lnTo>
                <a:lnTo>
                  <a:pt x="1923841" y="577723"/>
                </a:lnTo>
                <a:close/>
                <a:moveTo>
                  <a:pt x="519301" y="160338"/>
                </a:moveTo>
                <a:lnTo>
                  <a:pt x="523687" y="160338"/>
                </a:lnTo>
                <a:lnTo>
                  <a:pt x="528072" y="160729"/>
                </a:lnTo>
                <a:lnTo>
                  <a:pt x="532059" y="161512"/>
                </a:lnTo>
                <a:lnTo>
                  <a:pt x="536445" y="162687"/>
                </a:lnTo>
                <a:lnTo>
                  <a:pt x="540033" y="163861"/>
                </a:lnTo>
                <a:lnTo>
                  <a:pt x="544020" y="166210"/>
                </a:lnTo>
                <a:lnTo>
                  <a:pt x="547209" y="168558"/>
                </a:lnTo>
                <a:lnTo>
                  <a:pt x="550399" y="170907"/>
                </a:lnTo>
                <a:lnTo>
                  <a:pt x="553588" y="174038"/>
                </a:lnTo>
                <a:lnTo>
                  <a:pt x="556379" y="176778"/>
                </a:lnTo>
                <a:lnTo>
                  <a:pt x="558771" y="180693"/>
                </a:lnTo>
                <a:lnTo>
                  <a:pt x="560366" y="183824"/>
                </a:lnTo>
                <a:lnTo>
                  <a:pt x="562359" y="188130"/>
                </a:lnTo>
                <a:lnTo>
                  <a:pt x="563954" y="192436"/>
                </a:lnTo>
                <a:lnTo>
                  <a:pt x="564752" y="196350"/>
                </a:lnTo>
                <a:lnTo>
                  <a:pt x="565150" y="201048"/>
                </a:lnTo>
                <a:lnTo>
                  <a:pt x="565150" y="205353"/>
                </a:lnTo>
                <a:lnTo>
                  <a:pt x="564752" y="209268"/>
                </a:lnTo>
                <a:lnTo>
                  <a:pt x="563954" y="213574"/>
                </a:lnTo>
                <a:lnTo>
                  <a:pt x="562758" y="217488"/>
                </a:lnTo>
                <a:lnTo>
                  <a:pt x="560765" y="221402"/>
                </a:lnTo>
                <a:lnTo>
                  <a:pt x="558771" y="224925"/>
                </a:lnTo>
                <a:lnTo>
                  <a:pt x="556778" y="228448"/>
                </a:lnTo>
                <a:lnTo>
                  <a:pt x="553987" y="231188"/>
                </a:lnTo>
                <a:lnTo>
                  <a:pt x="551196" y="234711"/>
                </a:lnTo>
                <a:lnTo>
                  <a:pt x="547608" y="237060"/>
                </a:lnTo>
                <a:lnTo>
                  <a:pt x="544418" y="239800"/>
                </a:lnTo>
                <a:lnTo>
                  <a:pt x="540431" y="241366"/>
                </a:lnTo>
                <a:lnTo>
                  <a:pt x="536843" y="242932"/>
                </a:lnTo>
                <a:lnTo>
                  <a:pt x="532458" y="244497"/>
                </a:lnTo>
                <a:lnTo>
                  <a:pt x="528072" y="245672"/>
                </a:lnTo>
                <a:lnTo>
                  <a:pt x="523687" y="246063"/>
                </a:lnTo>
                <a:lnTo>
                  <a:pt x="518902" y="246063"/>
                </a:lnTo>
                <a:lnTo>
                  <a:pt x="514915" y="245672"/>
                </a:lnTo>
                <a:lnTo>
                  <a:pt x="510530" y="244497"/>
                </a:lnTo>
                <a:lnTo>
                  <a:pt x="506543" y="243323"/>
                </a:lnTo>
                <a:lnTo>
                  <a:pt x="502955" y="241757"/>
                </a:lnTo>
                <a:lnTo>
                  <a:pt x="498968" y="239800"/>
                </a:lnTo>
                <a:lnTo>
                  <a:pt x="495778" y="237451"/>
                </a:lnTo>
                <a:lnTo>
                  <a:pt x="492190" y="235103"/>
                </a:lnTo>
                <a:lnTo>
                  <a:pt x="489399" y="232363"/>
                </a:lnTo>
                <a:lnTo>
                  <a:pt x="486210" y="228840"/>
                </a:lnTo>
                <a:lnTo>
                  <a:pt x="484216" y="225708"/>
                </a:lnTo>
                <a:lnTo>
                  <a:pt x="482223" y="221794"/>
                </a:lnTo>
                <a:lnTo>
                  <a:pt x="480628" y="217879"/>
                </a:lnTo>
                <a:lnTo>
                  <a:pt x="479033" y="213965"/>
                </a:lnTo>
                <a:lnTo>
                  <a:pt x="478236" y="209268"/>
                </a:lnTo>
                <a:lnTo>
                  <a:pt x="477837" y="205353"/>
                </a:lnTo>
                <a:lnTo>
                  <a:pt x="477837" y="200656"/>
                </a:lnTo>
                <a:lnTo>
                  <a:pt x="478236" y="196350"/>
                </a:lnTo>
                <a:lnTo>
                  <a:pt x="479033" y="192436"/>
                </a:lnTo>
                <a:lnTo>
                  <a:pt x="480628" y="188522"/>
                </a:lnTo>
                <a:lnTo>
                  <a:pt x="481824" y="184607"/>
                </a:lnTo>
                <a:lnTo>
                  <a:pt x="483818" y="181084"/>
                </a:lnTo>
                <a:lnTo>
                  <a:pt x="486210" y="177561"/>
                </a:lnTo>
                <a:lnTo>
                  <a:pt x="489001" y="174430"/>
                </a:lnTo>
                <a:lnTo>
                  <a:pt x="491791" y="171298"/>
                </a:lnTo>
                <a:lnTo>
                  <a:pt x="494981" y="168558"/>
                </a:lnTo>
                <a:lnTo>
                  <a:pt x="498569" y="166601"/>
                </a:lnTo>
                <a:lnTo>
                  <a:pt x="502157" y="164252"/>
                </a:lnTo>
                <a:lnTo>
                  <a:pt x="506144" y="162687"/>
                </a:lnTo>
                <a:lnTo>
                  <a:pt x="510530" y="161512"/>
                </a:lnTo>
                <a:lnTo>
                  <a:pt x="514915" y="160729"/>
                </a:lnTo>
                <a:lnTo>
                  <a:pt x="519301" y="160338"/>
                </a:lnTo>
                <a:close/>
                <a:moveTo>
                  <a:pt x="1699693" y="111125"/>
                </a:moveTo>
                <a:lnTo>
                  <a:pt x="1718770" y="131377"/>
                </a:lnTo>
                <a:lnTo>
                  <a:pt x="1740628" y="154806"/>
                </a:lnTo>
                <a:lnTo>
                  <a:pt x="1768448" y="186178"/>
                </a:lnTo>
                <a:lnTo>
                  <a:pt x="1784345" y="204842"/>
                </a:lnTo>
                <a:lnTo>
                  <a:pt x="1801832" y="224697"/>
                </a:lnTo>
                <a:lnTo>
                  <a:pt x="1819318" y="246538"/>
                </a:lnTo>
                <a:lnTo>
                  <a:pt x="1838395" y="269173"/>
                </a:lnTo>
                <a:lnTo>
                  <a:pt x="1857471" y="293793"/>
                </a:lnTo>
                <a:lnTo>
                  <a:pt x="1877343" y="318811"/>
                </a:lnTo>
                <a:lnTo>
                  <a:pt x="1897611" y="345417"/>
                </a:lnTo>
                <a:lnTo>
                  <a:pt x="1917483" y="372420"/>
                </a:lnTo>
                <a:lnTo>
                  <a:pt x="1936956" y="400217"/>
                </a:lnTo>
                <a:lnTo>
                  <a:pt x="1954841" y="426823"/>
                </a:lnTo>
                <a:lnTo>
                  <a:pt x="1971930" y="453032"/>
                </a:lnTo>
                <a:lnTo>
                  <a:pt x="1987032" y="478050"/>
                </a:lnTo>
                <a:lnTo>
                  <a:pt x="2001339" y="501479"/>
                </a:lnTo>
                <a:lnTo>
                  <a:pt x="2014057" y="524511"/>
                </a:lnTo>
                <a:lnTo>
                  <a:pt x="2025980" y="545558"/>
                </a:lnTo>
                <a:lnTo>
                  <a:pt x="2036313" y="565016"/>
                </a:lnTo>
                <a:lnTo>
                  <a:pt x="2045454" y="582488"/>
                </a:lnTo>
                <a:lnTo>
                  <a:pt x="2053402" y="598770"/>
                </a:lnTo>
                <a:lnTo>
                  <a:pt x="2065325" y="623787"/>
                </a:lnTo>
                <a:lnTo>
                  <a:pt x="2072479" y="640069"/>
                </a:lnTo>
                <a:lnTo>
                  <a:pt x="2074863" y="646025"/>
                </a:lnTo>
                <a:lnTo>
                  <a:pt x="1870189" y="796925"/>
                </a:lnTo>
                <a:lnTo>
                  <a:pt x="1867407" y="789380"/>
                </a:lnTo>
                <a:lnTo>
                  <a:pt x="1859856" y="767142"/>
                </a:lnTo>
                <a:lnTo>
                  <a:pt x="1854689" y="751258"/>
                </a:lnTo>
                <a:lnTo>
                  <a:pt x="1847933" y="733388"/>
                </a:lnTo>
                <a:lnTo>
                  <a:pt x="1839985" y="712342"/>
                </a:lnTo>
                <a:lnTo>
                  <a:pt x="1830844" y="690104"/>
                </a:lnTo>
                <a:lnTo>
                  <a:pt x="1820908" y="666278"/>
                </a:lnTo>
                <a:lnTo>
                  <a:pt x="1809383" y="640466"/>
                </a:lnTo>
                <a:lnTo>
                  <a:pt x="1797063" y="614257"/>
                </a:lnTo>
                <a:lnTo>
                  <a:pt x="1783550" y="586857"/>
                </a:lnTo>
                <a:lnTo>
                  <a:pt x="1768845" y="559059"/>
                </a:lnTo>
                <a:lnTo>
                  <a:pt x="1753346" y="531262"/>
                </a:lnTo>
                <a:lnTo>
                  <a:pt x="1744602" y="517363"/>
                </a:lnTo>
                <a:lnTo>
                  <a:pt x="1736256" y="503862"/>
                </a:lnTo>
                <a:lnTo>
                  <a:pt x="1727513" y="490360"/>
                </a:lnTo>
                <a:lnTo>
                  <a:pt x="1718770" y="476859"/>
                </a:lnTo>
                <a:lnTo>
                  <a:pt x="1709232" y="463357"/>
                </a:lnTo>
                <a:lnTo>
                  <a:pt x="1700091" y="450650"/>
                </a:lnTo>
                <a:lnTo>
                  <a:pt x="1690552" y="438339"/>
                </a:lnTo>
                <a:lnTo>
                  <a:pt x="1681014" y="426029"/>
                </a:lnTo>
                <a:lnTo>
                  <a:pt x="1661938" y="403394"/>
                </a:lnTo>
                <a:lnTo>
                  <a:pt x="1643259" y="381951"/>
                </a:lnTo>
                <a:lnTo>
                  <a:pt x="1624977" y="362095"/>
                </a:lnTo>
                <a:lnTo>
                  <a:pt x="1606696" y="343431"/>
                </a:lnTo>
                <a:lnTo>
                  <a:pt x="1590004" y="327150"/>
                </a:lnTo>
                <a:lnTo>
                  <a:pt x="1573312" y="311663"/>
                </a:lnTo>
                <a:lnTo>
                  <a:pt x="1558210" y="298559"/>
                </a:lnTo>
                <a:lnTo>
                  <a:pt x="1544697" y="287042"/>
                </a:lnTo>
                <a:lnTo>
                  <a:pt x="1532377" y="276718"/>
                </a:lnTo>
                <a:lnTo>
                  <a:pt x="1522044" y="268776"/>
                </a:lnTo>
                <a:lnTo>
                  <a:pt x="1506942" y="257657"/>
                </a:lnTo>
                <a:lnTo>
                  <a:pt x="1501775" y="254083"/>
                </a:lnTo>
                <a:lnTo>
                  <a:pt x="1699693" y="111125"/>
                </a:lnTo>
                <a:close/>
                <a:moveTo>
                  <a:pt x="529828" y="78646"/>
                </a:moveTo>
                <a:lnTo>
                  <a:pt x="511572" y="88179"/>
                </a:lnTo>
                <a:lnTo>
                  <a:pt x="489347" y="100889"/>
                </a:lnTo>
                <a:lnTo>
                  <a:pt x="476647" y="108436"/>
                </a:lnTo>
                <a:lnTo>
                  <a:pt x="463153" y="116777"/>
                </a:lnTo>
                <a:lnTo>
                  <a:pt x="448865" y="126310"/>
                </a:lnTo>
                <a:lnTo>
                  <a:pt x="433784" y="136240"/>
                </a:lnTo>
                <a:lnTo>
                  <a:pt x="417512" y="147759"/>
                </a:lnTo>
                <a:lnTo>
                  <a:pt x="401637" y="159675"/>
                </a:lnTo>
                <a:lnTo>
                  <a:pt x="384175" y="172783"/>
                </a:lnTo>
                <a:lnTo>
                  <a:pt x="367109" y="186288"/>
                </a:lnTo>
                <a:lnTo>
                  <a:pt x="349250" y="200984"/>
                </a:lnTo>
                <a:lnTo>
                  <a:pt x="331787" y="216475"/>
                </a:lnTo>
                <a:lnTo>
                  <a:pt x="313531" y="233157"/>
                </a:lnTo>
                <a:lnTo>
                  <a:pt x="294878" y="250634"/>
                </a:lnTo>
                <a:lnTo>
                  <a:pt x="277019" y="268905"/>
                </a:lnTo>
                <a:lnTo>
                  <a:pt x="259159" y="287177"/>
                </a:lnTo>
                <a:lnTo>
                  <a:pt x="225028" y="322528"/>
                </a:lnTo>
                <a:lnTo>
                  <a:pt x="193278" y="356687"/>
                </a:lnTo>
                <a:lnTo>
                  <a:pt x="164703" y="389257"/>
                </a:lnTo>
                <a:lnTo>
                  <a:pt x="138906" y="419445"/>
                </a:lnTo>
                <a:lnTo>
                  <a:pt x="116284" y="446057"/>
                </a:lnTo>
                <a:lnTo>
                  <a:pt x="97234" y="469095"/>
                </a:lnTo>
                <a:lnTo>
                  <a:pt x="82550" y="488161"/>
                </a:lnTo>
                <a:lnTo>
                  <a:pt x="205184" y="612882"/>
                </a:lnTo>
                <a:lnTo>
                  <a:pt x="213915" y="597391"/>
                </a:lnTo>
                <a:lnTo>
                  <a:pt x="224631" y="581106"/>
                </a:lnTo>
                <a:lnTo>
                  <a:pt x="236934" y="562437"/>
                </a:lnTo>
                <a:lnTo>
                  <a:pt x="250428" y="542974"/>
                </a:lnTo>
                <a:lnTo>
                  <a:pt x="256381" y="531456"/>
                </a:lnTo>
                <a:lnTo>
                  <a:pt x="260350" y="524306"/>
                </a:lnTo>
                <a:lnTo>
                  <a:pt x="265112" y="515965"/>
                </a:lnTo>
                <a:lnTo>
                  <a:pt x="270669" y="507623"/>
                </a:lnTo>
                <a:lnTo>
                  <a:pt x="277019" y="498885"/>
                </a:lnTo>
                <a:lnTo>
                  <a:pt x="284162" y="488558"/>
                </a:lnTo>
                <a:lnTo>
                  <a:pt x="292100" y="478628"/>
                </a:lnTo>
                <a:lnTo>
                  <a:pt x="301228" y="467506"/>
                </a:lnTo>
                <a:lnTo>
                  <a:pt x="311547" y="456385"/>
                </a:lnTo>
                <a:lnTo>
                  <a:pt x="322262" y="444071"/>
                </a:lnTo>
                <a:lnTo>
                  <a:pt x="334565" y="431758"/>
                </a:lnTo>
                <a:lnTo>
                  <a:pt x="348059" y="418650"/>
                </a:lnTo>
                <a:lnTo>
                  <a:pt x="362347" y="405543"/>
                </a:lnTo>
                <a:lnTo>
                  <a:pt x="378619" y="391641"/>
                </a:lnTo>
                <a:lnTo>
                  <a:pt x="395684" y="377739"/>
                </a:lnTo>
                <a:lnTo>
                  <a:pt x="413147" y="362248"/>
                </a:lnTo>
                <a:lnTo>
                  <a:pt x="430609" y="347154"/>
                </a:lnTo>
                <a:lnTo>
                  <a:pt x="448469" y="332855"/>
                </a:lnTo>
                <a:lnTo>
                  <a:pt x="466328" y="318953"/>
                </a:lnTo>
                <a:lnTo>
                  <a:pt x="484188" y="305448"/>
                </a:lnTo>
                <a:lnTo>
                  <a:pt x="502047" y="292737"/>
                </a:lnTo>
                <a:lnTo>
                  <a:pt x="519510" y="280821"/>
                </a:lnTo>
                <a:lnTo>
                  <a:pt x="536972" y="268905"/>
                </a:lnTo>
                <a:lnTo>
                  <a:pt x="553641" y="257784"/>
                </a:lnTo>
                <a:lnTo>
                  <a:pt x="570310" y="247457"/>
                </a:lnTo>
                <a:lnTo>
                  <a:pt x="601663" y="228391"/>
                </a:lnTo>
                <a:lnTo>
                  <a:pt x="629841" y="212106"/>
                </a:lnTo>
                <a:lnTo>
                  <a:pt x="654050" y="198601"/>
                </a:lnTo>
                <a:lnTo>
                  <a:pt x="529828" y="78646"/>
                </a:lnTo>
                <a:close/>
                <a:moveTo>
                  <a:pt x="537766" y="0"/>
                </a:moveTo>
                <a:lnTo>
                  <a:pt x="542925" y="794"/>
                </a:lnTo>
                <a:lnTo>
                  <a:pt x="548085" y="2383"/>
                </a:lnTo>
                <a:lnTo>
                  <a:pt x="552450" y="4369"/>
                </a:lnTo>
                <a:lnTo>
                  <a:pt x="557213" y="6752"/>
                </a:lnTo>
                <a:lnTo>
                  <a:pt x="561181" y="10327"/>
                </a:lnTo>
                <a:lnTo>
                  <a:pt x="738981" y="181521"/>
                </a:lnTo>
                <a:lnTo>
                  <a:pt x="741760" y="185096"/>
                </a:lnTo>
                <a:lnTo>
                  <a:pt x="744538" y="188274"/>
                </a:lnTo>
                <a:lnTo>
                  <a:pt x="746522" y="192246"/>
                </a:lnTo>
                <a:lnTo>
                  <a:pt x="748110" y="195820"/>
                </a:lnTo>
                <a:lnTo>
                  <a:pt x="748903" y="200190"/>
                </a:lnTo>
                <a:lnTo>
                  <a:pt x="749697" y="204162"/>
                </a:lnTo>
                <a:lnTo>
                  <a:pt x="749697" y="208531"/>
                </a:lnTo>
                <a:lnTo>
                  <a:pt x="749300" y="213297"/>
                </a:lnTo>
                <a:lnTo>
                  <a:pt x="748506" y="217269"/>
                </a:lnTo>
                <a:lnTo>
                  <a:pt x="746919" y="221241"/>
                </a:lnTo>
                <a:lnTo>
                  <a:pt x="745331" y="224816"/>
                </a:lnTo>
                <a:lnTo>
                  <a:pt x="742553" y="228788"/>
                </a:lnTo>
                <a:lnTo>
                  <a:pt x="740172" y="231568"/>
                </a:lnTo>
                <a:lnTo>
                  <a:pt x="736600" y="234746"/>
                </a:lnTo>
                <a:lnTo>
                  <a:pt x="733425" y="237129"/>
                </a:lnTo>
                <a:lnTo>
                  <a:pt x="729456" y="239512"/>
                </a:lnTo>
                <a:lnTo>
                  <a:pt x="722710" y="242690"/>
                </a:lnTo>
                <a:lnTo>
                  <a:pt x="705247" y="251429"/>
                </a:lnTo>
                <a:lnTo>
                  <a:pt x="776685" y="295915"/>
                </a:lnTo>
                <a:lnTo>
                  <a:pt x="813594" y="318953"/>
                </a:lnTo>
                <a:lnTo>
                  <a:pt x="843756" y="338416"/>
                </a:lnTo>
                <a:lnTo>
                  <a:pt x="855266" y="332458"/>
                </a:lnTo>
                <a:lnTo>
                  <a:pt x="867569" y="326500"/>
                </a:lnTo>
                <a:lnTo>
                  <a:pt x="879872" y="321733"/>
                </a:lnTo>
                <a:lnTo>
                  <a:pt x="892175" y="317364"/>
                </a:lnTo>
                <a:lnTo>
                  <a:pt x="905669" y="312995"/>
                </a:lnTo>
                <a:lnTo>
                  <a:pt x="919163" y="309817"/>
                </a:lnTo>
                <a:lnTo>
                  <a:pt x="933847" y="307037"/>
                </a:lnTo>
                <a:lnTo>
                  <a:pt x="948135" y="304256"/>
                </a:lnTo>
                <a:lnTo>
                  <a:pt x="970756" y="301873"/>
                </a:lnTo>
                <a:lnTo>
                  <a:pt x="992188" y="300284"/>
                </a:lnTo>
                <a:lnTo>
                  <a:pt x="1013222" y="299093"/>
                </a:lnTo>
                <a:lnTo>
                  <a:pt x="1033066" y="298696"/>
                </a:lnTo>
                <a:lnTo>
                  <a:pt x="1052513" y="299490"/>
                </a:lnTo>
                <a:lnTo>
                  <a:pt x="1070769" y="301079"/>
                </a:lnTo>
                <a:lnTo>
                  <a:pt x="1088231" y="302668"/>
                </a:lnTo>
                <a:lnTo>
                  <a:pt x="1105297" y="305051"/>
                </a:lnTo>
                <a:lnTo>
                  <a:pt x="1121172" y="308228"/>
                </a:lnTo>
                <a:lnTo>
                  <a:pt x="1137047" y="311803"/>
                </a:lnTo>
                <a:lnTo>
                  <a:pt x="1151731" y="315775"/>
                </a:lnTo>
                <a:lnTo>
                  <a:pt x="1165622" y="320542"/>
                </a:lnTo>
                <a:lnTo>
                  <a:pt x="1179116" y="324911"/>
                </a:lnTo>
                <a:lnTo>
                  <a:pt x="1191816" y="329677"/>
                </a:lnTo>
                <a:lnTo>
                  <a:pt x="1203722" y="335238"/>
                </a:lnTo>
                <a:lnTo>
                  <a:pt x="1215231" y="340004"/>
                </a:lnTo>
                <a:lnTo>
                  <a:pt x="1226741" y="345565"/>
                </a:lnTo>
                <a:lnTo>
                  <a:pt x="1237060" y="351126"/>
                </a:lnTo>
                <a:lnTo>
                  <a:pt x="1256506" y="362645"/>
                </a:lnTo>
                <a:lnTo>
                  <a:pt x="1274366" y="372972"/>
                </a:lnTo>
                <a:lnTo>
                  <a:pt x="1289844" y="382902"/>
                </a:lnTo>
                <a:lnTo>
                  <a:pt x="1304131" y="391641"/>
                </a:lnTo>
                <a:lnTo>
                  <a:pt x="1310878" y="395613"/>
                </a:lnTo>
                <a:lnTo>
                  <a:pt x="1317228" y="398790"/>
                </a:lnTo>
                <a:lnTo>
                  <a:pt x="1323578" y="401968"/>
                </a:lnTo>
                <a:lnTo>
                  <a:pt x="1329135" y="403954"/>
                </a:lnTo>
                <a:lnTo>
                  <a:pt x="1334691" y="405543"/>
                </a:lnTo>
                <a:lnTo>
                  <a:pt x="1340247" y="406337"/>
                </a:lnTo>
                <a:lnTo>
                  <a:pt x="1345406" y="407132"/>
                </a:lnTo>
                <a:lnTo>
                  <a:pt x="1351360" y="407132"/>
                </a:lnTo>
                <a:lnTo>
                  <a:pt x="1358106" y="406734"/>
                </a:lnTo>
                <a:lnTo>
                  <a:pt x="1364853" y="406337"/>
                </a:lnTo>
                <a:lnTo>
                  <a:pt x="1379538" y="404351"/>
                </a:lnTo>
                <a:lnTo>
                  <a:pt x="1395810" y="401173"/>
                </a:lnTo>
                <a:lnTo>
                  <a:pt x="1412081" y="397201"/>
                </a:lnTo>
                <a:lnTo>
                  <a:pt x="1429544" y="392832"/>
                </a:lnTo>
                <a:lnTo>
                  <a:pt x="1446610" y="387669"/>
                </a:lnTo>
                <a:lnTo>
                  <a:pt x="1463675" y="382505"/>
                </a:lnTo>
                <a:lnTo>
                  <a:pt x="1494631" y="371781"/>
                </a:lnTo>
                <a:lnTo>
                  <a:pt x="1520825" y="362645"/>
                </a:lnTo>
                <a:lnTo>
                  <a:pt x="1545035" y="353112"/>
                </a:lnTo>
                <a:lnTo>
                  <a:pt x="1550988" y="357481"/>
                </a:lnTo>
                <a:lnTo>
                  <a:pt x="1557338" y="363439"/>
                </a:lnTo>
                <a:lnTo>
                  <a:pt x="1566069" y="371383"/>
                </a:lnTo>
                <a:lnTo>
                  <a:pt x="1577578" y="382108"/>
                </a:lnTo>
                <a:lnTo>
                  <a:pt x="1589881" y="395215"/>
                </a:lnTo>
                <a:lnTo>
                  <a:pt x="1604963" y="410309"/>
                </a:lnTo>
                <a:lnTo>
                  <a:pt x="1620838" y="428183"/>
                </a:lnTo>
                <a:lnTo>
                  <a:pt x="1638697" y="449235"/>
                </a:lnTo>
                <a:lnTo>
                  <a:pt x="1656953" y="472670"/>
                </a:lnTo>
                <a:lnTo>
                  <a:pt x="1666875" y="485380"/>
                </a:lnTo>
                <a:lnTo>
                  <a:pt x="1676400" y="498885"/>
                </a:lnTo>
                <a:lnTo>
                  <a:pt x="1686719" y="512787"/>
                </a:lnTo>
                <a:lnTo>
                  <a:pt x="1696641" y="527881"/>
                </a:lnTo>
                <a:lnTo>
                  <a:pt x="1707356" y="542974"/>
                </a:lnTo>
                <a:lnTo>
                  <a:pt x="1717675" y="559657"/>
                </a:lnTo>
                <a:lnTo>
                  <a:pt x="1727994" y="576339"/>
                </a:lnTo>
                <a:lnTo>
                  <a:pt x="1738710" y="594213"/>
                </a:lnTo>
                <a:lnTo>
                  <a:pt x="1749425" y="612882"/>
                </a:lnTo>
                <a:lnTo>
                  <a:pt x="1760141" y="632345"/>
                </a:lnTo>
                <a:lnTo>
                  <a:pt x="1770460" y="651808"/>
                </a:lnTo>
                <a:lnTo>
                  <a:pt x="1781175" y="672859"/>
                </a:lnTo>
                <a:lnTo>
                  <a:pt x="1802606" y="715360"/>
                </a:lnTo>
                <a:lnTo>
                  <a:pt x="1810544" y="731645"/>
                </a:lnTo>
                <a:lnTo>
                  <a:pt x="1813322" y="739192"/>
                </a:lnTo>
                <a:lnTo>
                  <a:pt x="1816100" y="745944"/>
                </a:lnTo>
                <a:lnTo>
                  <a:pt x="1817688" y="752300"/>
                </a:lnTo>
                <a:lnTo>
                  <a:pt x="1818878" y="758258"/>
                </a:lnTo>
                <a:lnTo>
                  <a:pt x="1819275" y="764216"/>
                </a:lnTo>
                <a:lnTo>
                  <a:pt x="1819275" y="769379"/>
                </a:lnTo>
                <a:lnTo>
                  <a:pt x="1818481" y="774543"/>
                </a:lnTo>
                <a:lnTo>
                  <a:pt x="1816497" y="778912"/>
                </a:lnTo>
                <a:lnTo>
                  <a:pt x="1814116" y="783679"/>
                </a:lnTo>
                <a:lnTo>
                  <a:pt x="1810544" y="788445"/>
                </a:lnTo>
                <a:lnTo>
                  <a:pt x="1805781" y="792417"/>
                </a:lnTo>
                <a:lnTo>
                  <a:pt x="1801019" y="796786"/>
                </a:lnTo>
                <a:lnTo>
                  <a:pt x="1794272" y="801155"/>
                </a:lnTo>
                <a:lnTo>
                  <a:pt x="1787128" y="805922"/>
                </a:lnTo>
                <a:lnTo>
                  <a:pt x="1778397" y="810688"/>
                </a:lnTo>
                <a:lnTo>
                  <a:pt x="1769269" y="815852"/>
                </a:lnTo>
                <a:lnTo>
                  <a:pt x="1747044" y="826179"/>
                </a:lnTo>
                <a:lnTo>
                  <a:pt x="1720056" y="838492"/>
                </a:lnTo>
                <a:lnTo>
                  <a:pt x="1687910" y="852394"/>
                </a:lnTo>
                <a:lnTo>
                  <a:pt x="1650206" y="868680"/>
                </a:lnTo>
                <a:lnTo>
                  <a:pt x="1607741" y="888142"/>
                </a:lnTo>
                <a:lnTo>
                  <a:pt x="1568450" y="905619"/>
                </a:lnTo>
                <a:lnTo>
                  <a:pt x="1553766" y="911975"/>
                </a:lnTo>
                <a:lnTo>
                  <a:pt x="1541463" y="916344"/>
                </a:lnTo>
                <a:lnTo>
                  <a:pt x="1531144" y="919521"/>
                </a:lnTo>
                <a:lnTo>
                  <a:pt x="1526778" y="920713"/>
                </a:lnTo>
                <a:lnTo>
                  <a:pt x="1522810" y="921507"/>
                </a:lnTo>
                <a:lnTo>
                  <a:pt x="1518841" y="921905"/>
                </a:lnTo>
                <a:lnTo>
                  <a:pt x="1514872" y="921905"/>
                </a:lnTo>
                <a:lnTo>
                  <a:pt x="1511697" y="921507"/>
                </a:lnTo>
                <a:lnTo>
                  <a:pt x="1508522" y="921110"/>
                </a:lnTo>
                <a:lnTo>
                  <a:pt x="1505347" y="920316"/>
                </a:lnTo>
                <a:lnTo>
                  <a:pt x="1502569" y="919521"/>
                </a:lnTo>
                <a:lnTo>
                  <a:pt x="1496219" y="916344"/>
                </a:lnTo>
                <a:lnTo>
                  <a:pt x="1489869" y="912769"/>
                </a:lnTo>
                <a:lnTo>
                  <a:pt x="1482328" y="907605"/>
                </a:lnTo>
                <a:lnTo>
                  <a:pt x="1472803" y="902045"/>
                </a:lnTo>
                <a:lnTo>
                  <a:pt x="1462485" y="895689"/>
                </a:lnTo>
                <a:lnTo>
                  <a:pt x="1449785" y="888540"/>
                </a:lnTo>
                <a:lnTo>
                  <a:pt x="1433910" y="880993"/>
                </a:lnTo>
                <a:lnTo>
                  <a:pt x="1425178" y="876624"/>
                </a:lnTo>
                <a:lnTo>
                  <a:pt x="1415653" y="870666"/>
                </a:lnTo>
                <a:lnTo>
                  <a:pt x="1404541" y="863516"/>
                </a:lnTo>
                <a:lnTo>
                  <a:pt x="1393428" y="854778"/>
                </a:lnTo>
                <a:lnTo>
                  <a:pt x="1381522" y="845642"/>
                </a:lnTo>
                <a:lnTo>
                  <a:pt x="1368822" y="834917"/>
                </a:lnTo>
                <a:lnTo>
                  <a:pt x="1355725" y="823796"/>
                </a:lnTo>
                <a:lnTo>
                  <a:pt x="1342231" y="811483"/>
                </a:lnTo>
                <a:lnTo>
                  <a:pt x="1314053" y="785267"/>
                </a:lnTo>
                <a:lnTo>
                  <a:pt x="1284288" y="757463"/>
                </a:lnTo>
                <a:lnTo>
                  <a:pt x="1254522" y="728468"/>
                </a:lnTo>
                <a:lnTo>
                  <a:pt x="1225153" y="698677"/>
                </a:lnTo>
                <a:lnTo>
                  <a:pt x="1167606" y="642275"/>
                </a:lnTo>
                <a:lnTo>
                  <a:pt x="1141016" y="616457"/>
                </a:lnTo>
                <a:lnTo>
                  <a:pt x="1116806" y="593816"/>
                </a:lnTo>
                <a:lnTo>
                  <a:pt x="1105694" y="583886"/>
                </a:lnTo>
                <a:lnTo>
                  <a:pt x="1094978" y="574751"/>
                </a:lnTo>
                <a:lnTo>
                  <a:pt x="1085453" y="567204"/>
                </a:lnTo>
                <a:lnTo>
                  <a:pt x="1077119" y="560451"/>
                </a:lnTo>
                <a:lnTo>
                  <a:pt x="1069181" y="554890"/>
                </a:lnTo>
                <a:lnTo>
                  <a:pt x="1062435" y="551316"/>
                </a:lnTo>
                <a:lnTo>
                  <a:pt x="1056878" y="548535"/>
                </a:lnTo>
                <a:lnTo>
                  <a:pt x="1054100" y="547741"/>
                </a:lnTo>
                <a:lnTo>
                  <a:pt x="1052116" y="547741"/>
                </a:lnTo>
                <a:lnTo>
                  <a:pt x="1042591" y="547741"/>
                </a:lnTo>
                <a:lnTo>
                  <a:pt x="1028700" y="548535"/>
                </a:lnTo>
                <a:lnTo>
                  <a:pt x="992585" y="550918"/>
                </a:lnTo>
                <a:lnTo>
                  <a:pt x="949325" y="553302"/>
                </a:lnTo>
                <a:lnTo>
                  <a:pt x="902494" y="556479"/>
                </a:lnTo>
                <a:lnTo>
                  <a:pt x="820341" y="562835"/>
                </a:lnTo>
                <a:lnTo>
                  <a:pt x="784622" y="566012"/>
                </a:lnTo>
                <a:lnTo>
                  <a:pt x="760810" y="542180"/>
                </a:lnTo>
                <a:lnTo>
                  <a:pt x="755650" y="532250"/>
                </a:lnTo>
                <a:lnTo>
                  <a:pt x="752078" y="521526"/>
                </a:lnTo>
                <a:lnTo>
                  <a:pt x="748506" y="511596"/>
                </a:lnTo>
                <a:lnTo>
                  <a:pt x="746522" y="500871"/>
                </a:lnTo>
                <a:lnTo>
                  <a:pt x="745331" y="490544"/>
                </a:lnTo>
                <a:lnTo>
                  <a:pt x="744935" y="480217"/>
                </a:lnTo>
                <a:lnTo>
                  <a:pt x="745728" y="470287"/>
                </a:lnTo>
                <a:lnTo>
                  <a:pt x="746919" y="459959"/>
                </a:lnTo>
                <a:lnTo>
                  <a:pt x="748903" y="450029"/>
                </a:lnTo>
                <a:lnTo>
                  <a:pt x="752078" y="440099"/>
                </a:lnTo>
                <a:lnTo>
                  <a:pt x="755650" y="430566"/>
                </a:lnTo>
                <a:lnTo>
                  <a:pt x="760016" y="420636"/>
                </a:lnTo>
                <a:lnTo>
                  <a:pt x="765175" y="411501"/>
                </a:lnTo>
                <a:lnTo>
                  <a:pt x="771128" y="402365"/>
                </a:lnTo>
                <a:lnTo>
                  <a:pt x="777875" y="393229"/>
                </a:lnTo>
                <a:lnTo>
                  <a:pt x="785019" y="384888"/>
                </a:lnTo>
                <a:lnTo>
                  <a:pt x="749697" y="362645"/>
                </a:lnTo>
                <a:lnTo>
                  <a:pt x="711994" y="339210"/>
                </a:lnTo>
                <a:lnTo>
                  <a:pt x="648494" y="300682"/>
                </a:lnTo>
                <a:lnTo>
                  <a:pt x="635000" y="307037"/>
                </a:lnTo>
                <a:lnTo>
                  <a:pt x="617538" y="316172"/>
                </a:lnTo>
                <a:lnTo>
                  <a:pt x="596503" y="327691"/>
                </a:lnTo>
                <a:lnTo>
                  <a:pt x="572294" y="341593"/>
                </a:lnTo>
                <a:lnTo>
                  <a:pt x="545306" y="357879"/>
                </a:lnTo>
                <a:lnTo>
                  <a:pt x="531019" y="367014"/>
                </a:lnTo>
                <a:lnTo>
                  <a:pt x="516335" y="377341"/>
                </a:lnTo>
                <a:lnTo>
                  <a:pt x="500856" y="387669"/>
                </a:lnTo>
                <a:lnTo>
                  <a:pt x="484585" y="399187"/>
                </a:lnTo>
                <a:lnTo>
                  <a:pt x="467915" y="411501"/>
                </a:lnTo>
                <a:lnTo>
                  <a:pt x="450850" y="424211"/>
                </a:lnTo>
                <a:lnTo>
                  <a:pt x="438150" y="434141"/>
                </a:lnTo>
                <a:lnTo>
                  <a:pt x="432990" y="439702"/>
                </a:lnTo>
                <a:lnTo>
                  <a:pt x="415131" y="456782"/>
                </a:lnTo>
                <a:lnTo>
                  <a:pt x="398859" y="473464"/>
                </a:lnTo>
                <a:lnTo>
                  <a:pt x="382984" y="490544"/>
                </a:lnTo>
                <a:lnTo>
                  <a:pt x="368300" y="506829"/>
                </a:lnTo>
                <a:lnTo>
                  <a:pt x="354409" y="523909"/>
                </a:lnTo>
                <a:lnTo>
                  <a:pt x="341312" y="539797"/>
                </a:lnTo>
                <a:lnTo>
                  <a:pt x="329009" y="555685"/>
                </a:lnTo>
                <a:lnTo>
                  <a:pt x="317500" y="570779"/>
                </a:lnTo>
                <a:lnTo>
                  <a:pt x="387350" y="732042"/>
                </a:lnTo>
                <a:lnTo>
                  <a:pt x="401240" y="724098"/>
                </a:lnTo>
                <a:lnTo>
                  <a:pt x="406400" y="721318"/>
                </a:lnTo>
                <a:lnTo>
                  <a:pt x="413147" y="720523"/>
                </a:lnTo>
                <a:lnTo>
                  <a:pt x="419497" y="719729"/>
                </a:lnTo>
                <a:lnTo>
                  <a:pt x="425053" y="719729"/>
                </a:lnTo>
                <a:lnTo>
                  <a:pt x="430609" y="720523"/>
                </a:lnTo>
                <a:lnTo>
                  <a:pt x="436165" y="721715"/>
                </a:lnTo>
                <a:lnTo>
                  <a:pt x="441325" y="722907"/>
                </a:lnTo>
                <a:lnTo>
                  <a:pt x="446484" y="724495"/>
                </a:lnTo>
                <a:lnTo>
                  <a:pt x="450850" y="726482"/>
                </a:lnTo>
                <a:lnTo>
                  <a:pt x="455215" y="729262"/>
                </a:lnTo>
                <a:lnTo>
                  <a:pt x="459581" y="731645"/>
                </a:lnTo>
                <a:lnTo>
                  <a:pt x="463550" y="734823"/>
                </a:lnTo>
                <a:lnTo>
                  <a:pt x="467519" y="738000"/>
                </a:lnTo>
                <a:lnTo>
                  <a:pt x="474265" y="744753"/>
                </a:lnTo>
                <a:lnTo>
                  <a:pt x="481013" y="752300"/>
                </a:lnTo>
                <a:lnTo>
                  <a:pt x="486966" y="759846"/>
                </a:lnTo>
                <a:lnTo>
                  <a:pt x="492125" y="768188"/>
                </a:lnTo>
                <a:lnTo>
                  <a:pt x="502047" y="783281"/>
                </a:lnTo>
                <a:lnTo>
                  <a:pt x="506413" y="790034"/>
                </a:lnTo>
                <a:lnTo>
                  <a:pt x="510778" y="795992"/>
                </a:lnTo>
                <a:lnTo>
                  <a:pt x="515541" y="800361"/>
                </a:lnTo>
                <a:lnTo>
                  <a:pt x="517525" y="802744"/>
                </a:lnTo>
                <a:lnTo>
                  <a:pt x="519510" y="803936"/>
                </a:lnTo>
                <a:lnTo>
                  <a:pt x="525860" y="807511"/>
                </a:lnTo>
                <a:lnTo>
                  <a:pt x="531416" y="811483"/>
                </a:lnTo>
                <a:lnTo>
                  <a:pt x="536972" y="815852"/>
                </a:lnTo>
                <a:lnTo>
                  <a:pt x="541735" y="819427"/>
                </a:lnTo>
                <a:lnTo>
                  <a:pt x="550466" y="827371"/>
                </a:lnTo>
                <a:lnTo>
                  <a:pt x="558006" y="834917"/>
                </a:lnTo>
                <a:lnTo>
                  <a:pt x="564356" y="843259"/>
                </a:lnTo>
                <a:lnTo>
                  <a:pt x="569516" y="850806"/>
                </a:lnTo>
                <a:lnTo>
                  <a:pt x="573881" y="858352"/>
                </a:lnTo>
                <a:lnTo>
                  <a:pt x="577850" y="865899"/>
                </a:lnTo>
                <a:lnTo>
                  <a:pt x="584597" y="879404"/>
                </a:lnTo>
                <a:lnTo>
                  <a:pt x="587375" y="885759"/>
                </a:lnTo>
                <a:lnTo>
                  <a:pt x="590550" y="891717"/>
                </a:lnTo>
                <a:lnTo>
                  <a:pt x="594122" y="896881"/>
                </a:lnTo>
                <a:lnTo>
                  <a:pt x="598091" y="901250"/>
                </a:lnTo>
                <a:lnTo>
                  <a:pt x="602456" y="905619"/>
                </a:lnTo>
                <a:lnTo>
                  <a:pt x="604838" y="907208"/>
                </a:lnTo>
                <a:lnTo>
                  <a:pt x="607616" y="908797"/>
                </a:lnTo>
                <a:lnTo>
                  <a:pt x="613569" y="912372"/>
                </a:lnTo>
                <a:lnTo>
                  <a:pt x="618728" y="915549"/>
                </a:lnTo>
                <a:lnTo>
                  <a:pt x="624285" y="919124"/>
                </a:lnTo>
                <a:lnTo>
                  <a:pt x="629047" y="922699"/>
                </a:lnTo>
                <a:lnTo>
                  <a:pt x="633413" y="926274"/>
                </a:lnTo>
                <a:lnTo>
                  <a:pt x="637778" y="929849"/>
                </a:lnTo>
                <a:lnTo>
                  <a:pt x="645319" y="938190"/>
                </a:lnTo>
                <a:lnTo>
                  <a:pt x="651669" y="946134"/>
                </a:lnTo>
                <a:lnTo>
                  <a:pt x="657622" y="954078"/>
                </a:lnTo>
                <a:lnTo>
                  <a:pt x="661988" y="962022"/>
                </a:lnTo>
                <a:lnTo>
                  <a:pt x="665956" y="969966"/>
                </a:lnTo>
                <a:lnTo>
                  <a:pt x="669528" y="977116"/>
                </a:lnTo>
                <a:lnTo>
                  <a:pt x="671910" y="983868"/>
                </a:lnTo>
                <a:lnTo>
                  <a:pt x="673894" y="990223"/>
                </a:lnTo>
                <a:lnTo>
                  <a:pt x="675085" y="995784"/>
                </a:lnTo>
                <a:lnTo>
                  <a:pt x="677069" y="1003331"/>
                </a:lnTo>
                <a:lnTo>
                  <a:pt x="677466" y="1006509"/>
                </a:lnTo>
                <a:lnTo>
                  <a:pt x="681038" y="1008892"/>
                </a:lnTo>
                <a:lnTo>
                  <a:pt x="691356" y="1016439"/>
                </a:lnTo>
                <a:lnTo>
                  <a:pt x="698103" y="1021999"/>
                </a:lnTo>
                <a:lnTo>
                  <a:pt x="705644" y="1028752"/>
                </a:lnTo>
                <a:lnTo>
                  <a:pt x="713185" y="1036299"/>
                </a:lnTo>
                <a:lnTo>
                  <a:pt x="721519" y="1045037"/>
                </a:lnTo>
                <a:lnTo>
                  <a:pt x="729456" y="1055364"/>
                </a:lnTo>
                <a:lnTo>
                  <a:pt x="733425" y="1060925"/>
                </a:lnTo>
                <a:lnTo>
                  <a:pt x="737394" y="1066486"/>
                </a:lnTo>
                <a:lnTo>
                  <a:pt x="740966" y="1072047"/>
                </a:lnTo>
                <a:lnTo>
                  <a:pt x="744538" y="1078005"/>
                </a:lnTo>
                <a:lnTo>
                  <a:pt x="747316" y="1084757"/>
                </a:lnTo>
                <a:lnTo>
                  <a:pt x="750094" y="1091112"/>
                </a:lnTo>
                <a:lnTo>
                  <a:pt x="753269" y="1097865"/>
                </a:lnTo>
                <a:lnTo>
                  <a:pt x="755253" y="1105014"/>
                </a:lnTo>
                <a:lnTo>
                  <a:pt x="757635" y="1112164"/>
                </a:lnTo>
                <a:lnTo>
                  <a:pt x="759222" y="1120108"/>
                </a:lnTo>
                <a:lnTo>
                  <a:pt x="760016" y="1128052"/>
                </a:lnTo>
                <a:lnTo>
                  <a:pt x="760810" y="1135599"/>
                </a:lnTo>
                <a:lnTo>
                  <a:pt x="760810" y="1143940"/>
                </a:lnTo>
                <a:lnTo>
                  <a:pt x="760413" y="1152281"/>
                </a:lnTo>
                <a:lnTo>
                  <a:pt x="760016" y="1157048"/>
                </a:lnTo>
                <a:lnTo>
                  <a:pt x="759222" y="1162211"/>
                </a:lnTo>
                <a:lnTo>
                  <a:pt x="756841" y="1171347"/>
                </a:lnTo>
                <a:lnTo>
                  <a:pt x="753666" y="1181277"/>
                </a:lnTo>
                <a:lnTo>
                  <a:pt x="749697" y="1190016"/>
                </a:lnTo>
                <a:lnTo>
                  <a:pt x="744935" y="1199151"/>
                </a:lnTo>
                <a:lnTo>
                  <a:pt x="739378" y="1207492"/>
                </a:lnTo>
                <a:lnTo>
                  <a:pt x="733028" y="1216628"/>
                </a:lnTo>
                <a:lnTo>
                  <a:pt x="726281" y="1224572"/>
                </a:lnTo>
                <a:lnTo>
                  <a:pt x="864394" y="1334200"/>
                </a:lnTo>
                <a:lnTo>
                  <a:pt x="871538" y="1340158"/>
                </a:lnTo>
                <a:lnTo>
                  <a:pt x="871935" y="1340555"/>
                </a:lnTo>
                <a:lnTo>
                  <a:pt x="872728" y="1340555"/>
                </a:lnTo>
                <a:lnTo>
                  <a:pt x="891381" y="1356046"/>
                </a:lnTo>
                <a:lnTo>
                  <a:pt x="908050" y="1369153"/>
                </a:lnTo>
                <a:lnTo>
                  <a:pt x="915194" y="1374317"/>
                </a:lnTo>
                <a:lnTo>
                  <a:pt x="921941" y="1379083"/>
                </a:lnTo>
                <a:lnTo>
                  <a:pt x="927894" y="1382658"/>
                </a:lnTo>
                <a:lnTo>
                  <a:pt x="933847" y="1386233"/>
                </a:lnTo>
                <a:lnTo>
                  <a:pt x="939006" y="1388219"/>
                </a:lnTo>
                <a:lnTo>
                  <a:pt x="944563" y="1389808"/>
                </a:lnTo>
                <a:lnTo>
                  <a:pt x="949722" y="1390205"/>
                </a:lnTo>
                <a:lnTo>
                  <a:pt x="954881" y="1390205"/>
                </a:lnTo>
                <a:lnTo>
                  <a:pt x="960041" y="1389411"/>
                </a:lnTo>
                <a:lnTo>
                  <a:pt x="965200" y="1387822"/>
                </a:lnTo>
                <a:lnTo>
                  <a:pt x="971153" y="1385041"/>
                </a:lnTo>
                <a:lnTo>
                  <a:pt x="977106" y="1381467"/>
                </a:lnTo>
                <a:lnTo>
                  <a:pt x="983456" y="1376700"/>
                </a:lnTo>
                <a:lnTo>
                  <a:pt x="990203" y="1371934"/>
                </a:lnTo>
                <a:lnTo>
                  <a:pt x="994966" y="1367962"/>
                </a:lnTo>
                <a:lnTo>
                  <a:pt x="998538" y="1364387"/>
                </a:lnTo>
                <a:lnTo>
                  <a:pt x="1002506" y="1360415"/>
                </a:lnTo>
                <a:lnTo>
                  <a:pt x="1005285" y="1356443"/>
                </a:lnTo>
                <a:lnTo>
                  <a:pt x="1008063" y="1353265"/>
                </a:lnTo>
                <a:lnTo>
                  <a:pt x="1009650" y="1349691"/>
                </a:lnTo>
                <a:lnTo>
                  <a:pt x="1010841" y="1346513"/>
                </a:lnTo>
                <a:lnTo>
                  <a:pt x="1011238" y="1343732"/>
                </a:lnTo>
                <a:lnTo>
                  <a:pt x="1011238" y="1341746"/>
                </a:lnTo>
                <a:lnTo>
                  <a:pt x="1010841" y="1339760"/>
                </a:lnTo>
                <a:lnTo>
                  <a:pt x="1009650" y="1336980"/>
                </a:lnTo>
                <a:lnTo>
                  <a:pt x="1008460" y="1334994"/>
                </a:lnTo>
                <a:lnTo>
                  <a:pt x="1007269" y="1334200"/>
                </a:lnTo>
                <a:lnTo>
                  <a:pt x="972344" y="1296466"/>
                </a:lnTo>
                <a:lnTo>
                  <a:pt x="846138" y="1173333"/>
                </a:lnTo>
                <a:lnTo>
                  <a:pt x="843756" y="1170950"/>
                </a:lnTo>
                <a:lnTo>
                  <a:pt x="841772" y="1168169"/>
                </a:lnTo>
                <a:lnTo>
                  <a:pt x="839788" y="1164992"/>
                </a:lnTo>
                <a:lnTo>
                  <a:pt x="838200" y="1162211"/>
                </a:lnTo>
                <a:lnTo>
                  <a:pt x="837010" y="1158637"/>
                </a:lnTo>
                <a:lnTo>
                  <a:pt x="836216" y="1155856"/>
                </a:lnTo>
                <a:lnTo>
                  <a:pt x="835819" y="1152281"/>
                </a:lnTo>
                <a:lnTo>
                  <a:pt x="835422" y="1149104"/>
                </a:lnTo>
                <a:lnTo>
                  <a:pt x="835819" y="1145529"/>
                </a:lnTo>
                <a:lnTo>
                  <a:pt x="836216" y="1142351"/>
                </a:lnTo>
                <a:lnTo>
                  <a:pt x="836613" y="1138777"/>
                </a:lnTo>
                <a:lnTo>
                  <a:pt x="837803" y="1135996"/>
                </a:lnTo>
                <a:lnTo>
                  <a:pt x="839391" y="1132421"/>
                </a:lnTo>
                <a:lnTo>
                  <a:pt x="840978" y="1129641"/>
                </a:lnTo>
                <a:lnTo>
                  <a:pt x="842963" y="1126861"/>
                </a:lnTo>
                <a:lnTo>
                  <a:pt x="845741" y="1124080"/>
                </a:lnTo>
                <a:lnTo>
                  <a:pt x="848122" y="1121697"/>
                </a:lnTo>
                <a:lnTo>
                  <a:pt x="850900" y="1119314"/>
                </a:lnTo>
                <a:lnTo>
                  <a:pt x="854075" y="1117725"/>
                </a:lnTo>
                <a:lnTo>
                  <a:pt x="856853" y="1116136"/>
                </a:lnTo>
                <a:lnTo>
                  <a:pt x="860028" y="1115342"/>
                </a:lnTo>
                <a:lnTo>
                  <a:pt x="863203" y="1114547"/>
                </a:lnTo>
                <a:lnTo>
                  <a:pt x="866775" y="1113753"/>
                </a:lnTo>
                <a:lnTo>
                  <a:pt x="869950" y="1113753"/>
                </a:lnTo>
                <a:lnTo>
                  <a:pt x="873522" y="1113753"/>
                </a:lnTo>
                <a:lnTo>
                  <a:pt x="876697" y="1114150"/>
                </a:lnTo>
                <a:lnTo>
                  <a:pt x="879872" y="1114944"/>
                </a:lnTo>
                <a:lnTo>
                  <a:pt x="883047" y="1116136"/>
                </a:lnTo>
                <a:lnTo>
                  <a:pt x="886222" y="1117328"/>
                </a:lnTo>
                <a:lnTo>
                  <a:pt x="889000" y="1118916"/>
                </a:lnTo>
                <a:lnTo>
                  <a:pt x="891778" y="1121300"/>
                </a:lnTo>
                <a:lnTo>
                  <a:pt x="894953" y="1123286"/>
                </a:lnTo>
                <a:lnTo>
                  <a:pt x="1063625" y="1287330"/>
                </a:lnTo>
                <a:lnTo>
                  <a:pt x="1063625" y="1286933"/>
                </a:lnTo>
                <a:lnTo>
                  <a:pt x="1071563" y="1294877"/>
                </a:lnTo>
                <a:lnTo>
                  <a:pt x="1073944" y="1298054"/>
                </a:lnTo>
                <a:lnTo>
                  <a:pt x="1092200" y="1315531"/>
                </a:lnTo>
                <a:lnTo>
                  <a:pt x="1110060" y="1332611"/>
                </a:lnTo>
                <a:lnTo>
                  <a:pt x="1117203" y="1339760"/>
                </a:lnTo>
                <a:lnTo>
                  <a:pt x="1123950" y="1345718"/>
                </a:lnTo>
                <a:lnTo>
                  <a:pt x="1130300" y="1350485"/>
                </a:lnTo>
                <a:lnTo>
                  <a:pt x="1135460" y="1354060"/>
                </a:lnTo>
                <a:lnTo>
                  <a:pt x="1141016" y="1356443"/>
                </a:lnTo>
                <a:lnTo>
                  <a:pt x="1145778" y="1358429"/>
                </a:lnTo>
                <a:lnTo>
                  <a:pt x="1150938" y="1359223"/>
                </a:lnTo>
                <a:lnTo>
                  <a:pt x="1155303" y="1358826"/>
                </a:lnTo>
                <a:lnTo>
                  <a:pt x="1160066" y="1357635"/>
                </a:lnTo>
                <a:lnTo>
                  <a:pt x="1164828" y="1354854"/>
                </a:lnTo>
                <a:lnTo>
                  <a:pt x="1169591" y="1351677"/>
                </a:lnTo>
                <a:lnTo>
                  <a:pt x="1175147" y="1347307"/>
                </a:lnTo>
                <a:lnTo>
                  <a:pt x="1181100" y="1341746"/>
                </a:lnTo>
                <a:lnTo>
                  <a:pt x="1187847" y="1335788"/>
                </a:lnTo>
                <a:lnTo>
                  <a:pt x="1193403" y="1330228"/>
                </a:lnTo>
                <a:lnTo>
                  <a:pt x="1198166" y="1324667"/>
                </a:lnTo>
                <a:lnTo>
                  <a:pt x="1201738" y="1319106"/>
                </a:lnTo>
                <a:lnTo>
                  <a:pt x="1205310" y="1313942"/>
                </a:lnTo>
                <a:lnTo>
                  <a:pt x="1207294" y="1309176"/>
                </a:lnTo>
                <a:lnTo>
                  <a:pt x="1209278" y="1304807"/>
                </a:lnTo>
                <a:lnTo>
                  <a:pt x="1210469" y="1300835"/>
                </a:lnTo>
                <a:lnTo>
                  <a:pt x="1211263" y="1297260"/>
                </a:lnTo>
                <a:lnTo>
                  <a:pt x="1211660" y="1293288"/>
                </a:lnTo>
                <a:lnTo>
                  <a:pt x="1211660" y="1290507"/>
                </a:lnTo>
                <a:lnTo>
                  <a:pt x="1211263" y="1287330"/>
                </a:lnTo>
                <a:lnTo>
                  <a:pt x="1210072" y="1284947"/>
                </a:lnTo>
                <a:lnTo>
                  <a:pt x="1208485" y="1280180"/>
                </a:lnTo>
                <a:lnTo>
                  <a:pt x="1206897" y="1277400"/>
                </a:lnTo>
                <a:lnTo>
                  <a:pt x="1161653" y="1233310"/>
                </a:lnTo>
                <a:lnTo>
                  <a:pt x="1159272" y="1230530"/>
                </a:lnTo>
                <a:lnTo>
                  <a:pt x="1156494" y="1227352"/>
                </a:lnTo>
                <a:lnTo>
                  <a:pt x="1154906" y="1224175"/>
                </a:lnTo>
                <a:lnTo>
                  <a:pt x="1153319" y="1220600"/>
                </a:lnTo>
                <a:lnTo>
                  <a:pt x="927894" y="1004920"/>
                </a:lnTo>
                <a:lnTo>
                  <a:pt x="925116" y="1002139"/>
                </a:lnTo>
                <a:lnTo>
                  <a:pt x="923131" y="999359"/>
                </a:lnTo>
                <a:lnTo>
                  <a:pt x="921544" y="996181"/>
                </a:lnTo>
                <a:lnTo>
                  <a:pt x="919560" y="993401"/>
                </a:lnTo>
                <a:lnTo>
                  <a:pt x="918369" y="989826"/>
                </a:lnTo>
                <a:lnTo>
                  <a:pt x="917575" y="986648"/>
                </a:lnTo>
                <a:lnTo>
                  <a:pt x="917178" y="983074"/>
                </a:lnTo>
                <a:lnTo>
                  <a:pt x="916781" y="979896"/>
                </a:lnTo>
                <a:lnTo>
                  <a:pt x="916781" y="976321"/>
                </a:lnTo>
                <a:lnTo>
                  <a:pt x="917178" y="973144"/>
                </a:lnTo>
                <a:lnTo>
                  <a:pt x="917972" y="969569"/>
                </a:lnTo>
                <a:lnTo>
                  <a:pt x="919163" y="966391"/>
                </a:lnTo>
                <a:lnTo>
                  <a:pt x="920750" y="962816"/>
                </a:lnTo>
                <a:lnTo>
                  <a:pt x="922338" y="960036"/>
                </a:lnTo>
                <a:lnTo>
                  <a:pt x="924322" y="956858"/>
                </a:lnTo>
                <a:lnTo>
                  <a:pt x="927100" y="954078"/>
                </a:lnTo>
                <a:lnTo>
                  <a:pt x="929481" y="952092"/>
                </a:lnTo>
                <a:lnTo>
                  <a:pt x="932260" y="949311"/>
                </a:lnTo>
                <a:lnTo>
                  <a:pt x="935435" y="947723"/>
                </a:lnTo>
                <a:lnTo>
                  <a:pt x="938213" y="946134"/>
                </a:lnTo>
                <a:lnTo>
                  <a:pt x="941785" y="944942"/>
                </a:lnTo>
                <a:lnTo>
                  <a:pt x="944960" y="944148"/>
                </a:lnTo>
                <a:lnTo>
                  <a:pt x="948531" y="943353"/>
                </a:lnTo>
                <a:lnTo>
                  <a:pt x="951706" y="942956"/>
                </a:lnTo>
                <a:lnTo>
                  <a:pt x="955278" y="942956"/>
                </a:lnTo>
                <a:lnTo>
                  <a:pt x="958453" y="943353"/>
                </a:lnTo>
                <a:lnTo>
                  <a:pt x="962025" y="944545"/>
                </a:lnTo>
                <a:lnTo>
                  <a:pt x="965200" y="945737"/>
                </a:lnTo>
                <a:lnTo>
                  <a:pt x="968772" y="946928"/>
                </a:lnTo>
                <a:lnTo>
                  <a:pt x="971550" y="948517"/>
                </a:lnTo>
                <a:lnTo>
                  <a:pt x="974725" y="950900"/>
                </a:lnTo>
                <a:lnTo>
                  <a:pt x="977503" y="953284"/>
                </a:lnTo>
                <a:lnTo>
                  <a:pt x="1214041" y="1179291"/>
                </a:lnTo>
                <a:lnTo>
                  <a:pt x="1216819" y="1182469"/>
                </a:lnTo>
                <a:lnTo>
                  <a:pt x="1235472" y="1199946"/>
                </a:lnTo>
                <a:lnTo>
                  <a:pt x="1254125" y="1217422"/>
                </a:lnTo>
                <a:lnTo>
                  <a:pt x="1262063" y="1224572"/>
                </a:lnTo>
                <a:lnTo>
                  <a:pt x="1268810" y="1230530"/>
                </a:lnTo>
                <a:lnTo>
                  <a:pt x="1275556" y="1235694"/>
                </a:lnTo>
                <a:lnTo>
                  <a:pt x="1281510" y="1239269"/>
                </a:lnTo>
                <a:lnTo>
                  <a:pt x="1287066" y="1242049"/>
                </a:lnTo>
                <a:lnTo>
                  <a:pt x="1292622" y="1244035"/>
                </a:lnTo>
                <a:lnTo>
                  <a:pt x="1297385" y="1244432"/>
                </a:lnTo>
                <a:lnTo>
                  <a:pt x="1299766" y="1244432"/>
                </a:lnTo>
                <a:lnTo>
                  <a:pt x="1302147" y="1244035"/>
                </a:lnTo>
                <a:lnTo>
                  <a:pt x="1307306" y="1242843"/>
                </a:lnTo>
                <a:lnTo>
                  <a:pt x="1312863" y="1240063"/>
                </a:lnTo>
                <a:lnTo>
                  <a:pt x="1317625" y="1236885"/>
                </a:lnTo>
                <a:lnTo>
                  <a:pt x="1323578" y="1232516"/>
                </a:lnTo>
                <a:lnTo>
                  <a:pt x="1329928" y="1226955"/>
                </a:lnTo>
                <a:lnTo>
                  <a:pt x="1336675" y="1220600"/>
                </a:lnTo>
                <a:lnTo>
                  <a:pt x="1343422" y="1213848"/>
                </a:lnTo>
                <a:lnTo>
                  <a:pt x="1348978" y="1207492"/>
                </a:lnTo>
                <a:lnTo>
                  <a:pt x="1352947" y="1201932"/>
                </a:lnTo>
                <a:lnTo>
                  <a:pt x="1356122" y="1196371"/>
                </a:lnTo>
                <a:lnTo>
                  <a:pt x="1358503" y="1191207"/>
                </a:lnTo>
                <a:lnTo>
                  <a:pt x="1360488" y="1186044"/>
                </a:lnTo>
                <a:lnTo>
                  <a:pt x="1361281" y="1182072"/>
                </a:lnTo>
                <a:lnTo>
                  <a:pt x="1361678" y="1178099"/>
                </a:lnTo>
                <a:lnTo>
                  <a:pt x="1361281" y="1174922"/>
                </a:lnTo>
                <a:lnTo>
                  <a:pt x="1360885" y="1171744"/>
                </a:lnTo>
                <a:lnTo>
                  <a:pt x="1359694" y="1168964"/>
                </a:lnTo>
                <a:lnTo>
                  <a:pt x="1359297" y="1166581"/>
                </a:lnTo>
                <a:lnTo>
                  <a:pt x="1357710" y="1164197"/>
                </a:lnTo>
                <a:lnTo>
                  <a:pt x="1356916" y="1163006"/>
                </a:lnTo>
                <a:lnTo>
                  <a:pt x="1309688" y="1118519"/>
                </a:lnTo>
                <a:lnTo>
                  <a:pt x="1307703" y="1116533"/>
                </a:lnTo>
                <a:lnTo>
                  <a:pt x="1306116" y="1114150"/>
                </a:lnTo>
                <a:lnTo>
                  <a:pt x="1302544" y="1108986"/>
                </a:lnTo>
                <a:lnTo>
                  <a:pt x="1299369" y="1105412"/>
                </a:lnTo>
                <a:lnTo>
                  <a:pt x="1279128" y="1084757"/>
                </a:lnTo>
                <a:lnTo>
                  <a:pt x="1278335" y="1084360"/>
                </a:lnTo>
                <a:lnTo>
                  <a:pt x="1048941" y="854778"/>
                </a:lnTo>
                <a:lnTo>
                  <a:pt x="1046163" y="851997"/>
                </a:lnTo>
                <a:lnTo>
                  <a:pt x="1044178" y="849217"/>
                </a:lnTo>
                <a:lnTo>
                  <a:pt x="1042591" y="846039"/>
                </a:lnTo>
                <a:lnTo>
                  <a:pt x="1041003" y="843259"/>
                </a:lnTo>
                <a:lnTo>
                  <a:pt x="1039813" y="839684"/>
                </a:lnTo>
                <a:lnTo>
                  <a:pt x="1039019" y="836506"/>
                </a:lnTo>
                <a:lnTo>
                  <a:pt x="1038622" y="832931"/>
                </a:lnTo>
                <a:lnTo>
                  <a:pt x="1038622" y="829754"/>
                </a:lnTo>
                <a:lnTo>
                  <a:pt x="1038622" y="826179"/>
                </a:lnTo>
                <a:lnTo>
                  <a:pt x="1039019" y="823001"/>
                </a:lnTo>
                <a:lnTo>
                  <a:pt x="1039813" y="819427"/>
                </a:lnTo>
                <a:lnTo>
                  <a:pt x="1041003" y="816249"/>
                </a:lnTo>
                <a:lnTo>
                  <a:pt x="1042591" y="813071"/>
                </a:lnTo>
                <a:lnTo>
                  <a:pt x="1044178" y="810291"/>
                </a:lnTo>
                <a:lnTo>
                  <a:pt x="1046163" y="807113"/>
                </a:lnTo>
                <a:lnTo>
                  <a:pt x="1048941" y="804730"/>
                </a:lnTo>
                <a:lnTo>
                  <a:pt x="1051719" y="802347"/>
                </a:lnTo>
                <a:lnTo>
                  <a:pt x="1054100" y="799964"/>
                </a:lnTo>
                <a:lnTo>
                  <a:pt x="1057672" y="798375"/>
                </a:lnTo>
                <a:lnTo>
                  <a:pt x="1060450" y="796786"/>
                </a:lnTo>
                <a:lnTo>
                  <a:pt x="1064022" y="795595"/>
                </a:lnTo>
                <a:lnTo>
                  <a:pt x="1067197" y="794800"/>
                </a:lnTo>
                <a:lnTo>
                  <a:pt x="1070769" y="794006"/>
                </a:lnTo>
                <a:lnTo>
                  <a:pt x="1073944" y="794006"/>
                </a:lnTo>
                <a:lnTo>
                  <a:pt x="1077516" y="794006"/>
                </a:lnTo>
                <a:lnTo>
                  <a:pt x="1080691" y="794800"/>
                </a:lnTo>
                <a:lnTo>
                  <a:pt x="1084263" y="795595"/>
                </a:lnTo>
                <a:lnTo>
                  <a:pt x="1087041" y="796786"/>
                </a:lnTo>
                <a:lnTo>
                  <a:pt x="1090613" y="798375"/>
                </a:lnTo>
                <a:lnTo>
                  <a:pt x="1093391" y="799964"/>
                </a:lnTo>
                <a:lnTo>
                  <a:pt x="1096566" y="802347"/>
                </a:lnTo>
                <a:lnTo>
                  <a:pt x="1098947" y="804730"/>
                </a:lnTo>
                <a:lnTo>
                  <a:pt x="1328738" y="1034313"/>
                </a:lnTo>
                <a:lnTo>
                  <a:pt x="1331119" y="1037093"/>
                </a:lnTo>
                <a:lnTo>
                  <a:pt x="1349375" y="1055364"/>
                </a:lnTo>
                <a:lnTo>
                  <a:pt x="1364456" y="1070061"/>
                </a:lnTo>
                <a:lnTo>
                  <a:pt x="1371600" y="1076813"/>
                </a:lnTo>
                <a:lnTo>
                  <a:pt x="1378347" y="1083168"/>
                </a:lnTo>
                <a:lnTo>
                  <a:pt x="1385094" y="1088729"/>
                </a:lnTo>
                <a:lnTo>
                  <a:pt x="1391444" y="1093496"/>
                </a:lnTo>
                <a:lnTo>
                  <a:pt x="1397397" y="1096673"/>
                </a:lnTo>
                <a:lnTo>
                  <a:pt x="1400175" y="1097865"/>
                </a:lnTo>
                <a:lnTo>
                  <a:pt x="1402953" y="1098659"/>
                </a:lnTo>
                <a:lnTo>
                  <a:pt x="1404541" y="1099056"/>
                </a:lnTo>
                <a:lnTo>
                  <a:pt x="1407716" y="1099851"/>
                </a:lnTo>
                <a:lnTo>
                  <a:pt x="1410891" y="1099056"/>
                </a:lnTo>
                <a:lnTo>
                  <a:pt x="1415653" y="1098262"/>
                </a:lnTo>
                <a:lnTo>
                  <a:pt x="1421210" y="1095879"/>
                </a:lnTo>
                <a:lnTo>
                  <a:pt x="1424385" y="1093893"/>
                </a:lnTo>
                <a:lnTo>
                  <a:pt x="1427956" y="1091112"/>
                </a:lnTo>
                <a:lnTo>
                  <a:pt x="1431528" y="1088729"/>
                </a:lnTo>
                <a:lnTo>
                  <a:pt x="1435894" y="1084757"/>
                </a:lnTo>
                <a:lnTo>
                  <a:pt x="1440260" y="1081182"/>
                </a:lnTo>
                <a:lnTo>
                  <a:pt x="1445419" y="1076019"/>
                </a:lnTo>
                <a:lnTo>
                  <a:pt x="1452166" y="1068869"/>
                </a:lnTo>
                <a:lnTo>
                  <a:pt x="1457325" y="1062514"/>
                </a:lnTo>
                <a:lnTo>
                  <a:pt x="1461294" y="1056159"/>
                </a:lnTo>
                <a:lnTo>
                  <a:pt x="1464866" y="1050201"/>
                </a:lnTo>
                <a:lnTo>
                  <a:pt x="1466850" y="1044640"/>
                </a:lnTo>
                <a:lnTo>
                  <a:pt x="1468835" y="1039873"/>
                </a:lnTo>
                <a:lnTo>
                  <a:pt x="1469628" y="1035504"/>
                </a:lnTo>
                <a:lnTo>
                  <a:pt x="1470025" y="1031135"/>
                </a:lnTo>
                <a:lnTo>
                  <a:pt x="1469628" y="1027560"/>
                </a:lnTo>
                <a:lnTo>
                  <a:pt x="1469231" y="1024383"/>
                </a:lnTo>
                <a:lnTo>
                  <a:pt x="1468041" y="1021602"/>
                </a:lnTo>
                <a:lnTo>
                  <a:pt x="1467247" y="1019616"/>
                </a:lnTo>
                <a:lnTo>
                  <a:pt x="1465660" y="1016041"/>
                </a:lnTo>
                <a:lnTo>
                  <a:pt x="1464866" y="1015247"/>
                </a:lnTo>
                <a:lnTo>
                  <a:pt x="1419225" y="969966"/>
                </a:lnTo>
                <a:lnTo>
                  <a:pt x="1416844" y="967583"/>
                </a:lnTo>
                <a:lnTo>
                  <a:pt x="1414860" y="964802"/>
                </a:lnTo>
                <a:lnTo>
                  <a:pt x="1412478" y="961625"/>
                </a:lnTo>
                <a:lnTo>
                  <a:pt x="1411288" y="958447"/>
                </a:lnTo>
                <a:lnTo>
                  <a:pt x="1410097" y="955270"/>
                </a:lnTo>
                <a:lnTo>
                  <a:pt x="1409303" y="952092"/>
                </a:lnTo>
                <a:lnTo>
                  <a:pt x="1408906" y="948517"/>
                </a:lnTo>
                <a:lnTo>
                  <a:pt x="1408510" y="945339"/>
                </a:lnTo>
                <a:lnTo>
                  <a:pt x="1408906" y="941765"/>
                </a:lnTo>
                <a:lnTo>
                  <a:pt x="1409303" y="938587"/>
                </a:lnTo>
                <a:lnTo>
                  <a:pt x="1410097" y="935012"/>
                </a:lnTo>
                <a:lnTo>
                  <a:pt x="1410891" y="931835"/>
                </a:lnTo>
                <a:lnTo>
                  <a:pt x="1412478" y="928657"/>
                </a:lnTo>
                <a:lnTo>
                  <a:pt x="1414463" y="925479"/>
                </a:lnTo>
                <a:lnTo>
                  <a:pt x="1416447" y="922302"/>
                </a:lnTo>
                <a:lnTo>
                  <a:pt x="1418828" y="919919"/>
                </a:lnTo>
                <a:lnTo>
                  <a:pt x="1421606" y="917535"/>
                </a:lnTo>
                <a:lnTo>
                  <a:pt x="1424385" y="915152"/>
                </a:lnTo>
                <a:lnTo>
                  <a:pt x="1427163" y="913563"/>
                </a:lnTo>
                <a:lnTo>
                  <a:pt x="1430338" y="911975"/>
                </a:lnTo>
                <a:lnTo>
                  <a:pt x="1433513" y="910783"/>
                </a:lnTo>
                <a:lnTo>
                  <a:pt x="1437085" y="909989"/>
                </a:lnTo>
                <a:lnTo>
                  <a:pt x="1440260" y="909194"/>
                </a:lnTo>
                <a:lnTo>
                  <a:pt x="1443831" y="909194"/>
                </a:lnTo>
                <a:lnTo>
                  <a:pt x="1447006" y="909194"/>
                </a:lnTo>
                <a:lnTo>
                  <a:pt x="1450578" y="909989"/>
                </a:lnTo>
                <a:lnTo>
                  <a:pt x="1453753" y="910783"/>
                </a:lnTo>
                <a:lnTo>
                  <a:pt x="1457325" y="911975"/>
                </a:lnTo>
                <a:lnTo>
                  <a:pt x="1460103" y="913166"/>
                </a:lnTo>
                <a:lnTo>
                  <a:pt x="1463278" y="914755"/>
                </a:lnTo>
                <a:lnTo>
                  <a:pt x="1466056" y="917138"/>
                </a:lnTo>
                <a:lnTo>
                  <a:pt x="1469231" y="919521"/>
                </a:lnTo>
                <a:lnTo>
                  <a:pt x="1516460" y="966391"/>
                </a:lnTo>
                <a:lnTo>
                  <a:pt x="1520825" y="971952"/>
                </a:lnTo>
                <a:lnTo>
                  <a:pt x="1525191" y="978307"/>
                </a:lnTo>
                <a:lnTo>
                  <a:pt x="1528763" y="985060"/>
                </a:lnTo>
                <a:lnTo>
                  <a:pt x="1532731" y="993004"/>
                </a:lnTo>
                <a:lnTo>
                  <a:pt x="1535510" y="1001345"/>
                </a:lnTo>
                <a:lnTo>
                  <a:pt x="1538288" y="1010481"/>
                </a:lnTo>
                <a:lnTo>
                  <a:pt x="1539875" y="1020411"/>
                </a:lnTo>
                <a:lnTo>
                  <a:pt x="1540272" y="1025574"/>
                </a:lnTo>
                <a:lnTo>
                  <a:pt x="1540272" y="1030738"/>
                </a:lnTo>
                <a:lnTo>
                  <a:pt x="1540272" y="1035901"/>
                </a:lnTo>
                <a:lnTo>
                  <a:pt x="1539875" y="1041462"/>
                </a:lnTo>
                <a:lnTo>
                  <a:pt x="1539478" y="1047023"/>
                </a:lnTo>
                <a:lnTo>
                  <a:pt x="1538685" y="1052981"/>
                </a:lnTo>
                <a:lnTo>
                  <a:pt x="1537494" y="1058145"/>
                </a:lnTo>
                <a:lnTo>
                  <a:pt x="1535510" y="1064103"/>
                </a:lnTo>
                <a:lnTo>
                  <a:pt x="1533525" y="1070061"/>
                </a:lnTo>
                <a:lnTo>
                  <a:pt x="1531144" y="1076416"/>
                </a:lnTo>
                <a:lnTo>
                  <a:pt x="1527969" y="1082374"/>
                </a:lnTo>
                <a:lnTo>
                  <a:pt x="1525191" y="1088729"/>
                </a:lnTo>
                <a:lnTo>
                  <a:pt x="1521222" y="1094687"/>
                </a:lnTo>
                <a:lnTo>
                  <a:pt x="1517253" y="1101042"/>
                </a:lnTo>
                <a:lnTo>
                  <a:pt x="1512491" y="1107398"/>
                </a:lnTo>
                <a:lnTo>
                  <a:pt x="1507331" y="1113753"/>
                </a:lnTo>
                <a:lnTo>
                  <a:pt x="1501775" y="1120108"/>
                </a:lnTo>
                <a:lnTo>
                  <a:pt x="1495822" y="1126066"/>
                </a:lnTo>
                <a:lnTo>
                  <a:pt x="1485900" y="1135599"/>
                </a:lnTo>
                <a:lnTo>
                  <a:pt x="1479550" y="1141160"/>
                </a:lnTo>
                <a:lnTo>
                  <a:pt x="1472010" y="1147118"/>
                </a:lnTo>
                <a:lnTo>
                  <a:pt x="1463675" y="1152679"/>
                </a:lnTo>
                <a:lnTo>
                  <a:pt x="1453753" y="1158239"/>
                </a:lnTo>
                <a:lnTo>
                  <a:pt x="1448991" y="1161020"/>
                </a:lnTo>
                <a:lnTo>
                  <a:pt x="1443435" y="1163403"/>
                </a:lnTo>
                <a:lnTo>
                  <a:pt x="1437878" y="1165389"/>
                </a:lnTo>
                <a:lnTo>
                  <a:pt x="1432322" y="1166978"/>
                </a:lnTo>
                <a:lnTo>
                  <a:pt x="1432719" y="1172539"/>
                </a:lnTo>
                <a:lnTo>
                  <a:pt x="1432719" y="1178497"/>
                </a:lnTo>
                <a:lnTo>
                  <a:pt x="1432719" y="1184852"/>
                </a:lnTo>
                <a:lnTo>
                  <a:pt x="1432322" y="1190810"/>
                </a:lnTo>
                <a:lnTo>
                  <a:pt x="1431131" y="1197165"/>
                </a:lnTo>
                <a:lnTo>
                  <a:pt x="1429941" y="1203520"/>
                </a:lnTo>
                <a:lnTo>
                  <a:pt x="1427956" y="1210273"/>
                </a:lnTo>
                <a:lnTo>
                  <a:pt x="1425575" y="1217025"/>
                </a:lnTo>
                <a:lnTo>
                  <a:pt x="1422797" y="1223778"/>
                </a:lnTo>
                <a:lnTo>
                  <a:pt x="1419225" y="1230530"/>
                </a:lnTo>
                <a:lnTo>
                  <a:pt x="1415653" y="1237283"/>
                </a:lnTo>
                <a:lnTo>
                  <a:pt x="1410891" y="1244432"/>
                </a:lnTo>
                <a:lnTo>
                  <a:pt x="1405731" y="1251185"/>
                </a:lnTo>
                <a:lnTo>
                  <a:pt x="1399778" y="1258334"/>
                </a:lnTo>
                <a:lnTo>
                  <a:pt x="1393428" y="1265484"/>
                </a:lnTo>
                <a:lnTo>
                  <a:pt x="1386285" y="1272633"/>
                </a:lnTo>
                <a:lnTo>
                  <a:pt x="1379935" y="1278194"/>
                </a:lnTo>
                <a:lnTo>
                  <a:pt x="1374378" y="1283755"/>
                </a:lnTo>
                <a:lnTo>
                  <a:pt x="1368028" y="1288124"/>
                </a:lnTo>
                <a:lnTo>
                  <a:pt x="1362075" y="1292891"/>
                </a:lnTo>
                <a:lnTo>
                  <a:pt x="1356519" y="1296863"/>
                </a:lnTo>
                <a:lnTo>
                  <a:pt x="1350566" y="1300040"/>
                </a:lnTo>
                <a:lnTo>
                  <a:pt x="1345010" y="1303615"/>
                </a:lnTo>
                <a:lnTo>
                  <a:pt x="1339453" y="1305998"/>
                </a:lnTo>
                <a:lnTo>
                  <a:pt x="1334294" y="1308382"/>
                </a:lnTo>
                <a:lnTo>
                  <a:pt x="1328738" y="1310765"/>
                </a:lnTo>
                <a:lnTo>
                  <a:pt x="1323181" y="1312354"/>
                </a:lnTo>
                <a:lnTo>
                  <a:pt x="1318022" y="1313545"/>
                </a:lnTo>
                <a:lnTo>
                  <a:pt x="1312863" y="1314737"/>
                </a:lnTo>
                <a:lnTo>
                  <a:pt x="1307703" y="1315134"/>
                </a:lnTo>
                <a:lnTo>
                  <a:pt x="1302544" y="1315531"/>
                </a:lnTo>
                <a:lnTo>
                  <a:pt x="1297781" y="1315928"/>
                </a:lnTo>
                <a:lnTo>
                  <a:pt x="1293019" y="1315531"/>
                </a:lnTo>
                <a:lnTo>
                  <a:pt x="1288256" y="1315134"/>
                </a:lnTo>
                <a:lnTo>
                  <a:pt x="1279128" y="1313545"/>
                </a:lnTo>
                <a:lnTo>
                  <a:pt x="1276747" y="1322284"/>
                </a:lnTo>
                <a:lnTo>
                  <a:pt x="1273969" y="1331022"/>
                </a:lnTo>
                <a:lnTo>
                  <a:pt x="1270000" y="1339760"/>
                </a:lnTo>
                <a:lnTo>
                  <a:pt x="1265635" y="1348499"/>
                </a:lnTo>
                <a:lnTo>
                  <a:pt x="1260078" y="1358032"/>
                </a:lnTo>
                <a:lnTo>
                  <a:pt x="1253331" y="1366770"/>
                </a:lnTo>
                <a:lnTo>
                  <a:pt x="1245394" y="1375906"/>
                </a:lnTo>
                <a:lnTo>
                  <a:pt x="1236266" y="1385439"/>
                </a:lnTo>
                <a:lnTo>
                  <a:pt x="1230313" y="1391397"/>
                </a:lnTo>
                <a:lnTo>
                  <a:pt x="1224756" y="1396163"/>
                </a:lnTo>
                <a:lnTo>
                  <a:pt x="1219200" y="1401327"/>
                </a:lnTo>
                <a:lnTo>
                  <a:pt x="1213247" y="1405696"/>
                </a:lnTo>
                <a:lnTo>
                  <a:pt x="1207691" y="1409271"/>
                </a:lnTo>
                <a:lnTo>
                  <a:pt x="1202135" y="1413243"/>
                </a:lnTo>
                <a:lnTo>
                  <a:pt x="1196578" y="1416023"/>
                </a:lnTo>
                <a:lnTo>
                  <a:pt x="1191419" y="1419201"/>
                </a:lnTo>
                <a:lnTo>
                  <a:pt x="1185863" y="1421584"/>
                </a:lnTo>
                <a:lnTo>
                  <a:pt x="1180703" y="1423173"/>
                </a:lnTo>
                <a:lnTo>
                  <a:pt x="1175544" y="1425159"/>
                </a:lnTo>
                <a:lnTo>
                  <a:pt x="1170781" y="1426748"/>
                </a:lnTo>
                <a:lnTo>
                  <a:pt x="1165622" y="1427542"/>
                </a:lnTo>
                <a:lnTo>
                  <a:pt x="1160463" y="1428336"/>
                </a:lnTo>
                <a:lnTo>
                  <a:pt x="1155700" y="1428734"/>
                </a:lnTo>
                <a:lnTo>
                  <a:pt x="1150938" y="1428734"/>
                </a:lnTo>
                <a:lnTo>
                  <a:pt x="1144588" y="1428734"/>
                </a:lnTo>
                <a:lnTo>
                  <a:pt x="1137841" y="1427939"/>
                </a:lnTo>
                <a:lnTo>
                  <a:pt x="1131491" y="1426748"/>
                </a:lnTo>
                <a:lnTo>
                  <a:pt x="1125538" y="1425159"/>
                </a:lnTo>
                <a:lnTo>
                  <a:pt x="1119188" y="1422776"/>
                </a:lnTo>
                <a:lnTo>
                  <a:pt x="1113235" y="1420392"/>
                </a:lnTo>
                <a:lnTo>
                  <a:pt x="1107281" y="1417215"/>
                </a:lnTo>
                <a:lnTo>
                  <a:pt x="1101725" y="1414037"/>
                </a:lnTo>
                <a:lnTo>
                  <a:pt x="1096566" y="1410462"/>
                </a:lnTo>
                <a:lnTo>
                  <a:pt x="1090613" y="1406888"/>
                </a:lnTo>
                <a:lnTo>
                  <a:pt x="1079897" y="1398943"/>
                </a:lnTo>
                <a:lnTo>
                  <a:pt x="1069975" y="1390205"/>
                </a:lnTo>
                <a:lnTo>
                  <a:pt x="1059656" y="1381069"/>
                </a:lnTo>
                <a:lnTo>
                  <a:pt x="1056878" y="1385836"/>
                </a:lnTo>
                <a:lnTo>
                  <a:pt x="1053703" y="1390205"/>
                </a:lnTo>
                <a:lnTo>
                  <a:pt x="1050131" y="1394971"/>
                </a:lnTo>
                <a:lnTo>
                  <a:pt x="1046163" y="1399738"/>
                </a:lnTo>
                <a:lnTo>
                  <a:pt x="1042194" y="1404107"/>
                </a:lnTo>
                <a:lnTo>
                  <a:pt x="1037431" y="1408874"/>
                </a:lnTo>
                <a:lnTo>
                  <a:pt x="1032669" y="1413640"/>
                </a:lnTo>
                <a:lnTo>
                  <a:pt x="1027113" y="1417612"/>
                </a:lnTo>
                <a:lnTo>
                  <a:pt x="1016794" y="1425953"/>
                </a:lnTo>
                <a:lnTo>
                  <a:pt x="1006475" y="1432706"/>
                </a:lnTo>
                <a:lnTo>
                  <a:pt x="996553" y="1437869"/>
                </a:lnTo>
                <a:lnTo>
                  <a:pt x="986631" y="1442238"/>
                </a:lnTo>
                <a:lnTo>
                  <a:pt x="977503" y="1445813"/>
                </a:lnTo>
                <a:lnTo>
                  <a:pt x="968772" y="1447799"/>
                </a:lnTo>
                <a:lnTo>
                  <a:pt x="959644" y="1448991"/>
                </a:lnTo>
                <a:lnTo>
                  <a:pt x="950913" y="1449388"/>
                </a:lnTo>
                <a:lnTo>
                  <a:pt x="944166" y="1449388"/>
                </a:lnTo>
                <a:lnTo>
                  <a:pt x="937419" y="1448594"/>
                </a:lnTo>
                <a:lnTo>
                  <a:pt x="930672" y="1447402"/>
                </a:lnTo>
                <a:lnTo>
                  <a:pt x="923925" y="1445416"/>
                </a:lnTo>
                <a:lnTo>
                  <a:pt x="917575" y="1443033"/>
                </a:lnTo>
                <a:lnTo>
                  <a:pt x="911225" y="1440650"/>
                </a:lnTo>
                <a:lnTo>
                  <a:pt x="905272" y="1437472"/>
                </a:lnTo>
                <a:lnTo>
                  <a:pt x="898922" y="1434294"/>
                </a:lnTo>
                <a:lnTo>
                  <a:pt x="893366" y="1430720"/>
                </a:lnTo>
                <a:lnTo>
                  <a:pt x="887810" y="1427145"/>
                </a:lnTo>
                <a:lnTo>
                  <a:pt x="876300" y="1419201"/>
                </a:lnTo>
                <a:lnTo>
                  <a:pt x="865188" y="1410462"/>
                </a:lnTo>
                <a:lnTo>
                  <a:pt x="854472" y="1402121"/>
                </a:lnTo>
                <a:lnTo>
                  <a:pt x="837803" y="1388616"/>
                </a:lnTo>
                <a:lnTo>
                  <a:pt x="835422" y="1386630"/>
                </a:lnTo>
                <a:lnTo>
                  <a:pt x="681435" y="1264689"/>
                </a:lnTo>
                <a:lnTo>
                  <a:pt x="673497" y="1270647"/>
                </a:lnTo>
                <a:lnTo>
                  <a:pt x="665560" y="1275414"/>
                </a:lnTo>
                <a:lnTo>
                  <a:pt x="649685" y="1285741"/>
                </a:lnTo>
                <a:lnTo>
                  <a:pt x="633016" y="1294480"/>
                </a:lnTo>
                <a:lnTo>
                  <a:pt x="617538" y="1302026"/>
                </a:lnTo>
                <a:lnTo>
                  <a:pt x="602456" y="1308382"/>
                </a:lnTo>
                <a:lnTo>
                  <a:pt x="588963" y="1313148"/>
                </a:lnTo>
                <a:lnTo>
                  <a:pt x="576660" y="1317120"/>
                </a:lnTo>
                <a:lnTo>
                  <a:pt x="571103" y="1318312"/>
                </a:lnTo>
                <a:lnTo>
                  <a:pt x="565944" y="1319106"/>
                </a:lnTo>
                <a:lnTo>
                  <a:pt x="561975" y="1319503"/>
                </a:lnTo>
                <a:lnTo>
                  <a:pt x="557610" y="1319503"/>
                </a:lnTo>
                <a:lnTo>
                  <a:pt x="553641" y="1319106"/>
                </a:lnTo>
                <a:lnTo>
                  <a:pt x="550069" y="1318312"/>
                </a:lnTo>
                <a:lnTo>
                  <a:pt x="546497" y="1317517"/>
                </a:lnTo>
                <a:lnTo>
                  <a:pt x="543719" y="1315531"/>
                </a:lnTo>
                <a:lnTo>
                  <a:pt x="540941" y="1313942"/>
                </a:lnTo>
                <a:lnTo>
                  <a:pt x="538163" y="1312354"/>
                </a:lnTo>
                <a:lnTo>
                  <a:pt x="535781" y="1309970"/>
                </a:lnTo>
                <a:lnTo>
                  <a:pt x="533003" y="1307587"/>
                </a:lnTo>
                <a:lnTo>
                  <a:pt x="529431" y="1302026"/>
                </a:lnTo>
                <a:lnTo>
                  <a:pt x="525860" y="1296466"/>
                </a:lnTo>
                <a:lnTo>
                  <a:pt x="523478" y="1290507"/>
                </a:lnTo>
                <a:lnTo>
                  <a:pt x="521891" y="1284152"/>
                </a:lnTo>
                <a:lnTo>
                  <a:pt x="519906" y="1278194"/>
                </a:lnTo>
                <a:lnTo>
                  <a:pt x="518716" y="1272236"/>
                </a:lnTo>
                <a:lnTo>
                  <a:pt x="518319" y="1267073"/>
                </a:lnTo>
                <a:lnTo>
                  <a:pt x="517525" y="1259526"/>
                </a:lnTo>
                <a:lnTo>
                  <a:pt x="517525" y="1256745"/>
                </a:lnTo>
                <a:lnTo>
                  <a:pt x="517525" y="1255554"/>
                </a:lnTo>
                <a:lnTo>
                  <a:pt x="516731" y="1252376"/>
                </a:lnTo>
                <a:lnTo>
                  <a:pt x="515541" y="1248007"/>
                </a:lnTo>
                <a:lnTo>
                  <a:pt x="514350" y="1245624"/>
                </a:lnTo>
                <a:lnTo>
                  <a:pt x="512366" y="1243638"/>
                </a:lnTo>
                <a:lnTo>
                  <a:pt x="509985" y="1240857"/>
                </a:lnTo>
                <a:lnTo>
                  <a:pt x="507603" y="1239269"/>
                </a:lnTo>
                <a:lnTo>
                  <a:pt x="504031" y="1237283"/>
                </a:lnTo>
                <a:lnTo>
                  <a:pt x="499666" y="1236091"/>
                </a:lnTo>
                <a:lnTo>
                  <a:pt x="495300" y="1235296"/>
                </a:lnTo>
                <a:lnTo>
                  <a:pt x="489744" y="1234502"/>
                </a:lnTo>
                <a:lnTo>
                  <a:pt x="483394" y="1234502"/>
                </a:lnTo>
                <a:lnTo>
                  <a:pt x="475853" y="1235694"/>
                </a:lnTo>
                <a:lnTo>
                  <a:pt x="471884" y="1236091"/>
                </a:lnTo>
                <a:lnTo>
                  <a:pt x="467915" y="1235694"/>
                </a:lnTo>
                <a:lnTo>
                  <a:pt x="463947" y="1234105"/>
                </a:lnTo>
                <a:lnTo>
                  <a:pt x="459978" y="1232119"/>
                </a:lnTo>
                <a:lnTo>
                  <a:pt x="455612" y="1229736"/>
                </a:lnTo>
                <a:lnTo>
                  <a:pt x="451247" y="1226558"/>
                </a:lnTo>
                <a:lnTo>
                  <a:pt x="447278" y="1222983"/>
                </a:lnTo>
                <a:lnTo>
                  <a:pt x="442912" y="1219011"/>
                </a:lnTo>
                <a:lnTo>
                  <a:pt x="439340" y="1214245"/>
                </a:lnTo>
                <a:lnTo>
                  <a:pt x="434975" y="1209876"/>
                </a:lnTo>
                <a:lnTo>
                  <a:pt x="427037" y="1199151"/>
                </a:lnTo>
                <a:lnTo>
                  <a:pt x="419100" y="1187235"/>
                </a:lnTo>
                <a:lnTo>
                  <a:pt x="411559" y="1175716"/>
                </a:lnTo>
                <a:lnTo>
                  <a:pt x="404415" y="1163800"/>
                </a:lnTo>
                <a:lnTo>
                  <a:pt x="398065" y="1151884"/>
                </a:lnTo>
                <a:lnTo>
                  <a:pt x="388144" y="1130833"/>
                </a:lnTo>
                <a:lnTo>
                  <a:pt x="381000" y="1116136"/>
                </a:lnTo>
                <a:lnTo>
                  <a:pt x="379015" y="1110575"/>
                </a:lnTo>
                <a:lnTo>
                  <a:pt x="379015" y="1108589"/>
                </a:lnTo>
                <a:lnTo>
                  <a:pt x="379015" y="1102631"/>
                </a:lnTo>
                <a:lnTo>
                  <a:pt x="379015" y="1099056"/>
                </a:lnTo>
                <a:lnTo>
                  <a:pt x="378619" y="1094687"/>
                </a:lnTo>
                <a:lnTo>
                  <a:pt x="377428" y="1089921"/>
                </a:lnTo>
                <a:lnTo>
                  <a:pt x="375840" y="1085154"/>
                </a:lnTo>
                <a:lnTo>
                  <a:pt x="374253" y="1080388"/>
                </a:lnTo>
                <a:lnTo>
                  <a:pt x="371872" y="1075622"/>
                </a:lnTo>
                <a:lnTo>
                  <a:pt x="368300" y="1070855"/>
                </a:lnTo>
                <a:lnTo>
                  <a:pt x="363934" y="1066883"/>
                </a:lnTo>
                <a:lnTo>
                  <a:pt x="361553" y="1064500"/>
                </a:lnTo>
                <a:lnTo>
                  <a:pt x="359172" y="1062514"/>
                </a:lnTo>
                <a:lnTo>
                  <a:pt x="355997" y="1060925"/>
                </a:lnTo>
                <a:lnTo>
                  <a:pt x="352822" y="1059336"/>
                </a:lnTo>
                <a:lnTo>
                  <a:pt x="349250" y="1057747"/>
                </a:lnTo>
                <a:lnTo>
                  <a:pt x="345678" y="1056556"/>
                </a:lnTo>
                <a:lnTo>
                  <a:pt x="341312" y="1055761"/>
                </a:lnTo>
                <a:lnTo>
                  <a:pt x="336947" y="1054967"/>
                </a:lnTo>
                <a:lnTo>
                  <a:pt x="332581" y="1054173"/>
                </a:lnTo>
                <a:lnTo>
                  <a:pt x="328215" y="1052981"/>
                </a:lnTo>
                <a:lnTo>
                  <a:pt x="323453" y="1050598"/>
                </a:lnTo>
                <a:lnTo>
                  <a:pt x="319484" y="1048612"/>
                </a:lnTo>
                <a:lnTo>
                  <a:pt x="315119" y="1046229"/>
                </a:lnTo>
                <a:lnTo>
                  <a:pt x="311150" y="1043051"/>
                </a:lnTo>
                <a:lnTo>
                  <a:pt x="307181" y="1039476"/>
                </a:lnTo>
                <a:lnTo>
                  <a:pt x="303212" y="1035504"/>
                </a:lnTo>
                <a:lnTo>
                  <a:pt x="299640" y="1031532"/>
                </a:lnTo>
                <a:lnTo>
                  <a:pt x="295672" y="1027163"/>
                </a:lnTo>
                <a:lnTo>
                  <a:pt x="288528" y="1017233"/>
                </a:lnTo>
                <a:lnTo>
                  <a:pt x="281781" y="1006906"/>
                </a:lnTo>
                <a:lnTo>
                  <a:pt x="275431" y="994990"/>
                </a:lnTo>
                <a:lnTo>
                  <a:pt x="269081" y="982676"/>
                </a:lnTo>
                <a:lnTo>
                  <a:pt x="263922" y="969569"/>
                </a:lnTo>
                <a:lnTo>
                  <a:pt x="258762" y="956064"/>
                </a:lnTo>
                <a:lnTo>
                  <a:pt x="254000" y="942559"/>
                </a:lnTo>
                <a:lnTo>
                  <a:pt x="250031" y="928657"/>
                </a:lnTo>
                <a:lnTo>
                  <a:pt x="246062" y="914755"/>
                </a:lnTo>
                <a:lnTo>
                  <a:pt x="242887" y="901250"/>
                </a:lnTo>
                <a:lnTo>
                  <a:pt x="239712" y="888142"/>
                </a:lnTo>
                <a:lnTo>
                  <a:pt x="239315" y="884568"/>
                </a:lnTo>
                <a:lnTo>
                  <a:pt x="238919" y="880993"/>
                </a:lnTo>
                <a:lnTo>
                  <a:pt x="239315" y="877418"/>
                </a:lnTo>
                <a:lnTo>
                  <a:pt x="239712" y="873843"/>
                </a:lnTo>
                <a:lnTo>
                  <a:pt x="240109" y="870268"/>
                </a:lnTo>
                <a:lnTo>
                  <a:pt x="240903" y="866296"/>
                </a:lnTo>
                <a:lnTo>
                  <a:pt x="244078" y="859147"/>
                </a:lnTo>
                <a:lnTo>
                  <a:pt x="247253" y="851600"/>
                </a:lnTo>
                <a:lnTo>
                  <a:pt x="252015" y="844053"/>
                </a:lnTo>
                <a:lnTo>
                  <a:pt x="257572" y="836506"/>
                </a:lnTo>
                <a:lnTo>
                  <a:pt x="263525" y="828959"/>
                </a:lnTo>
                <a:lnTo>
                  <a:pt x="270272" y="821015"/>
                </a:lnTo>
                <a:lnTo>
                  <a:pt x="277415" y="813469"/>
                </a:lnTo>
                <a:lnTo>
                  <a:pt x="284956" y="806319"/>
                </a:lnTo>
                <a:lnTo>
                  <a:pt x="292894" y="799169"/>
                </a:lnTo>
                <a:lnTo>
                  <a:pt x="301228" y="792020"/>
                </a:lnTo>
                <a:lnTo>
                  <a:pt x="309562" y="784870"/>
                </a:lnTo>
                <a:lnTo>
                  <a:pt x="327422" y="771762"/>
                </a:lnTo>
                <a:lnTo>
                  <a:pt x="271065" y="641480"/>
                </a:lnTo>
                <a:lnTo>
                  <a:pt x="259953" y="660546"/>
                </a:lnTo>
                <a:lnTo>
                  <a:pt x="252015" y="674448"/>
                </a:lnTo>
                <a:lnTo>
                  <a:pt x="245665" y="687159"/>
                </a:lnTo>
                <a:lnTo>
                  <a:pt x="243681" y="690733"/>
                </a:lnTo>
                <a:lnTo>
                  <a:pt x="240903" y="694308"/>
                </a:lnTo>
                <a:lnTo>
                  <a:pt x="238125" y="697486"/>
                </a:lnTo>
                <a:lnTo>
                  <a:pt x="234950" y="700266"/>
                </a:lnTo>
                <a:lnTo>
                  <a:pt x="231378" y="702649"/>
                </a:lnTo>
                <a:lnTo>
                  <a:pt x="227409" y="704635"/>
                </a:lnTo>
                <a:lnTo>
                  <a:pt x="223837" y="705827"/>
                </a:lnTo>
                <a:lnTo>
                  <a:pt x="219472" y="707019"/>
                </a:lnTo>
                <a:lnTo>
                  <a:pt x="213519" y="707416"/>
                </a:lnTo>
                <a:lnTo>
                  <a:pt x="209947" y="707416"/>
                </a:lnTo>
                <a:lnTo>
                  <a:pt x="206375" y="707019"/>
                </a:lnTo>
                <a:lnTo>
                  <a:pt x="203200" y="705827"/>
                </a:lnTo>
                <a:lnTo>
                  <a:pt x="199628" y="704635"/>
                </a:lnTo>
                <a:lnTo>
                  <a:pt x="196850" y="703047"/>
                </a:lnTo>
                <a:lnTo>
                  <a:pt x="193675" y="701458"/>
                </a:lnTo>
                <a:lnTo>
                  <a:pt x="190897" y="699075"/>
                </a:lnTo>
                <a:lnTo>
                  <a:pt x="188119" y="696691"/>
                </a:lnTo>
                <a:lnTo>
                  <a:pt x="9922" y="515568"/>
                </a:lnTo>
                <a:lnTo>
                  <a:pt x="7937" y="513184"/>
                </a:lnTo>
                <a:lnTo>
                  <a:pt x="5953" y="510801"/>
                </a:lnTo>
                <a:lnTo>
                  <a:pt x="3969" y="508021"/>
                </a:lnTo>
                <a:lnTo>
                  <a:pt x="2778" y="505240"/>
                </a:lnTo>
                <a:lnTo>
                  <a:pt x="1587" y="502063"/>
                </a:lnTo>
                <a:lnTo>
                  <a:pt x="794" y="499282"/>
                </a:lnTo>
                <a:lnTo>
                  <a:pt x="397" y="496105"/>
                </a:lnTo>
                <a:lnTo>
                  <a:pt x="0" y="493324"/>
                </a:lnTo>
                <a:lnTo>
                  <a:pt x="0" y="490147"/>
                </a:lnTo>
                <a:lnTo>
                  <a:pt x="0" y="486969"/>
                </a:lnTo>
                <a:lnTo>
                  <a:pt x="397" y="484189"/>
                </a:lnTo>
                <a:lnTo>
                  <a:pt x="1190" y="481011"/>
                </a:lnTo>
                <a:lnTo>
                  <a:pt x="1984" y="477833"/>
                </a:lnTo>
                <a:lnTo>
                  <a:pt x="3175" y="475053"/>
                </a:lnTo>
                <a:lnTo>
                  <a:pt x="4762" y="472273"/>
                </a:lnTo>
                <a:lnTo>
                  <a:pt x="7144" y="469889"/>
                </a:lnTo>
                <a:lnTo>
                  <a:pt x="12700" y="461548"/>
                </a:lnTo>
                <a:lnTo>
                  <a:pt x="26987" y="444071"/>
                </a:lnTo>
                <a:lnTo>
                  <a:pt x="48419" y="417062"/>
                </a:lnTo>
                <a:lnTo>
                  <a:pt x="76597" y="382902"/>
                </a:lnTo>
                <a:lnTo>
                  <a:pt x="92869" y="363439"/>
                </a:lnTo>
                <a:lnTo>
                  <a:pt x="111125" y="342785"/>
                </a:lnTo>
                <a:lnTo>
                  <a:pt x="130572" y="320939"/>
                </a:lnTo>
                <a:lnTo>
                  <a:pt x="151209" y="297901"/>
                </a:lnTo>
                <a:lnTo>
                  <a:pt x="173037" y="274069"/>
                </a:lnTo>
                <a:lnTo>
                  <a:pt x="196453" y="249840"/>
                </a:lnTo>
                <a:lnTo>
                  <a:pt x="220265" y="224816"/>
                </a:lnTo>
                <a:lnTo>
                  <a:pt x="245269" y="200190"/>
                </a:lnTo>
                <a:lnTo>
                  <a:pt x="258365" y="187479"/>
                </a:lnTo>
                <a:lnTo>
                  <a:pt x="271462" y="175166"/>
                </a:lnTo>
                <a:lnTo>
                  <a:pt x="284162" y="163647"/>
                </a:lnTo>
                <a:lnTo>
                  <a:pt x="297259" y="152525"/>
                </a:lnTo>
                <a:lnTo>
                  <a:pt x="321865" y="131474"/>
                </a:lnTo>
                <a:lnTo>
                  <a:pt x="346472" y="112011"/>
                </a:lnTo>
                <a:lnTo>
                  <a:pt x="369887" y="94137"/>
                </a:lnTo>
                <a:lnTo>
                  <a:pt x="392906" y="78646"/>
                </a:lnTo>
                <a:lnTo>
                  <a:pt x="413940" y="64347"/>
                </a:lnTo>
                <a:lnTo>
                  <a:pt x="434181" y="51239"/>
                </a:lnTo>
                <a:lnTo>
                  <a:pt x="452040" y="40117"/>
                </a:lnTo>
                <a:lnTo>
                  <a:pt x="469106" y="30584"/>
                </a:lnTo>
                <a:lnTo>
                  <a:pt x="483791" y="22640"/>
                </a:lnTo>
                <a:lnTo>
                  <a:pt x="496491" y="15888"/>
                </a:lnTo>
                <a:lnTo>
                  <a:pt x="514747" y="6752"/>
                </a:lnTo>
                <a:lnTo>
                  <a:pt x="522685" y="3178"/>
                </a:lnTo>
                <a:lnTo>
                  <a:pt x="527447" y="1192"/>
                </a:lnTo>
                <a:lnTo>
                  <a:pt x="532606" y="397"/>
                </a:lnTo>
                <a:lnTo>
                  <a:pt x="537766" y="0"/>
                </a:lnTo>
                <a:close/>
              </a:path>
            </a:pathLst>
          </a:custGeom>
          <a:solidFill>
            <a:schemeClr val="bg1"/>
          </a:solidFill>
          <a:ln>
            <a:noFill/>
          </a:ln>
        </p:spPr>
        <p:txBody>
          <a:bodyPr anchor="ctr">
            <a:scene3d>
              <a:camera prst="orthographicFront"/>
              <a:lightRig rig="threePt" dir="t"/>
            </a:scene3d>
            <a:sp3d>
              <a:contourClr>
                <a:srgbClr val="FFFFFF"/>
              </a:contourClr>
            </a:sp3d>
          </a:bodyPr>
          <a:lstStyle/>
          <a:p>
            <a:pPr algn="ctr">
              <a:defRPr/>
            </a:pPr>
            <a:endParaRPr lang="zh-CN" altLang="en-US" sz="1010">
              <a:solidFill>
                <a:schemeClr val="bg1"/>
              </a:solidFill>
              <a:latin typeface="微软雅黑" panose="020B0503020204020204" pitchFamily="34" charset="-122"/>
              <a:ea typeface="微软雅黑" panose="020B0503020204020204" pitchFamily="34" charset="-122"/>
            </a:endParaRPr>
          </a:p>
        </p:txBody>
      </p:sp>
      <p:sp>
        <p:nvSpPr>
          <p:cNvPr id="42" name="圆角矩形 32">
            <a:extLst>
              <a:ext uri="{FF2B5EF4-FFF2-40B4-BE49-F238E27FC236}">
                <a16:creationId xmlns:a16="http://schemas.microsoft.com/office/drawing/2014/main" id="{5E9CA96A-7CA2-4D26-8989-7F18B5FF2048}"/>
              </a:ext>
            </a:extLst>
          </p:cNvPr>
          <p:cNvSpPr/>
          <p:nvPr/>
        </p:nvSpPr>
        <p:spPr>
          <a:xfrm>
            <a:off x="6835906" y="1864290"/>
            <a:ext cx="4057561" cy="900639"/>
          </a:xfrm>
          <a:prstGeom prst="roundRect">
            <a:avLst>
              <a:gd name="adj" fmla="val 50000"/>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latin typeface="微软雅黑" panose="020B0503020204020204" pitchFamily="34" charset="-122"/>
              <a:ea typeface="微软雅黑" panose="020B0503020204020204" pitchFamily="34" charset="-122"/>
            </a:endParaRPr>
          </a:p>
        </p:txBody>
      </p:sp>
      <p:sp>
        <p:nvSpPr>
          <p:cNvPr id="43" name="椭圆 42">
            <a:extLst>
              <a:ext uri="{FF2B5EF4-FFF2-40B4-BE49-F238E27FC236}">
                <a16:creationId xmlns:a16="http://schemas.microsoft.com/office/drawing/2014/main" id="{6677B800-44B4-46D6-8690-C34C2FB65EF5}"/>
              </a:ext>
            </a:extLst>
          </p:cNvPr>
          <p:cNvSpPr>
            <a:spLocks noChangeAspect="1"/>
          </p:cNvSpPr>
          <p:nvPr/>
        </p:nvSpPr>
        <p:spPr>
          <a:xfrm>
            <a:off x="6811858" y="1850120"/>
            <a:ext cx="912092" cy="912092"/>
          </a:xfrm>
          <a:prstGeom prst="ellipse">
            <a:avLst/>
          </a:prstGeom>
          <a:gradFill flip="none" rotWithShape="1">
            <a:gsLst>
              <a:gs pos="0">
                <a:srgbClr val="6005A6"/>
              </a:gs>
              <a:gs pos="33000">
                <a:srgbClr val="4785C9"/>
              </a:gs>
              <a:gs pos="38000">
                <a:srgbClr val="7892F4">
                  <a:alpha val="100000"/>
                </a:srgbClr>
              </a:gs>
              <a:gs pos="68000">
                <a:srgbClr val="B666FB"/>
              </a:gs>
              <a:gs pos="23000">
                <a:srgbClr val="4D61CA">
                  <a:alpha val="100000"/>
                </a:srgbClr>
              </a:gs>
              <a:gs pos="100000">
                <a:srgbClr val="6005A6"/>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en-US" dirty="0">
              <a:sym typeface="+mn-ea"/>
            </a:endParaRPr>
          </a:p>
        </p:txBody>
      </p:sp>
      <p:sp>
        <p:nvSpPr>
          <p:cNvPr id="44" name="椭圆 43">
            <a:extLst>
              <a:ext uri="{FF2B5EF4-FFF2-40B4-BE49-F238E27FC236}">
                <a16:creationId xmlns:a16="http://schemas.microsoft.com/office/drawing/2014/main" id="{0571602B-69C9-4E56-8E95-F58CCAD5CC0F}"/>
              </a:ext>
            </a:extLst>
          </p:cNvPr>
          <p:cNvSpPr>
            <a:spLocks noChangeAspect="1"/>
          </p:cNvSpPr>
          <p:nvPr/>
        </p:nvSpPr>
        <p:spPr>
          <a:xfrm>
            <a:off x="7079162" y="3118997"/>
            <a:ext cx="912092" cy="912092"/>
          </a:xfrm>
          <a:prstGeom prst="ellipse">
            <a:avLst/>
          </a:prstGeom>
          <a:gradFill flip="none" rotWithShape="1">
            <a:gsLst>
              <a:gs pos="0">
                <a:srgbClr val="6005A6"/>
              </a:gs>
              <a:gs pos="33000">
                <a:srgbClr val="4785C9"/>
              </a:gs>
              <a:gs pos="38000">
                <a:srgbClr val="7892F4">
                  <a:alpha val="100000"/>
                </a:srgbClr>
              </a:gs>
              <a:gs pos="68000">
                <a:srgbClr val="B666FB"/>
              </a:gs>
              <a:gs pos="23000">
                <a:srgbClr val="4D61CA">
                  <a:alpha val="100000"/>
                </a:srgbClr>
              </a:gs>
              <a:gs pos="100000">
                <a:srgbClr val="6005A6"/>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en-US" dirty="0">
              <a:sym typeface="+mn-ea"/>
            </a:endParaRPr>
          </a:p>
        </p:txBody>
      </p:sp>
      <p:sp>
        <p:nvSpPr>
          <p:cNvPr id="45" name="圆角矩形 36">
            <a:extLst>
              <a:ext uri="{FF2B5EF4-FFF2-40B4-BE49-F238E27FC236}">
                <a16:creationId xmlns:a16="http://schemas.microsoft.com/office/drawing/2014/main" id="{2EC00035-E987-4253-BE09-C2069A01D038}"/>
              </a:ext>
            </a:extLst>
          </p:cNvPr>
          <p:cNvSpPr/>
          <p:nvPr/>
        </p:nvSpPr>
        <p:spPr>
          <a:xfrm>
            <a:off x="6835905" y="4402044"/>
            <a:ext cx="4057561" cy="900639"/>
          </a:xfrm>
          <a:prstGeom prst="roundRect">
            <a:avLst>
              <a:gd name="adj" fmla="val 50000"/>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latin typeface="微软雅黑" panose="020B0503020204020204" pitchFamily="34" charset="-122"/>
              <a:ea typeface="微软雅黑" panose="020B0503020204020204" pitchFamily="34" charset="-122"/>
            </a:endParaRPr>
          </a:p>
        </p:txBody>
      </p:sp>
      <p:sp>
        <p:nvSpPr>
          <p:cNvPr id="46" name="椭圆 45">
            <a:extLst>
              <a:ext uri="{FF2B5EF4-FFF2-40B4-BE49-F238E27FC236}">
                <a16:creationId xmlns:a16="http://schemas.microsoft.com/office/drawing/2014/main" id="{AB83F065-3AEE-49F1-ACE4-DC46A0CAB41B}"/>
              </a:ext>
            </a:extLst>
          </p:cNvPr>
          <p:cNvSpPr>
            <a:spLocks noChangeAspect="1"/>
          </p:cNvSpPr>
          <p:nvPr/>
        </p:nvSpPr>
        <p:spPr>
          <a:xfrm>
            <a:off x="6811857" y="4401942"/>
            <a:ext cx="912092" cy="912092"/>
          </a:xfrm>
          <a:prstGeom prst="ellipse">
            <a:avLst/>
          </a:prstGeom>
          <a:gradFill flip="none" rotWithShape="1">
            <a:gsLst>
              <a:gs pos="0">
                <a:srgbClr val="6005A6"/>
              </a:gs>
              <a:gs pos="33000">
                <a:srgbClr val="4785C9"/>
              </a:gs>
              <a:gs pos="38000">
                <a:srgbClr val="7892F4">
                  <a:alpha val="100000"/>
                </a:srgbClr>
              </a:gs>
              <a:gs pos="68000">
                <a:srgbClr val="B666FB"/>
              </a:gs>
              <a:gs pos="23000">
                <a:srgbClr val="4D61CA">
                  <a:alpha val="100000"/>
                </a:srgbClr>
              </a:gs>
              <a:gs pos="100000">
                <a:srgbClr val="6005A6"/>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en-US" dirty="0">
              <a:sym typeface="+mn-ea"/>
            </a:endParaRPr>
          </a:p>
        </p:txBody>
      </p:sp>
      <p:grpSp>
        <p:nvGrpSpPr>
          <p:cNvPr id="47" name="组合 46">
            <a:extLst>
              <a:ext uri="{FF2B5EF4-FFF2-40B4-BE49-F238E27FC236}">
                <a16:creationId xmlns:a16="http://schemas.microsoft.com/office/drawing/2014/main" id="{F100CA7C-D0C1-46CF-8210-4FF48BEBED31}"/>
              </a:ext>
            </a:extLst>
          </p:cNvPr>
          <p:cNvGrpSpPr/>
          <p:nvPr/>
        </p:nvGrpSpPr>
        <p:grpSpPr>
          <a:xfrm>
            <a:off x="7066374" y="4701528"/>
            <a:ext cx="475660" cy="361409"/>
            <a:chOff x="4268086" y="4221191"/>
            <a:chExt cx="509646" cy="387231"/>
          </a:xfrm>
          <a:solidFill>
            <a:srgbClr val="FFFFFF"/>
          </a:solidFill>
        </p:grpSpPr>
        <p:sp>
          <p:nvSpPr>
            <p:cNvPr id="48" name="Freeform 20">
              <a:extLst>
                <a:ext uri="{FF2B5EF4-FFF2-40B4-BE49-F238E27FC236}">
                  <a16:creationId xmlns:a16="http://schemas.microsoft.com/office/drawing/2014/main" id="{0CA5C66F-98A2-4826-BD94-919A9E15FF6D}"/>
                </a:ext>
              </a:extLst>
            </p:cNvPr>
            <p:cNvSpPr>
              <a:spLocks noEditPoints="1"/>
            </p:cNvSpPr>
            <p:nvPr/>
          </p:nvSpPr>
          <p:spPr bwMode="auto">
            <a:xfrm>
              <a:off x="4268086" y="4273030"/>
              <a:ext cx="337890" cy="335392"/>
            </a:xfrm>
            <a:custGeom>
              <a:avLst/>
              <a:gdLst>
                <a:gd name="T0" fmla="*/ 229 w 229"/>
                <a:gd name="T1" fmla="*/ 128 h 227"/>
                <a:gd name="T2" fmla="*/ 229 w 229"/>
                <a:gd name="T3" fmla="*/ 98 h 227"/>
                <a:gd name="T4" fmla="*/ 206 w 229"/>
                <a:gd name="T5" fmla="*/ 93 h 227"/>
                <a:gd name="T6" fmla="*/ 200 w 229"/>
                <a:gd name="T7" fmla="*/ 76 h 227"/>
                <a:gd name="T8" fmla="*/ 216 w 229"/>
                <a:gd name="T9" fmla="*/ 58 h 227"/>
                <a:gd name="T10" fmla="*/ 198 w 229"/>
                <a:gd name="T11" fmla="*/ 34 h 227"/>
                <a:gd name="T12" fmla="*/ 176 w 229"/>
                <a:gd name="T13" fmla="*/ 44 h 227"/>
                <a:gd name="T14" fmla="*/ 161 w 229"/>
                <a:gd name="T15" fmla="*/ 33 h 227"/>
                <a:gd name="T16" fmla="*/ 164 w 229"/>
                <a:gd name="T17" fmla="*/ 9 h 227"/>
                <a:gd name="T18" fmla="*/ 135 w 229"/>
                <a:gd name="T19" fmla="*/ 0 h 227"/>
                <a:gd name="T20" fmla="*/ 123 w 229"/>
                <a:gd name="T21" fmla="*/ 20 h 227"/>
                <a:gd name="T22" fmla="*/ 114 w 229"/>
                <a:gd name="T23" fmla="*/ 20 h 227"/>
                <a:gd name="T24" fmla="*/ 105 w 229"/>
                <a:gd name="T25" fmla="*/ 20 h 227"/>
                <a:gd name="T26" fmla="*/ 93 w 229"/>
                <a:gd name="T27" fmla="*/ 0 h 227"/>
                <a:gd name="T28" fmla="*/ 65 w 229"/>
                <a:gd name="T29" fmla="*/ 9 h 227"/>
                <a:gd name="T30" fmla="*/ 67 w 229"/>
                <a:gd name="T31" fmla="*/ 33 h 227"/>
                <a:gd name="T32" fmla="*/ 52 w 229"/>
                <a:gd name="T33" fmla="*/ 44 h 227"/>
                <a:gd name="T34" fmla="*/ 30 w 229"/>
                <a:gd name="T35" fmla="*/ 34 h 227"/>
                <a:gd name="T36" fmla="*/ 13 w 229"/>
                <a:gd name="T37" fmla="*/ 58 h 227"/>
                <a:gd name="T38" fmla="*/ 29 w 229"/>
                <a:gd name="T39" fmla="*/ 76 h 227"/>
                <a:gd name="T40" fmla="*/ 23 w 229"/>
                <a:gd name="T41" fmla="*/ 94 h 227"/>
                <a:gd name="T42" fmla="*/ 0 w 229"/>
                <a:gd name="T43" fmla="*/ 98 h 227"/>
                <a:gd name="T44" fmla="*/ 0 w 229"/>
                <a:gd name="T45" fmla="*/ 128 h 227"/>
                <a:gd name="T46" fmla="*/ 23 w 229"/>
                <a:gd name="T47" fmla="*/ 133 h 227"/>
                <a:gd name="T48" fmla="*/ 29 w 229"/>
                <a:gd name="T49" fmla="*/ 151 h 227"/>
                <a:gd name="T50" fmla="*/ 13 w 229"/>
                <a:gd name="T51" fmla="*/ 169 h 227"/>
                <a:gd name="T52" fmla="*/ 31 w 229"/>
                <a:gd name="T53" fmla="*/ 193 h 227"/>
                <a:gd name="T54" fmla="*/ 52 w 229"/>
                <a:gd name="T55" fmla="*/ 183 h 227"/>
                <a:gd name="T56" fmla="*/ 67 w 229"/>
                <a:gd name="T57" fmla="*/ 194 h 227"/>
                <a:gd name="T58" fmla="*/ 65 w 229"/>
                <a:gd name="T59" fmla="*/ 218 h 227"/>
                <a:gd name="T60" fmla="*/ 93 w 229"/>
                <a:gd name="T61" fmla="*/ 227 h 227"/>
                <a:gd name="T62" fmla="*/ 105 w 229"/>
                <a:gd name="T63" fmla="*/ 206 h 227"/>
                <a:gd name="T64" fmla="*/ 114 w 229"/>
                <a:gd name="T65" fmla="*/ 207 h 227"/>
                <a:gd name="T66" fmla="*/ 124 w 229"/>
                <a:gd name="T67" fmla="*/ 206 h 227"/>
                <a:gd name="T68" fmla="*/ 135 w 229"/>
                <a:gd name="T69" fmla="*/ 227 h 227"/>
                <a:gd name="T70" fmla="*/ 164 w 229"/>
                <a:gd name="T71" fmla="*/ 217 h 227"/>
                <a:gd name="T72" fmla="*/ 161 w 229"/>
                <a:gd name="T73" fmla="*/ 194 h 227"/>
                <a:gd name="T74" fmla="*/ 176 w 229"/>
                <a:gd name="T75" fmla="*/ 183 h 227"/>
                <a:gd name="T76" fmla="*/ 198 w 229"/>
                <a:gd name="T77" fmla="*/ 193 h 227"/>
                <a:gd name="T78" fmla="*/ 216 w 229"/>
                <a:gd name="T79" fmla="*/ 168 h 227"/>
                <a:gd name="T80" fmla="*/ 200 w 229"/>
                <a:gd name="T81" fmla="*/ 151 h 227"/>
                <a:gd name="T82" fmla="*/ 206 w 229"/>
                <a:gd name="T83" fmla="*/ 133 h 227"/>
                <a:gd name="T84" fmla="*/ 229 w 229"/>
                <a:gd name="T85" fmla="*/ 128 h 227"/>
                <a:gd name="T86" fmla="*/ 114 w 229"/>
                <a:gd name="T87" fmla="*/ 180 h 227"/>
                <a:gd name="T88" fmla="*/ 47 w 229"/>
                <a:gd name="T89" fmla="*/ 113 h 227"/>
                <a:gd name="T90" fmla="*/ 114 w 229"/>
                <a:gd name="T91" fmla="*/ 46 h 227"/>
                <a:gd name="T92" fmla="*/ 181 w 229"/>
                <a:gd name="T93" fmla="*/ 113 h 227"/>
                <a:gd name="T94" fmla="*/ 114 w 229"/>
                <a:gd name="T95" fmla="*/ 180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29" h="227">
                  <a:moveTo>
                    <a:pt x="229" y="128"/>
                  </a:moveTo>
                  <a:cubicBezTo>
                    <a:pt x="229" y="98"/>
                    <a:pt x="229" y="98"/>
                    <a:pt x="229" y="98"/>
                  </a:cubicBezTo>
                  <a:cubicBezTo>
                    <a:pt x="206" y="93"/>
                    <a:pt x="206" y="93"/>
                    <a:pt x="206" y="93"/>
                  </a:cubicBezTo>
                  <a:cubicBezTo>
                    <a:pt x="204" y="87"/>
                    <a:pt x="202" y="81"/>
                    <a:pt x="200" y="76"/>
                  </a:cubicBezTo>
                  <a:cubicBezTo>
                    <a:pt x="216" y="58"/>
                    <a:pt x="216" y="58"/>
                    <a:pt x="216" y="58"/>
                  </a:cubicBezTo>
                  <a:cubicBezTo>
                    <a:pt x="198" y="34"/>
                    <a:pt x="198" y="34"/>
                    <a:pt x="198" y="34"/>
                  </a:cubicBezTo>
                  <a:cubicBezTo>
                    <a:pt x="176" y="44"/>
                    <a:pt x="176" y="44"/>
                    <a:pt x="176" y="44"/>
                  </a:cubicBezTo>
                  <a:cubicBezTo>
                    <a:pt x="172" y="39"/>
                    <a:pt x="167" y="36"/>
                    <a:pt x="161" y="33"/>
                  </a:cubicBezTo>
                  <a:cubicBezTo>
                    <a:pt x="164" y="9"/>
                    <a:pt x="164" y="9"/>
                    <a:pt x="164" y="9"/>
                  </a:cubicBezTo>
                  <a:cubicBezTo>
                    <a:pt x="135" y="0"/>
                    <a:pt x="135" y="0"/>
                    <a:pt x="135" y="0"/>
                  </a:cubicBezTo>
                  <a:cubicBezTo>
                    <a:pt x="123" y="20"/>
                    <a:pt x="123" y="20"/>
                    <a:pt x="123" y="20"/>
                  </a:cubicBezTo>
                  <a:cubicBezTo>
                    <a:pt x="120" y="20"/>
                    <a:pt x="117" y="20"/>
                    <a:pt x="114" y="20"/>
                  </a:cubicBezTo>
                  <a:cubicBezTo>
                    <a:pt x="111" y="20"/>
                    <a:pt x="108" y="20"/>
                    <a:pt x="105" y="20"/>
                  </a:cubicBezTo>
                  <a:cubicBezTo>
                    <a:pt x="93" y="0"/>
                    <a:pt x="93" y="0"/>
                    <a:pt x="93" y="0"/>
                  </a:cubicBezTo>
                  <a:cubicBezTo>
                    <a:pt x="65" y="9"/>
                    <a:pt x="65" y="9"/>
                    <a:pt x="65" y="9"/>
                  </a:cubicBezTo>
                  <a:cubicBezTo>
                    <a:pt x="67" y="33"/>
                    <a:pt x="67" y="33"/>
                    <a:pt x="67" y="33"/>
                  </a:cubicBezTo>
                  <a:cubicBezTo>
                    <a:pt x="62" y="36"/>
                    <a:pt x="57" y="39"/>
                    <a:pt x="52" y="44"/>
                  </a:cubicBezTo>
                  <a:cubicBezTo>
                    <a:pt x="30" y="34"/>
                    <a:pt x="30" y="34"/>
                    <a:pt x="30" y="34"/>
                  </a:cubicBezTo>
                  <a:cubicBezTo>
                    <a:pt x="13" y="58"/>
                    <a:pt x="13" y="58"/>
                    <a:pt x="13" y="58"/>
                  </a:cubicBezTo>
                  <a:cubicBezTo>
                    <a:pt x="29" y="76"/>
                    <a:pt x="29" y="76"/>
                    <a:pt x="29" y="76"/>
                  </a:cubicBezTo>
                  <a:cubicBezTo>
                    <a:pt x="26" y="81"/>
                    <a:pt x="24" y="87"/>
                    <a:pt x="23" y="94"/>
                  </a:cubicBezTo>
                  <a:cubicBezTo>
                    <a:pt x="0" y="98"/>
                    <a:pt x="0" y="98"/>
                    <a:pt x="0" y="98"/>
                  </a:cubicBezTo>
                  <a:cubicBezTo>
                    <a:pt x="0" y="128"/>
                    <a:pt x="0" y="128"/>
                    <a:pt x="0" y="128"/>
                  </a:cubicBezTo>
                  <a:cubicBezTo>
                    <a:pt x="23" y="133"/>
                    <a:pt x="23" y="133"/>
                    <a:pt x="23" y="133"/>
                  </a:cubicBezTo>
                  <a:cubicBezTo>
                    <a:pt x="24" y="139"/>
                    <a:pt x="26" y="145"/>
                    <a:pt x="29" y="151"/>
                  </a:cubicBezTo>
                  <a:cubicBezTo>
                    <a:pt x="13" y="169"/>
                    <a:pt x="13" y="169"/>
                    <a:pt x="13" y="169"/>
                  </a:cubicBezTo>
                  <a:cubicBezTo>
                    <a:pt x="31" y="193"/>
                    <a:pt x="31" y="193"/>
                    <a:pt x="31" y="193"/>
                  </a:cubicBezTo>
                  <a:cubicBezTo>
                    <a:pt x="52" y="183"/>
                    <a:pt x="52" y="183"/>
                    <a:pt x="52" y="183"/>
                  </a:cubicBezTo>
                  <a:cubicBezTo>
                    <a:pt x="57" y="187"/>
                    <a:pt x="62" y="191"/>
                    <a:pt x="67" y="194"/>
                  </a:cubicBezTo>
                  <a:cubicBezTo>
                    <a:pt x="65" y="218"/>
                    <a:pt x="65" y="218"/>
                    <a:pt x="65" y="218"/>
                  </a:cubicBezTo>
                  <a:cubicBezTo>
                    <a:pt x="93" y="227"/>
                    <a:pt x="93" y="227"/>
                    <a:pt x="93" y="227"/>
                  </a:cubicBezTo>
                  <a:cubicBezTo>
                    <a:pt x="105" y="206"/>
                    <a:pt x="105" y="206"/>
                    <a:pt x="105" y="206"/>
                  </a:cubicBezTo>
                  <a:cubicBezTo>
                    <a:pt x="108" y="207"/>
                    <a:pt x="111" y="207"/>
                    <a:pt x="114" y="207"/>
                  </a:cubicBezTo>
                  <a:cubicBezTo>
                    <a:pt x="117" y="207"/>
                    <a:pt x="121" y="207"/>
                    <a:pt x="124" y="206"/>
                  </a:cubicBezTo>
                  <a:cubicBezTo>
                    <a:pt x="135" y="227"/>
                    <a:pt x="135" y="227"/>
                    <a:pt x="135" y="227"/>
                  </a:cubicBezTo>
                  <a:cubicBezTo>
                    <a:pt x="164" y="217"/>
                    <a:pt x="164" y="217"/>
                    <a:pt x="164" y="217"/>
                  </a:cubicBezTo>
                  <a:cubicBezTo>
                    <a:pt x="161" y="194"/>
                    <a:pt x="161" y="194"/>
                    <a:pt x="161" y="194"/>
                  </a:cubicBezTo>
                  <a:cubicBezTo>
                    <a:pt x="167" y="191"/>
                    <a:pt x="172" y="187"/>
                    <a:pt x="176" y="183"/>
                  </a:cubicBezTo>
                  <a:cubicBezTo>
                    <a:pt x="198" y="193"/>
                    <a:pt x="198" y="193"/>
                    <a:pt x="198" y="193"/>
                  </a:cubicBezTo>
                  <a:cubicBezTo>
                    <a:pt x="216" y="168"/>
                    <a:pt x="216" y="168"/>
                    <a:pt x="216" y="168"/>
                  </a:cubicBezTo>
                  <a:cubicBezTo>
                    <a:pt x="200" y="151"/>
                    <a:pt x="200" y="151"/>
                    <a:pt x="200" y="151"/>
                  </a:cubicBezTo>
                  <a:cubicBezTo>
                    <a:pt x="202" y="145"/>
                    <a:pt x="204" y="139"/>
                    <a:pt x="206" y="133"/>
                  </a:cubicBezTo>
                  <a:lnTo>
                    <a:pt x="229" y="128"/>
                  </a:lnTo>
                  <a:close/>
                  <a:moveTo>
                    <a:pt x="114" y="180"/>
                  </a:moveTo>
                  <a:cubicBezTo>
                    <a:pt x="77" y="180"/>
                    <a:pt x="47" y="150"/>
                    <a:pt x="47" y="113"/>
                  </a:cubicBezTo>
                  <a:cubicBezTo>
                    <a:pt x="47" y="76"/>
                    <a:pt x="77" y="46"/>
                    <a:pt x="114" y="46"/>
                  </a:cubicBezTo>
                  <a:cubicBezTo>
                    <a:pt x="151" y="46"/>
                    <a:pt x="181" y="76"/>
                    <a:pt x="181" y="113"/>
                  </a:cubicBezTo>
                  <a:cubicBezTo>
                    <a:pt x="181" y="150"/>
                    <a:pt x="151" y="180"/>
                    <a:pt x="114" y="18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000">
                <a:solidFill>
                  <a:schemeClr val="bg1"/>
                </a:solidFill>
                <a:latin typeface="微软雅黑" panose="020B0503020204020204" pitchFamily="34" charset="-122"/>
                <a:ea typeface="微软雅黑" panose="020B0503020204020204" pitchFamily="34" charset="-122"/>
              </a:endParaRPr>
            </a:p>
          </p:txBody>
        </p:sp>
        <p:sp>
          <p:nvSpPr>
            <p:cNvPr id="49" name="Freeform 21">
              <a:extLst>
                <a:ext uri="{FF2B5EF4-FFF2-40B4-BE49-F238E27FC236}">
                  <a16:creationId xmlns:a16="http://schemas.microsoft.com/office/drawing/2014/main" id="{EDA10258-A037-479A-9105-58395A4AD528}"/>
                </a:ext>
              </a:extLst>
            </p:cNvPr>
            <p:cNvSpPr>
              <a:spLocks noEditPoints="1"/>
            </p:cNvSpPr>
            <p:nvPr/>
          </p:nvSpPr>
          <p:spPr bwMode="auto">
            <a:xfrm>
              <a:off x="4577871" y="4221191"/>
              <a:ext cx="199861" cy="199861"/>
            </a:xfrm>
            <a:custGeom>
              <a:avLst/>
              <a:gdLst>
                <a:gd name="T0" fmla="*/ 135 w 135"/>
                <a:gd name="T1" fmla="*/ 76 h 135"/>
                <a:gd name="T2" fmla="*/ 135 w 135"/>
                <a:gd name="T3" fmla="*/ 58 h 135"/>
                <a:gd name="T4" fmla="*/ 122 w 135"/>
                <a:gd name="T5" fmla="*/ 55 h 135"/>
                <a:gd name="T6" fmla="*/ 118 w 135"/>
                <a:gd name="T7" fmla="*/ 45 h 135"/>
                <a:gd name="T8" fmla="*/ 128 w 135"/>
                <a:gd name="T9" fmla="*/ 34 h 135"/>
                <a:gd name="T10" fmla="*/ 117 w 135"/>
                <a:gd name="T11" fmla="*/ 20 h 135"/>
                <a:gd name="T12" fmla="*/ 104 w 135"/>
                <a:gd name="T13" fmla="*/ 26 h 135"/>
                <a:gd name="T14" fmla="*/ 96 w 135"/>
                <a:gd name="T15" fmla="*/ 19 h 135"/>
                <a:gd name="T16" fmla="*/ 97 w 135"/>
                <a:gd name="T17" fmla="*/ 5 h 135"/>
                <a:gd name="T18" fmla="*/ 80 w 135"/>
                <a:gd name="T19" fmla="*/ 0 h 135"/>
                <a:gd name="T20" fmla="*/ 73 w 135"/>
                <a:gd name="T21" fmla="*/ 12 h 135"/>
                <a:gd name="T22" fmla="*/ 67 w 135"/>
                <a:gd name="T23" fmla="*/ 12 h 135"/>
                <a:gd name="T24" fmla="*/ 62 w 135"/>
                <a:gd name="T25" fmla="*/ 12 h 135"/>
                <a:gd name="T26" fmla="*/ 55 w 135"/>
                <a:gd name="T27" fmla="*/ 0 h 135"/>
                <a:gd name="T28" fmla="*/ 38 w 135"/>
                <a:gd name="T29" fmla="*/ 5 h 135"/>
                <a:gd name="T30" fmla="*/ 39 w 135"/>
                <a:gd name="T31" fmla="*/ 19 h 135"/>
                <a:gd name="T32" fmla="*/ 30 w 135"/>
                <a:gd name="T33" fmla="*/ 26 h 135"/>
                <a:gd name="T34" fmla="*/ 18 w 135"/>
                <a:gd name="T35" fmla="*/ 20 h 135"/>
                <a:gd name="T36" fmla="*/ 7 w 135"/>
                <a:gd name="T37" fmla="*/ 34 h 135"/>
                <a:gd name="T38" fmla="*/ 17 w 135"/>
                <a:gd name="T39" fmla="*/ 45 h 135"/>
                <a:gd name="T40" fmla="*/ 13 w 135"/>
                <a:gd name="T41" fmla="*/ 55 h 135"/>
                <a:gd name="T42" fmla="*/ 0 w 135"/>
                <a:gd name="T43" fmla="*/ 58 h 135"/>
                <a:gd name="T44" fmla="*/ 0 w 135"/>
                <a:gd name="T45" fmla="*/ 76 h 135"/>
                <a:gd name="T46" fmla="*/ 13 w 135"/>
                <a:gd name="T47" fmla="*/ 79 h 135"/>
                <a:gd name="T48" fmla="*/ 17 w 135"/>
                <a:gd name="T49" fmla="*/ 90 h 135"/>
                <a:gd name="T50" fmla="*/ 7 w 135"/>
                <a:gd name="T51" fmla="*/ 100 h 135"/>
                <a:gd name="T52" fmla="*/ 18 w 135"/>
                <a:gd name="T53" fmla="*/ 114 h 135"/>
                <a:gd name="T54" fmla="*/ 31 w 135"/>
                <a:gd name="T55" fmla="*/ 109 h 135"/>
                <a:gd name="T56" fmla="*/ 39 w 135"/>
                <a:gd name="T57" fmla="*/ 115 h 135"/>
                <a:gd name="T58" fmla="*/ 38 w 135"/>
                <a:gd name="T59" fmla="*/ 129 h 135"/>
                <a:gd name="T60" fmla="*/ 55 w 135"/>
                <a:gd name="T61" fmla="*/ 135 h 135"/>
                <a:gd name="T62" fmla="*/ 62 w 135"/>
                <a:gd name="T63" fmla="*/ 122 h 135"/>
                <a:gd name="T64" fmla="*/ 68 w 135"/>
                <a:gd name="T65" fmla="*/ 123 h 135"/>
                <a:gd name="T66" fmla="*/ 73 w 135"/>
                <a:gd name="T67" fmla="*/ 122 h 135"/>
                <a:gd name="T68" fmla="*/ 80 w 135"/>
                <a:gd name="T69" fmla="*/ 135 h 135"/>
                <a:gd name="T70" fmla="*/ 97 w 135"/>
                <a:gd name="T71" fmla="*/ 129 h 135"/>
                <a:gd name="T72" fmla="*/ 96 w 135"/>
                <a:gd name="T73" fmla="*/ 115 h 135"/>
                <a:gd name="T74" fmla="*/ 104 w 135"/>
                <a:gd name="T75" fmla="*/ 109 h 135"/>
                <a:gd name="T76" fmla="*/ 117 w 135"/>
                <a:gd name="T77" fmla="*/ 114 h 135"/>
                <a:gd name="T78" fmla="*/ 128 w 135"/>
                <a:gd name="T79" fmla="*/ 100 h 135"/>
                <a:gd name="T80" fmla="*/ 118 w 135"/>
                <a:gd name="T81" fmla="*/ 89 h 135"/>
                <a:gd name="T82" fmla="*/ 122 w 135"/>
                <a:gd name="T83" fmla="*/ 79 h 135"/>
                <a:gd name="T84" fmla="*/ 135 w 135"/>
                <a:gd name="T85" fmla="*/ 76 h 135"/>
                <a:gd name="T86" fmla="*/ 67 w 135"/>
                <a:gd name="T87" fmla="*/ 107 h 135"/>
                <a:gd name="T88" fmla="*/ 28 w 135"/>
                <a:gd name="T89" fmla="*/ 67 h 135"/>
                <a:gd name="T90" fmla="*/ 67 w 135"/>
                <a:gd name="T91" fmla="*/ 27 h 135"/>
                <a:gd name="T92" fmla="*/ 107 w 135"/>
                <a:gd name="T93" fmla="*/ 67 h 135"/>
                <a:gd name="T94" fmla="*/ 67 w 135"/>
                <a:gd name="T95" fmla="*/ 107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35" h="135">
                  <a:moveTo>
                    <a:pt x="135" y="76"/>
                  </a:moveTo>
                  <a:cubicBezTo>
                    <a:pt x="135" y="58"/>
                    <a:pt x="135" y="58"/>
                    <a:pt x="135" y="58"/>
                  </a:cubicBezTo>
                  <a:cubicBezTo>
                    <a:pt x="122" y="55"/>
                    <a:pt x="122" y="55"/>
                    <a:pt x="122" y="55"/>
                  </a:cubicBezTo>
                  <a:cubicBezTo>
                    <a:pt x="121" y="52"/>
                    <a:pt x="120" y="48"/>
                    <a:pt x="118" y="45"/>
                  </a:cubicBezTo>
                  <a:cubicBezTo>
                    <a:pt x="128" y="34"/>
                    <a:pt x="128" y="34"/>
                    <a:pt x="128" y="34"/>
                  </a:cubicBezTo>
                  <a:cubicBezTo>
                    <a:pt x="117" y="20"/>
                    <a:pt x="117" y="20"/>
                    <a:pt x="117" y="20"/>
                  </a:cubicBezTo>
                  <a:cubicBezTo>
                    <a:pt x="104" y="26"/>
                    <a:pt x="104" y="26"/>
                    <a:pt x="104" y="26"/>
                  </a:cubicBezTo>
                  <a:cubicBezTo>
                    <a:pt x="102" y="23"/>
                    <a:pt x="99" y="21"/>
                    <a:pt x="96" y="19"/>
                  </a:cubicBezTo>
                  <a:cubicBezTo>
                    <a:pt x="97" y="5"/>
                    <a:pt x="97" y="5"/>
                    <a:pt x="97" y="5"/>
                  </a:cubicBezTo>
                  <a:cubicBezTo>
                    <a:pt x="80" y="0"/>
                    <a:pt x="80" y="0"/>
                    <a:pt x="80" y="0"/>
                  </a:cubicBezTo>
                  <a:cubicBezTo>
                    <a:pt x="73" y="12"/>
                    <a:pt x="73" y="12"/>
                    <a:pt x="73" y="12"/>
                  </a:cubicBezTo>
                  <a:cubicBezTo>
                    <a:pt x="71" y="12"/>
                    <a:pt x="69" y="12"/>
                    <a:pt x="67" y="12"/>
                  </a:cubicBezTo>
                  <a:cubicBezTo>
                    <a:pt x="66" y="12"/>
                    <a:pt x="64" y="12"/>
                    <a:pt x="62" y="12"/>
                  </a:cubicBezTo>
                  <a:cubicBezTo>
                    <a:pt x="55" y="0"/>
                    <a:pt x="55" y="0"/>
                    <a:pt x="55" y="0"/>
                  </a:cubicBezTo>
                  <a:cubicBezTo>
                    <a:pt x="38" y="5"/>
                    <a:pt x="38" y="5"/>
                    <a:pt x="38" y="5"/>
                  </a:cubicBezTo>
                  <a:cubicBezTo>
                    <a:pt x="39" y="19"/>
                    <a:pt x="39" y="19"/>
                    <a:pt x="39" y="19"/>
                  </a:cubicBezTo>
                  <a:cubicBezTo>
                    <a:pt x="36" y="21"/>
                    <a:pt x="33" y="23"/>
                    <a:pt x="30" y="26"/>
                  </a:cubicBezTo>
                  <a:cubicBezTo>
                    <a:pt x="18" y="20"/>
                    <a:pt x="18" y="20"/>
                    <a:pt x="18" y="20"/>
                  </a:cubicBezTo>
                  <a:cubicBezTo>
                    <a:pt x="7" y="34"/>
                    <a:pt x="7" y="34"/>
                    <a:pt x="7" y="34"/>
                  </a:cubicBezTo>
                  <a:cubicBezTo>
                    <a:pt x="17" y="45"/>
                    <a:pt x="17" y="45"/>
                    <a:pt x="17" y="45"/>
                  </a:cubicBezTo>
                  <a:cubicBezTo>
                    <a:pt x="15" y="48"/>
                    <a:pt x="14" y="52"/>
                    <a:pt x="13" y="55"/>
                  </a:cubicBezTo>
                  <a:cubicBezTo>
                    <a:pt x="0" y="58"/>
                    <a:pt x="0" y="58"/>
                    <a:pt x="0" y="58"/>
                  </a:cubicBezTo>
                  <a:cubicBezTo>
                    <a:pt x="0" y="76"/>
                    <a:pt x="0" y="76"/>
                    <a:pt x="0" y="76"/>
                  </a:cubicBezTo>
                  <a:cubicBezTo>
                    <a:pt x="13" y="79"/>
                    <a:pt x="13" y="79"/>
                    <a:pt x="13" y="79"/>
                  </a:cubicBezTo>
                  <a:cubicBezTo>
                    <a:pt x="14" y="83"/>
                    <a:pt x="15" y="86"/>
                    <a:pt x="17" y="90"/>
                  </a:cubicBezTo>
                  <a:cubicBezTo>
                    <a:pt x="7" y="100"/>
                    <a:pt x="7" y="100"/>
                    <a:pt x="7" y="100"/>
                  </a:cubicBezTo>
                  <a:cubicBezTo>
                    <a:pt x="18" y="114"/>
                    <a:pt x="18" y="114"/>
                    <a:pt x="18" y="114"/>
                  </a:cubicBezTo>
                  <a:cubicBezTo>
                    <a:pt x="31" y="109"/>
                    <a:pt x="31" y="109"/>
                    <a:pt x="31" y="109"/>
                  </a:cubicBezTo>
                  <a:cubicBezTo>
                    <a:pt x="33" y="111"/>
                    <a:pt x="36" y="113"/>
                    <a:pt x="39" y="115"/>
                  </a:cubicBezTo>
                  <a:cubicBezTo>
                    <a:pt x="38" y="129"/>
                    <a:pt x="38" y="129"/>
                    <a:pt x="38" y="129"/>
                  </a:cubicBezTo>
                  <a:cubicBezTo>
                    <a:pt x="55" y="135"/>
                    <a:pt x="55" y="135"/>
                    <a:pt x="55" y="135"/>
                  </a:cubicBezTo>
                  <a:cubicBezTo>
                    <a:pt x="62" y="122"/>
                    <a:pt x="62" y="122"/>
                    <a:pt x="62" y="122"/>
                  </a:cubicBezTo>
                  <a:cubicBezTo>
                    <a:pt x="64" y="123"/>
                    <a:pt x="66" y="123"/>
                    <a:pt x="68" y="123"/>
                  </a:cubicBezTo>
                  <a:cubicBezTo>
                    <a:pt x="69" y="123"/>
                    <a:pt x="71" y="123"/>
                    <a:pt x="73" y="122"/>
                  </a:cubicBezTo>
                  <a:cubicBezTo>
                    <a:pt x="80" y="135"/>
                    <a:pt x="80" y="135"/>
                    <a:pt x="80" y="135"/>
                  </a:cubicBezTo>
                  <a:cubicBezTo>
                    <a:pt x="97" y="129"/>
                    <a:pt x="97" y="129"/>
                    <a:pt x="97" y="129"/>
                  </a:cubicBezTo>
                  <a:cubicBezTo>
                    <a:pt x="96" y="115"/>
                    <a:pt x="96" y="115"/>
                    <a:pt x="96" y="115"/>
                  </a:cubicBezTo>
                  <a:cubicBezTo>
                    <a:pt x="99" y="113"/>
                    <a:pt x="102" y="111"/>
                    <a:pt x="104" y="109"/>
                  </a:cubicBezTo>
                  <a:cubicBezTo>
                    <a:pt x="117" y="114"/>
                    <a:pt x="117" y="114"/>
                    <a:pt x="117" y="114"/>
                  </a:cubicBezTo>
                  <a:cubicBezTo>
                    <a:pt x="128" y="100"/>
                    <a:pt x="128" y="100"/>
                    <a:pt x="128" y="100"/>
                  </a:cubicBezTo>
                  <a:cubicBezTo>
                    <a:pt x="118" y="89"/>
                    <a:pt x="118" y="89"/>
                    <a:pt x="118" y="89"/>
                  </a:cubicBezTo>
                  <a:cubicBezTo>
                    <a:pt x="120" y="86"/>
                    <a:pt x="121" y="83"/>
                    <a:pt x="122" y="79"/>
                  </a:cubicBezTo>
                  <a:lnTo>
                    <a:pt x="135" y="76"/>
                  </a:lnTo>
                  <a:close/>
                  <a:moveTo>
                    <a:pt x="67" y="107"/>
                  </a:moveTo>
                  <a:cubicBezTo>
                    <a:pt x="46" y="107"/>
                    <a:pt x="28" y="89"/>
                    <a:pt x="28" y="67"/>
                  </a:cubicBezTo>
                  <a:cubicBezTo>
                    <a:pt x="28" y="45"/>
                    <a:pt x="46" y="27"/>
                    <a:pt x="67" y="27"/>
                  </a:cubicBezTo>
                  <a:cubicBezTo>
                    <a:pt x="89" y="27"/>
                    <a:pt x="107" y="45"/>
                    <a:pt x="107" y="67"/>
                  </a:cubicBezTo>
                  <a:cubicBezTo>
                    <a:pt x="107" y="89"/>
                    <a:pt x="89" y="107"/>
                    <a:pt x="67" y="10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000">
                <a:solidFill>
                  <a:schemeClr val="bg1"/>
                </a:solidFill>
                <a:latin typeface="微软雅黑" panose="020B0503020204020204" pitchFamily="34" charset="-122"/>
                <a:ea typeface="微软雅黑" panose="020B0503020204020204" pitchFamily="34" charset="-122"/>
              </a:endParaRPr>
            </a:p>
          </p:txBody>
        </p:sp>
      </p:grpSp>
      <p:grpSp>
        <p:nvGrpSpPr>
          <p:cNvPr id="50" name="组合 49">
            <a:extLst>
              <a:ext uri="{FF2B5EF4-FFF2-40B4-BE49-F238E27FC236}">
                <a16:creationId xmlns:a16="http://schemas.microsoft.com/office/drawing/2014/main" id="{583DADCE-7F3B-46A2-B11B-56C9008BA843}"/>
              </a:ext>
            </a:extLst>
          </p:cNvPr>
          <p:cNvGrpSpPr/>
          <p:nvPr/>
        </p:nvGrpSpPr>
        <p:grpSpPr>
          <a:xfrm>
            <a:off x="7414984" y="3389746"/>
            <a:ext cx="308946" cy="395105"/>
            <a:chOff x="1605186" y="572440"/>
            <a:chExt cx="563562" cy="720725"/>
          </a:xfrm>
          <a:solidFill>
            <a:schemeClr val="bg1"/>
          </a:solidFill>
        </p:grpSpPr>
        <p:sp>
          <p:nvSpPr>
            <p:cNvPr id="75" name="Freeform 32">
              <a:extLst>
                <a:ext uri="{FF2B5EF4-FFF2-40B4-BE49-F238E27FC236}">
                  <a16:creationId xmlns:a16="http://schemas.microsoft.com/office/drawing/2014/main" id="{77C9C4C1-4FC3-4134-8D48-8D321C4E2608}"/>
                </a:ext>
              </a:extLst>
            </p:cNvPr>
            <p:cNvSpPr/>
            <p:nvPr/>
          </p:nvSpPr>
          <p:spPr bwMode="auto">
            <a:xfrm>
              <a:off x="1814736" y="572440"/>
              <a:ext cx="142875" cy="720725"/>
            </a:xfrm>
            <a:custGeom>
              <a:avLst/>
              <a:gdLst>
                <a:gd name="T0" fmla="*/ 64 w 64"/>
                <a:gd name="T1" fmla="*/ 289 h 321"/>
                <a:gd name="T2" fmla="*/ 32 w 64"/>
                <a:gd name="T3" fmla="*/ 321 h 321"/>
                <a:gd name="T4" fmla="*/ 0 w 64"/>
                <a:gd name="T5" fmla="*/ 289 h 321"/>
                <a:gd name="T6" fmla="*/ 0 w 64"/>
                <a:gd name="T7" fmla="*/ 32 h 321"/>
                <a:gd name="T8" fmla="*/ 32 w 64"/>
                <a:gd name="T9" fmla="*/ 0 h 321"/>
                <a:gd name="T10" fmla="*/ 64 w 64"/>
                <a:gd name="T11" fmla="*/ 32 h 321"/>
                <a:gd name="T12" fmla="*/ 64 w 64"/>
                <a:gd name="T13" fmla="*/ 289 h 321"/>
              </a:gdLst>
              <a:ahLst/>
              <a:cxnLst>
                <a:cxn ang="0">
                  <a:pos x="T0" y="T1"/>
                </a:cxn>
                <a:cxn ang="0">
                  <a:pos x="T2" y="T3"/>
                </a:cxn>
                <a:cxn ang="0">
                  <a:pos x="T4" y="T5"/>
                </a:cxn>
                <a:cxn ang="0">
                  <a:pos x="T6" y="T7"/>
                </a:cxn>
                <a:cxn ang="0">
                  <a:pos x="T8" y="T9"/>
                </a:cxn>
                <a:cxn ang="0">
                  <a:pos x="T10" y="T11"/>
                </a:cxn>
                <a:cxn ang="0">
                  <a:pos x="T12" y="T13"/>
                </a:cxn>
              </a:cxnLst>
              <a:rect l="0" t="0" r="r" b="b"/>
              <a:pathLst>
                <a:path w="64" h="321">
                  <a:moveTo>
                    <a:pt x="64" y="289"/>
                  </a:moveTo>
                  <a:cubicBezTo>
                    <a:pt x="64" y="307"/>
                    <a:pt x="49" y="321"/>
                    <a:pt x="32" y="321"/>
                  </a:cubicBezTo>
                  <a:cubicBezTo>
                    <a:pt x="14" y="321"/>
                    <a:pt x="0" y="307"/>
                    <a:pt x="0" y="289"/>
                  </a:cubicBezTo>
                  <a:cubicBezTo>
                    <a:pt x="0" y="32"/>
                    <a:pt x="0" y="32"/>
                    <a:pt x="0" y="32"/>
                  </a:cubicBezTo>
                  <a:cubicBezTo>
                    <a:pt x="0" y="14"/>
                    <a:pt x="14" y="0"/>
                    <a:pt x="32" y="0"/>
                  </a:cubicBezTo>
                  <a:cubicBezTo>
                    <a:pt x="49" y="0"/>
                    <a:pt x="64" y="14"/>
                    <a:pt x="64" y="32"/>
                  </a:cubicBezTo>
                  <a:lnTo>
                    <a:pt x="64" y="289"/>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schemeClr val="bg1"/>
                </a:solidFill>
                <a:latin typeface="微软雅黑" panose="020B0503020204020204" pitchFamily="34" charset="-122"/>
                <a:ea typeface="微软雅黑" panose="020B0503020204020204" pitchFamily="34" charset="-122"/>
              </a:endParaRPr>
            </a:p>
          </p:txBody>
        </p:sp>
        <p:sp>
          <p:nvSpPr>
            <p:cNvPr id="76" name="Freeform 33">
              <a:extLst>
                <a:ext uri="{FF2B5EF4-FFF2-40B4-BE49-F238E27FC236}">
                  <a16:creationId xmlns:a16="http://schemas.microsoft.com/office/drawing/2014/main" id="{7DE21ECC-9277-482A-AA5F-74D47E6A21EB}"/>
                </a:ext>
              </a:extLst>
            </p:cNvPr>
            <p:cNvSpPr/>
            <p:nvPr/>
          </p:nvSpPr>
          <p:spPr bwMode="auto">
            <a:xfrm>
              <a:off x="1605186" y="1012177"/>
              <a:ext cx="141288" cy="280988"/>
            </a:xfrm>
            <a:custGeom>
              <a:avLst/>
              <a:gdLst>
                <a:gd name="T0" fmla="*/ 63 w 63"/>
                <a:gd name="T1" fmla="*/ 93 h 125"/>
                <a:gd name="T2" fmla="*/ 32 w 63"/>
                <a:gd name="T3" fmla="*/ 125 h 125"/>
                <a:gd name="T4" fmla="*/ 0 w 63"/>
                <a:gd name="T5" fmla="*/ 93 h 125"/>
                <a:gd name="T6" fmla="*/ 0 w 63"/>
                <a:gd name="T7" fmla="*/ 32 h 125"/>
                <a:gd name="T8" fmla="*/ 32 w 63"/>
                <a:gd name="T9" fmla="*/ 0 h 125"/>
                <a:gd name="T10" fmla="*/ 63 w 63"/>
                <a:gd name="T11" fmla="*/ 32 h 125"/>
                <a:gd name="T12" fmla="*/ 63 w 63"/>
                <a:gd name="T13" fmla="*/ 93 h 125"/>
              </a:gdLst>
              <a:ahLst/>
              <a:cxnLst>
                <a:cxn ang="0">
                  <a:pos x="T0" y="T1"/>
                </a:cxn>
                <a:cxn ang="0">
                  <a:pos x="T2" y="T3"/>
                </a:cxn>
                <a:cxn ang="0">
                  <a:pos x="T4" y="T5"/>
                </a:cxn>
                <a:cxn ang="0">
                  <a:pos x="T6" y="T7"/>
                </a:cxn>
                <a:cxn ang="0">
                  <a:pos x="T8" y="T9"/>
                </a:cxn>
                <a:cxn ang="0">
                  <a:pos x="T10" y="T11"/>
                </a:cxn>
                <a:cxn ang="0">
                  <a:pos x="T12" y="T13"/>
                </a:cxn>
              </a:cxnLst>
              <a:rect l="0" t="0" r="r" b="b"/>
              <a:pathLst>
                <a:path w="63" h="125">
                  <a:moveTo>
                    <a:pt x="63" y="93"/>
                  </a:moveTo>
                  <a:cubicBezTo>
                    <a:pt x="63" y="111"/>
                    <a:pt x="49" y="125"/>
                    <a:pt x="32" y="125"/>
                  </a:cubicBezTo>
                  <a:cubicBezTo>
                    <a:pt x="14" y="125"/>
                    <a:pt x="0" y="111"/>
                    <a:pt x="0" y="93"/>
                  </a:cubicBezTo>
                  <a:cubicBezTo>
                    <a:pt x="0" y="32"/>
                    <a:pt x="0" y="32"/>
                    <a:pt x="0" y="32"/>
                  </a:cubicBezTo>
                  <a:cubicBezTo>
                    <a:pt x="0" y="14"/>
                    <a:pt x="14" y="0"/>
                    <a:pt x="32" y="0"/>
                  </a:cubicBezTo>
                  <a:cubicBezTo>
                    <a:pt x="49" y="0"/>
                    <a:pt x="63" y="14"/>
                    <a:pt x="63" y="32"/>
                  </a:cubicBezTo>
                  <a:lnTo>
                    <a:pt x="63" y="93"/>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schemeClr val="bg1"/>
                </a:solidFill>
                <a:latin typeface="微软雅黑" panose="020B0503020204020204" pitchFamily="34" charset="-122"/>
                <a:ea typeface="微软雅黑" panose="020B0503020204020204" pitchFamily="34" charset="-122"/>
              </a:endParaRPr>
            </a:p>
          </p:txBody>
        </p:sp>
        <p:sp>
          <p:nvSpPr>
            <p:cNvPr id="77" name="Freeform 34">
              <a:extLst>
                <a:ext uri="{FF2B5EF4-FFF2-40B4-BE49-F238E27FC236}">
                  <a16:creationId xmlns:a16="http://schemas.microsoft.com/office/drawing/2014/main" id="{7BA535A9-1773-4175-A74A-41EF753C105B}"/>
                </a:ext>
              </a:extLst>
            </p:cNvPr>
            <p:cNvSpPr/>
            <p:nvPr/>
          </p:nvSpPr>
          <p:spPr bwMode="auto">
            <a:xfrm>
              <a:off x="2025873" y="804215"/>
              <a:ext cx="142875" cy="488950"/>
            </a:xfrm>
            <a:custGeom>
              <a:avLst/>
              <a:gdLst>
                <a:gd name="T0" fmla="*/ 64 w 64"/>
                <a:gd name="T1" fmla="*/ 186 h 218"/>
                <a:gd name="T2" fmla="*/ 32 w 64"/>
                <a:gd name="T3" fmla="*/ 218 h 218"/>
                <a:gd name="T4" fmla="*/ 0 w 64"/>
                <a:gd name="T5" fmla="*/ 186 h 218"/>
                <a:gd name="T6" fmla="*/ 0 w 64"/>
                <a:gd name="T7" fmla="*/ 32 h 218"/>
                <a:gd name="T8" fmla="*/ 32 w 64"/>
                <a:gd name="T9" fmla="*/ 0 h 218"/>
                <a:gd name="T10" fmla="*/ 64 w 64"/>
                <a:gd name="T11" fmla="*/ 32 h 218"/>
                <a:gd name="T12" fmla="*/ 64 w 64"/>
                <a:gd name="T13" fmla="*/ 186 h 218"/>
              </a:gdLst>
              <a:ahLst/>
              <a:cxnLst>
                <a:cxn ang="0">
                  <a:pos x="T0" y="T1"/>
                </a:cxn>
                <a:cxn ang="0">
                  <a:pos x="T2" y="T3"/>
                </a:cxn>
                <a:cxn ang="0">
                  <a:pos x="T4" y="T5"/>
                </a:cxn>
                <a:cxn ang="0">
                  <a:pos x="T6" y="T7"/>
                </a:cxn>
                <a:cxn ang="0">
                  <a:pos x="T8" y="T9"/>
                </a:cxn>
                <a:cxn ang="0">
                  <a:pos x="T10" y="T11"/>
                </a:cxn>
                <a:cxn ang="0">
                  <a:pos x="T12" y="T13"/>
                </a:cxn>
              </a:cxnLst>
              <a:rect l="0" t="0" r="r" b="b"/>
              <a:pathLst>
                <a:path w="64" h="218">
                  <a:moveTo>
                    <a:pt x="64" y="186"/>
                  </a:moveTo>
                  <a:cubicBezTo>
                    <a:pt x="64" y="204"/>
                    <a:pt x="49" y="218"/>
                    <a:pt x="32" y="218"/>
                  </a:cubicBezTo>
                  <a:cubicBezTo>
                    <a:pt x="14" y="218"/>
                    <a:pt x="0" y="204"/>
                    <a:pt x="0" y="186"/>
                  </a:cubicBezTo>
                  <a:cubicBezTo>
                    <a:pt x="0" y="32"/>
                    <a:pt x="0" y="32"/>
                    <a:pt x="0" y="32"/>
                  </a:cubicBezTo>
                  <a:cubicBezTo>
                    <a:pt x="0" y="14"/>
                    <a:pt x="14" y="0"/>
                    <a:pt x="32" y="0"/>
                  </a:cubicBezTo>
                  <a:cubicBezTo>
                    <a:pt x="49" y="0"/>
                    <a:pt x="64" y="14"/>
                    <a:pt x="64" y="32"/>
                  </a:cubicBezTo>
                  <a:lnTo>
                    <a:pt x="64" y="186"/>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schemeClr val="bg1"/>
                </a:solidFill>
                <a:latin typeface="微软雅黑" panose="020B0503020204020204" pitchFamily="34" charset="-122"/>
                <a:ea typeface="微软雅黑" panose="020B0503020204020204" pitchFamily="34" charset="-122"/>
              </a:endParaRPr>
            </a:p>
          </p:txBody>
        </p:sp>
      </p:grpSp>
      <p:grpSp>
        <p:nvGrpSpPr>
          <p:cNvPr id="78" name="组合 77">
            <a:extLst>
              <a:ext uri="{FF2B5EF4-FFF2-40B4-BE49-F238E27FC236}">
                <a16:creationId xmlns:a16="http://schemas.microsoft.com/office/drawing/2014/main" id="{B0832E9C-8AC8-44B6-A453-81F59DDA997A}"/>
              </a:ext>
            </a:extLst>
          </p:cNvPr>
          <p:cNvGrpSpPr>
            <a:grpSpLocks noChangeAspect="1"/>
          </p:cNvGrpSpPr>
          <p:nvPr/>
        </p:nvGrpSpPr>
        <p:grpSpPr>
          <a:xfrm>
            <a:off x="7147423" y="2123722"/>
            <a:ext cx="341379" cy="381775"/>
            <a:chOff x="5999255" y="3275006"/>
            <a:chExt cx="402656" cy="450303"/>
          </a:xfrm>
          <a:solidFill>
            <a:srgbClr val="FFFFFF"/>
          </a:solidFill>
          <a:effectLst/>
        </p:grpSpPr>
        <p:sp>
          <p:nvSpPr>
            <p:cNvPr id="79" name="Freeform 108">
              <a:extLst>
                <a:ext uri="{FF2B5EF4-FFF2-40B4-BE49-F238E27FC236}">
                  <a16:creationId xmlns:a16="http://schemas.microsoft.com/office/drawing/2014/main" id="{38C3C0E5-9658-4CAA-A2AE-F068BE02D889}"/>
                </a:ext>
              </a:extLst>
            </p:cNvPr>
            <p:cNvSpPr>
              <a:spLocks noEditPoints="1"/>
            </p:cNvSpPr>
            <p:nvPr/>
          </p:nvSpPr>
          <p:spPr bwMode="auto">
            <a:xfrm>
              <a:off x="6068389" y="3442234"/>
              <a:ext cx="56988" cy="57923"/>
            </a:xfrm>
            <a:custGeom>
              <a:avLst/>
              <a:gdLst>
                <a:gd name="T0" fmla="*/ 13 w 26"/>
                <a:gd name="T1" fmla="*/ 0 h 26"/>
                <a:gd name="T2" fmla="*/ 0 w 26"/>
                <a:gd name="T3" fmla="*/ 13 h 26"/>
                <a:gd name="T4" fmla="*/ 13 w 26"/>
                <a:gd name="T5" fmla="*/ 26 h 26"/>
                <a:gd name="T6" fmla="*/ 26 w 26"/>
                <a:gd name="T7" fmla="*/ 13 h 26"/>
                <a:gd name="T8" fmla="*/ 13 w 26"/>
                <a:gd name="T9" fmla="*/ 0 h 26"/>
                <a:gd name="T10" fmla="*/ 13 w 26"/>
                <a:gd name="T11" fmla="*/ 23 h 26"/>
                <a:gd name="T12" fmla="*/ 3 w 26"/>
                <a:gd name="T13" fmla="*/ 13 h 26"/>
                <a:gd name="T14" fmla="*/ 13 w 26"/>
                <a:gd name="T15" fmla="*/ 3 h 26"/>
                <a:gd name="T16" fmla="*/ 23 w 26"/>
                <a:gd name="T17" fmla="*/ 13 h 26"/>
                <a:gd name="T18" fmla="*/ 13 w 26"/>
                <a:gd name="T19" fmla="*/ 23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 h="26">
                  <a:moveTo>
                    <a:pt x="13" y="0"/>
                  </a:moveTo>
                  <a:cubicBezTo>
                    <a:pt x="6" y="0"/>
                    <a:pt x="0" y="6"/>
                    <a:pt x="0" y="13"/>
                  </a:cubicBezTo>
                  <a:cubicBezTo>
                    <a:pt x="0" y="20"/>
                    <a:pt x="6" y="26"/>
                    <a:pt x="13" y="26"/>
                  </a:cubicBezTo>
                  <a:cubicBezTo>
                    <a:pt x="20" y="26"/>
                    <a:pt x="26" y="20"/>
                    <a:pt x="26" y="13"/>
                  </a:cubicBezTo>
                  <a:cubicBezTo>
                    <a:pt x="26" y="6"/>
                    <a:pt x="20" y="0"/>
                    <a:pt x="13" y="0"/>
                  </a:cubicBezTo>
                  <a:close/>
                  <a:moveTo>
                    <a:pt x="13" y="23"/>
                  </a:moveTo>
                  <a:cubicBezTo>
                    <a:pt x="8" y="23"/>
                    <a:pt x="3" y="18"/>
                    <a:pt x="3" y="13"/>
                  </a:cubicBezTo>
                  <a:cubicBezTo>
                    <a:pt x="3" y="7"/>
                    <a:pt x="8" y="3"/>
                    <a:pt x="13" y="3"/>
                  </a:cubicBezTo>
                  <a:cubicBezTo>
                    <a:pt x="19" y="3"/>
                    <a:pt x="23" y="7"/>
                    <a:pt x="23" y="13"/>
                  </a:cubicBezTo>
                  <a:cubicBezTo>
                    <a:pt x="23" y="18"/>
                    <a:pt x="19" y="23"/>
                    <a:pt x="13" y="2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schemeClr val="bg1"/>
                </a:solidFill>
                <a:latin typeface="微软雅黑" panose="020B0503020204020204" pitchFamily="34" charset="-122"/>
                <a:ea typeface="微软雅黑" panose="020B0503020204020204" pitchFamily="34" charset="-122"/>
              </a:endParaRPr>
            </a:p>
          </p:txBody>
        </p:sp>
        <p:sp>
          <p:nvSpPr>
            <p:cNvPr id="80" name="Freeform 109">
              <a:extLst>
                <a:ext uri="{FF2B5EF4-FFF2-40B4-BE49-F238E27FC236}">
                  <a16:creationId xmlns:a16="http://schemas.microsoft.com/office/drawing/2014/main" id="{875E3CA9-C658-4EB8-9394-BD282B3E2F92}"/>
                </a:ext>
              </a:extLst>
            </p:cNvPr>
            <p:cNvSpPr>
              <a:spLocks noEditPoints="1"/>
            </p:cNvSpPr>
            <p:nvPr/>
          </p:nvSpPr>
          <p:spPr bwMode="auto">
            <a:xfrm>
              <a:off x="6196380" y="3404865"/>
              <a:ext cx="48580" cy="48580"/>
            </a:xfrm>
            <a:custGeom>
              <a:avLst/>
              <a:gdLst>
                <a:gd name="T0" fmla="*/ 11 w 22"/>
                <a:gd name="T1" fmla="*/ 0 h 22"/>
                <a:gd name="T2" fmla="*/ 0 w 22"/>
                <a:gd name="T3" fmla="*/ 11 h 22"/>
                <a:gd name="T4" fmla="*/ 11 w 22"/>
                <a:gd name="T5" fmla="*/ 22 h 22"/>
                <a:gd name="T6" fmla="*/ 22 w 22"/>
                <a:gd name="T7" fmla="*/ 11 h 22"/>
                <a:gd name="T8" fmla="*/ 11 w 22"/>
                <a:gd name="T9" fmla="*/ 0 h 22"/>
                <a:gd name="T10" fmla="*/ 11 w 22"/>
                <a:gd name="T11" fmla="*/ 17 h 22"/>
                <a:gd name="T12" fmla="*/ 5 w 22"/>
                <a:gd name="T13" fmla="*/ 11 h 22"/>
                <a:gd name="T14" fmla="*/ 11 w 22"/>
                <a:gd name="T15" fmla="*/ 5 h 22"/>
                <a:gd name="T16" fmla="*/ 17 w 22"/>
                <a:gd name="T17" fmla="*/ 11 h 22"/>
                <a:gd name="T18" fmla="*/ 11 w 22"/>
                <a:gd name="T19" fmla="*/ 17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 h="22">
                  <a:moveTo>
                    <a:pt x="11" y="0"/>
                  </a:moveTo>
                  <a:cubicBezTo>
                    <a:pt x="5" y="0"/>
                    <a:pt x="0" y="5"/>
                    <a:pt x="0" y="11"/>
                  </a:cubicBezTo>
                  <a:cubicBezTo>
                    <a:pt x="0" y="17"/>
                    <a:pt x="5" y="22"/>
                    <a:pt x="11" y="22"/>
                  </a:cubicBezTo>
                  <a:cubicBezTo>
                    <a:pt x="17" y="22"/>
                    <a:pt x="22" y="17"/>
                    <a:pt x="22" y="11"/>
                  </a:cubicBezTo>
                  <a:cubicBezTo>
                    <a:pt x="22" y="5"/>
                    <a:pt x="17" y="0"/>
                    <a:pt x="11" y="0"/>
                  </a:cubicBezTo>
                  <a:close/>
                  <a:moveTo>
                    <a:pt x="11" y="17"/>
                  </a:moveTo>
                  <a:cubicBezTo>
                    <a:pt x="8" y="17"/>
                    <a:pt x="5" y="14"/>
                    <a:pt x="5" y="11"/>
                  </a:cubicBezTo>
                  <a:cubicBezTo>
                    <a:pt x="5" y="8"/>
                    <a:pt x="8" y="5"/>
                    <a:pt x="11" y="5"/>
                  </a:cubicBezTo>
                  <a:cubicBezTo>
                    <a:pt x="14" y="5"/>
                    <a:pt x="17" y="8"/>
                    <a:pt x="17" y="11"/>
                  </a:cubicBezTo>
                  <a:cubicBezTo>
                    <a:pt x="17" y="14"/>
                    <a:pt x="14" y="17"/>
                    <a:pt x="11" y="1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schemeClr val="bg1"/>
                </a:solidFill>
                <a:latin typeface="微软雅黑" panose="020B0503020204020204" pitchFamily="34" charset="-122"/>
                <a:ea typeface="微软雅黑" panose="020B0503020204020204" pitchFamily="34" charset="-122"/>
              </a:endParaRPr>
            </a:p>
          </p:txBody>
        </p:sp>
        <p:sp>
          <p:nvSpPr>
            <p:cNvPr id="81" name="Freeform 110">
              <a:extLst>
                <a:ext uri="{FF2B5EF4-FFF2-40B4-BE49-F238E27FC236}">
                  <a16:creationId xmlns:a16="http://schemas.microsoft.com/office/drawing/2014/main" id="{6B40B41C-734E-49E1-8925-154AF5286798}"/>
                </a:ext>
              </a:extLst>
            </p:cNvPr>
            <p:cNvSpPr>
              <a:spLocks noEditPoints="1"/>
            </p:cNvSpPr>
            <p:nvPr/>
          </p:nvSpPr>
          <p:spPr bwMode="auto">
            <a:xfrm>
              <a:off x="6081468" y="3456248"/>
              <a:ext cx="30830" cy="30830"/>
            </a:xfrm>
            <a:custGeom>
              <a:avLst/>
              <a:gdLst>
                <a:gd name="T0" fmla="*/ 7 w 14"/>
                <a:gd name="T1" fmla="*/ 0 h 14"/>
                <a:gd name="T2" fmla="*/ 0 w 14"/>
                <a:gd name="T3" fmla="*/ 7 h 14"/>
                <a:gd name="T4" fmla="*/ 7 w 14"/>
                <a:gd name="T5" fmla="*/ 14 h 14"/>
                <a:gd name="T6" fmla="*/ 14 w 14"/>
                <a:gd name="T7" fmla="*/ 7 h 14"/>
                <a:gd name="T8" fmla="*/ 7 w 14"/>
                <a:gd name="T9" fmla="*/ 0 h 14"/>
                <a:gd name="T10" fmla="*/ 7 w 14"/>
                <a:gd name="T11" fmla="*/ 10 h 14"/>
                <a:gd name="T12" fmla="*/ 4 w 14"/>
                <a:gd name="T13" fmla="*/ 7 h 14"/>
                <a:gd name="T14" fmla="*/ 7 w 14"/>
                <a:gd name="T15" fmla="*/ 3 h 14"/>
                <a:gd name="T16" fmla="*/ 11 w 14"/>
                <a:gd name="T17" fmla="*/ 7 h 14"/>
                <a:gd name="T18" fmla="*/ 7 w 14"/>
                <a:gd name="T19" fmla="*/ 1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14">
                  <a:moveTo>
                    <a:pt x="7" y="0"/>
                  </a:moveTo>
                  <a:cubicBezTo>
                    <a:pt x="3" y="0"/>
                    <a:pt x="0" y="3"/>
                    <a:pt x="0" y="7"/>
                  </a:cubicBezTo>
                  <a:cubicBezTo>
                    <a:pt x="0" y="11"/>
                    <a:pt x="3" y="14"/>
                    <a:pt x="7" y="14"/>
                  </a:cubicBezTo>
                  <a:cubicBezTo>
                    <a:pt x="11" y="14"/>
                    <a:pt x="14" y="11"/>
                    <a:pt x="14" y="7"/>
                  </a:cubicBezTo>
                  <a:cubicBezTo>
                    <a:pt x="14" y="3"/>
                    <a:pt x="11" y="0"/>
                    <a:pt x="7" y="0"/>
                  </a:cubicBezTo>
                  <a:close/>
                  <a:moveTo>
                    <a:pt x="7" y="10"/>
                  </a:moveTo>
                  <a:cubicBezTo>
                    <a:pt x="5" y="10"/>
                    <a:pt x="4" y="9"/>
                    <a:pt x="4" y="7"/>
                  </a:cubicBezTo>
                  <a:cubicBezTo>
                    <a:pt x="4" y="5"/>
                    <a:pt x="5" y="3"/>
                    <a:pt x="7" y="3"/>
                  </a:cubicBezTo>
                  <a:cubicBezTo>
                    <a:pt x="9" y="3"/>
                    <a:pt x="11" y="5"/>
                    <a:pt x="11" y="7"/>
                  </a:cubicBezTo>
                  <a:cubicBezTo>
                    <a:pt x="11" y="9"/>
                    <a:pt x="9" y="10"/>
                    <a:pt x="7"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schemeClr val="bg1"/>
                </a:solidFill>
                <a:latin typeface="微软雅黑" panose="020B0503020204020204" pitchFamily="34" charset="-122"/>
                <a:ea typeface="微软雅黑" panose="020B0503020204020204" pitchFamily="34" charset="-122"/>
              </a:endParaRPr>
            </a:p>
          </p:txBody>
        </p:sp>
        <p:sp>
          <p:nvSpPr>
            <p:cNvPr id="82" name="Freeform 111">
              <a:extLst>
                <a:ext uri="{FF2B5EF4-FFF2-40B4-BE49-F238E27FC236}">
                  <a16:creationId xmlns:a16="http://schemas.microsoft.com/office/drawing/2014/main" id="{95B9C675-63B5-486C-AAEA-5504A76A5D07}"/>
                </a:ext>
              </a:extLst>
            </p:cNvPr>
            <p:cNvSpPr>
              <a:spLocks noEditPoints="1"/>
            </p:cNvSpPr>
            <p:nvPr/>
          </p:nvSpPr>
          <p:spPr bwMode="auto">
            <a:xfrm>
              <a:off x="6172089" y="3380574"/>
              <a:ext cx="97161" cy="97161"/>
            </a:xfrm>
            <a:custGeom>
              <a:avLst/>
              <a:gdLst>
                <a:gd name="T0" fmla="*/ 22 w 44"/>
                <a:gd name="T1" fmla="*/ 0 h 44"/>
                <a:gd name="T2" fmla="*/ 0 w 44"/>
                <a:gd name="T3" fmla="*/ 22 h 44"/>
                <a:gd name="T4" fmla="*/ 22 w 44"/>
                <a:gd name="T5" fmla="*/ 44 h 44"/>
                <a:gd name="T6" fmla="*/ 44 w 44"/>
                <a:gd name="T7" fmla="*/ 22 h 44"/>
                <a:gd name="T8" fmla="*/ 22 w 44"/>
                <a:gd name="T9" fmla="*/ 0 h 44"/>
                <a:gd name="T10" fmla="*/ 22 w 44"/>
                <a:gd name="T11" fmla="*/ 39 h 44"/>
                <a:gd name="T12" fmla="*/ 5 w 44"/>
                <a:gd name="T13" fmla="*/ 22 h 44"/>
                <a:gd name="T14" fmla="*/ 22 w 44"/>
                <a:gd name="T15" fmla="*/ 6 h 44"/>
                <a:gd name="T16" fmla="*/ 39 w 44"/>
                <a:gd name="T17" fmla="*/ 22 h 44"/>
                <a:gd name="T18" fmla="*/ 22 w 44"/>
                <a:gd name="T19" fmla="*/ 39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4" h="44">
                  <a:moveTo>
                    <a:pt x="22" y="0"/>
                  </a:moveTo>
                  <a:cubicBezTo>
                    <a:pt x="10" y="0"/>
                    <a:pt x="0" y="10"/>
                    <a:pt x="0" y="22"/>
                  </a:cubicBezTo>
                  <a:cubicBezTo>
                    <a:pt x="0" y="34"/>
                    <a:pt x="10" y="44"/>
                    <a:pt x="22" y="44"/>
                  </a:cubicBezTo>
                  <a:cubicBezTo>
                    <a:pt x="34" y="44"/>
                    <a:pt x="44" y="34"/>
                    <a:pt x="44" y="22"/>
                  </a:cubicBezTo>
                  <a:cubicBezTo>
                    <a:pt x="44" y="10"/>
                    <a:pt x="34" y="0"/>
                    <a:pt x="22" y="0"/>
                  </a:cubicBezTo>
                  <a:close/>
                  <a:moveTo>
                    <a:pt x="22" y="39"/>
                  </a:moveTo>
                  <a:cubicBezTo>
                    <a:pt x="13" y="39"/>
                    <a:pt x="5" y="31"/>
                    <a:pt x="5" y="22"/>
                  </a:cubicBezTo>
                  <a:cubicBezTo>
                    <a:pt x="5" y="13"/>
                    <a:pt x="13" y="6"/>
                    <a:pt x="22" y="6"/>
                  </a:cubicBezTo>
                  <a:cubicBezTo>
                    <a:pt x="31" y="6"/>
                    <a:pt x="39" y="13"/>
                    <a:pt x="39" y="22"/>
                  </a:cubicBezTo>
                  <a:cubicBezTo>
                    <a:pt x="39" y="31"/>
                    <a:pt x="31" y="39"/>
                    <a:pt x="22" y="3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schemeClr val="bg1"/>
                </a:solidFill>
                <a:latin typeface="微软雅黑" panose="020B0503020204020204" pitchFamily="34" charset="-122"/>
                <a:ea typeface="微软雅黑" panose="020B0503020204020204" pitchFamily="34" charset="-122"/>
              </a:endParaRPr>
            </a:p>
          </p:txBody>
        </p:sp>
        <p:sp>
          <p:nvSpPr>
            <p:cNvPr id="83" name="Freeform 112">
              <a:extLst>
                <a:ext uri="{FF2B5EF4-FFF2-40B4-BE49-F238E27FC236}">
                  <a16:creationId xmlns:a16="http://schemas.microsoft.com/office/drawing/2014/main" id="{74CB6ED9-34FE-429E-B325-2BF027E851E8}"/>
                </a:ext>
              </a:extLst>
            </p:cNvPr>
            <p:cNvSpPr>
              <a:spLocks noEditPoints="1"/>
            </p:cNvSpPr>
            <p:nvPr/>
          </p:nvSpPr>
          <p:spPr bwMode="auto">
            <a:xfrm>
              <a:off x="5999255" y="3275006"/>
              <a:ext cx="402656" cy="450303"/>
            </a:xfrm>
            <a:custGeom>
              <a:avLst/>
              <a:gdLst>
                <a:gd name="T0" fmla="*/ 157 w 182"/>
                <a:gd name="T1" fmla="*/ 96 h 204"/>
                <a:gd name="T2" fmla="*/ 153 w 182"/>
                <a:gd name="T3" fmla="*/ 48 h 204"/>
                <a:gd name="T4" fmla="*/ 78 w 182"/>
                <a:gd name="T5" fmla="*/ 0 h 204"/>
                <a:gd name="T6" fmla="*/ 1 w 182"/>
                <a:gd name="T7" fmla="*/ 79 h 204"/>
                <a:gd name="T8" fmla="*/ 0 w 182"/>
                <a:gd name="T9" fmla="*/ 204 h 204"/>
                <a:gd name="T10" fmla="*/ 113 w 182"/>
                <a:gd name="T11" fmla="*/ 176 h 204"/>
                <a:gd name="T12" fmla="*/ 147 w 182"/>
                <a:gd name="T13" fmla="*/ 176 h 204"/>
                <a:gd name="T14" fmla="*/ 147 w 182"/>
                <a:gd name="T15" fmla="*/ 176 h 204"/>
                <a:gd name="T16" fmla="*/ 156 w 182"/>
                <a:gd name="T17" fmla="*/ 151 h 204"/>
                <a:gd name="T18" fmla="*/ 146 w 182"/>
                <a:gd name="T19" fmla="*/ 145 h 204"/>
                <a:gd name="T20" fmla="*/ 156 w 182"/>
                <a:gd name="T21" fmla="*/ 140 h 204"/>
                <a:gd name="T22" fmla="*/ 155 w 182"/>
                <a:gd name="T23" fmla="*/ 138 h 204"/>
                <a:gd name="T24" fmla="*/ 170 w 182"/>
                <a:gd name="T25" fmla="*/ 111 h 204"/>
                <a:gd name="T26" fmla="*/ 62 w 182"/>
                <a:gd name="T27" fmla="*/ 93 h 204"/>
                <a:gd name="T28" fmla="*/ 62 w 182"/>
                <a:gd name="T29" fmla="*/ 102 h 204"/>
                <a:gd name="T30" fmla="*/ 54 w 182"/>
                <a:gd name="T31" fmla="*/ 105 h 204"/>
                <a:gd name="T32" fmla="*/ 48 w 182"/>
                <a:gd name="T33" fmla="*/ 110 h 204"/>
                <a:gd name="T34" fmla="*/ 40 w 182"/>
                <a:gd name="T35" fmla="*/ 107 h 204"/>
                <a:gd name="T36" fmla="*/ 32 w 182"/>
                <a:gd name="T37" fmla="*/ 107 h 204"/>
                <a:gd name="T38" fmla="*/ 28 w 182"/>
                <a:gd name="T39" fmla="*/ 99 h 204"/>
                <a:gd name="T40" fmla="*/ 22 w 182"/>
                <a:gd name="T41" fmla="*/ 93 h 204"/>
                <a:gd name="T42" fmla="*/ 26 w 182"/>
                <a:gd name="T43" fmla="*/ 85 h 204"/>
                <a:gd name="T44" fmla="*/ 26 w 182"/>
                <a:gd name="T45" fmla="*/ 76 h 204"/>
                <a:gd name="T46" fmla="*/ 34 w 182"/>
                <a:gd name="T47" fmla="*/ 73 h 204"/>
                <a:gd name="T48" fmla="*/ 40 w 182"/>
                <a:gd name="T49" fmla="*/ 68 h 204"/>
                <a:gd name="T50" fmla="*/ 48 w 182"/>
                <a:gd name="T51" fmla="*/ 71 h 204"/>
                <a:gd name="T52" fmla="*/ 57 w 182"/>
                <a:gd name="T53" fmla="*/ 71 h 204"/>
                <a:gd name="T54" fmla="*/ 60 w 182"/>
                <a:gd name="T55" fmla="*/ 79 h 204"/>
                <a:gd name="T56" fmla="*/ 66 w 182"/>
                <a:gd name="T57" fmla="*/ 85 h 204"/>
                <a:gd name="T58" fmla="*/ 136 w 182"/>
                <a:gd name="T59" fmla="*/ 77 h 204"/>
                <a:gd name="T60" fmla="*/ 126 w 182"/>
                <a:gd name="T61" fmla="*/ 87 h 204"/>
                <a:gd name="T62" fmla="*/ 121 w 182"/>
                <a:gd name="T63" fmla="*/ 100 h 204"/>
                <a:gd name="T64" fmla="*/ 107 w 182"/>
                <a:gd name="T65" fmla="*/ 100 h 204"/>
                <a:gd name="T66" fmla="*/ 94 w 182"/>
                <a:gd name="T67" fmla="*/ 105 h 204"/>
                <a:gd name="T68" fmla="*/ 83 w 182"/>
                <a:gd name="T69" fmla="*/ 96 h 204"/>
                <a:gd name="T70" fmla="*/ 70 w 182"/>
                <a:gd name="T71" fmla="*/ 91 h 204"/>
                <a:gd name="T72" fmla="*/ 70 w 182"/>
                <a:gd name="T73" fmla="*/ 77 h 204"/>
                <a:gd name="T74" fmla="*/ 64 w 182"/>
                <a:gd name="T75" fmla="*/ 64 h 204"/>
                <a:gd name="T76" fmla="*/ 74 w 182"/>
                <a:gd name="T77" fmla="*/ 53 h 204"/>
                <a:gd name="T78" fmla="*/ 79 w 182"/>
                <a:gd name="T79" fmla="*/ 40 h 204"/>
                <a:gd name="T80" fmla="*/ 94 w 182"/>
                <a:gd name="T81" fmla="*/ 40 h 204"/>
                <a:gd name="T82" fmla="*/ 107 w 182"/>
                <a:gd name="T83" fmla="*/ 35 h 204"/>
                <a:gd name="T84" fmla="*/ 117 w 182"/>
                <a:gd name="T85" fmla="*/ 44 h 204"/>
                <a:gd name="T86" fmla="*/ 130 w 182"/>
                <a:gd name="T87" fmla="*/ 49 h 204"/>
                <a:gd name="T88" fmla="*/ 130 w 182"/>
                <a:gd name="T89" fmla="*/ 64 h 204"/>
                <a:gd name="T90" fmla="*/ 136 w 182"/>
                <a:gd name="T91" fmla="*/ 77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82" h="204">
                  <a:moveTo>
                    <a:pt x="170" y="111"/>
                  </a:moveTo>
                  <a:cubicBezTo>
                    <a:pt x="166" y="107"/>
                    <a:pt x="160" y="102"/>
                    <a:pt x="157" y="96"/>
                  </a:cubicBezTo>
                  <a:cubicBezTo>
                    <a:pt x="153" y="87"/>
                    <a:pt x="158" y="79"/>
                    <a:pt x="157" y="70"/>
                  </a:cubicBezTo>
                  <a:cubicBezTo>
                    <a:pt x="157" y="63"/>
                    <a:pt x="155" y="54"/>
                    <a:pt x="153" y="48"/>
                  </a:cubicBezTo>
                  <a:cubicBezTo>
                    <a:pt x="149" y="37"/>
                    <a:pt x="142" y="28"/>
                    <a:pt x="133" y="21"/>
                  </a:cubicBezTo>
                  <a:cubicBezTo>
                    <a:pt x="119" y="8"/>
                    <a:pt x="100" y="0"/>
                    <a:pt x="78" y="0"/>
                  </a:cubicBezTo>
                  <a:cubicBezTo>
                    <a:pt x="35" y="0"/>
                    <a:pt x="0" y="32"/>
                    <a:pt x="0" y="71"/>
                  </a:cubicBezTo>
                  <a:cubicBezTo>
                    <a:pt x="0" y="74"/>
                    <a:pt x="0" y="77"/>
                    <a:pt x="1" y="79"/>
                  </a:cubicBezTo>
                  <a:cubicBezTo>
                    <a:pt x="1" y="96"/>
                    <a:pt x="6" y="117"/>
                    <a:pt x="22" y="139"/>
                  </a:cubicBezTo>
                  <a:cubicBezTo>
                    <a:pt x="22" y="139"/>
                    <a:pt x="43" y="182"/>
                    <a:pt x="0" y="204"/>
                  </a:cubicBezTo>
                  <a:cubicBezTo>
                    <a:pt x="95" y="204"/>
                    <a:pt x="95" y="204"/>
                    <a:pt x="95" y="204"/>
                  </a:cubicBezTo>
                  <a:cubicBezTo>
                    <a:pt x="95" y="204"/>
                    <a:pt x="102" y="176"/>
                    <a:pt x="113" y="176"/>
                  </a:cubicBezTo>
                  <a:cubicBezTo>
                    <a:pt x="123" y="176"/>
                    <a:pt x="133" y="177"/>
                    <a:pt x="142" y="176"/>
                  </a:cubicBezTo>
                  <a:cubicBezTo>
                    <a:pt x="144" y="177"/>
                    <a:pt x="146" y="176"/>
                    <a:pt x="147" y="176"/>
                  </a:cubicBezTo>
                  <a:cubicBezTo>
                    <a:pt x="147" y="176"/>
                    <a:pt x="147" y="176"/>
                    <a:pt x="147" y="176"/>
                  </a:cubicBezTo>
                  <a:cubicBezTo>
                    <a:pt x="147" y="176"/>
                    <a:pt x="147" y="176"/>
                    <a:pt x="147" y="176"/>
                  </a:cubicBezTo>
                  <a:cubicBezTo>
                    <a:pt x="154" y="173"/>
                    <a:pt x="149" y="157"/>
                    <a:pt x="149" y="157"/>
                  </a:cubicBezTo>
                  <a:cubicBezTo>
                    <a:pt x="153" y="155"/>
                    <a:pt x="156" y="153"/>
                    <a:pt x="156" y="151"/>
                  </a:cubicBezTo>
                  <a:cubicBezTo>
                    <a:pt x="156" y="150"/>
                    <a:pt x="156" y="150"/>
                    <a:pt x="156" y="150"/>
                  </a:cubicBezTo>
                  <a:cubicBezTo>
                    <a:pt x="156" y="148"/>
                    <a:pt x="152" y="146"/>
                    <a:pt x="146" y="145"/>
                  </a:cubicBezTo>
                  <a:cubicBezTo>
                    <a:pt x="149" y="145"/>
                    <a:pt x="149" y="145"/>
                    <a:pt x="149" y="145"/>
                  </a:cubicBezTo>
                  <a:cubicBezTo>
                    <a:pt x="153" y="145"/>
                    <a:pt x="156" y="143"/>
                    <a:pt x="156" y="140"/>
                  </a:cubicBezTo>
                  <a:cubicBezTo>
                    <a:pt x="156" y="140"/>
                    <a:pt x="156" y="140"/>
                    <a:pt x="156" y="140"/>
                  </a:cubicBezTo>
                  <a:cubicBezTo>
                    <a:pt x="156" y="139"/>
                    <a:pt x="156" y="138"/>
                    <a:pt x="155" y="138"/>
                  </a:cubicBezTo>
                  <a:cubicBezTo>
                    <a:pt x="156" y="135"/>
                    <a:pt x="159" y="121"/>
                    <a:pt x="160" y="121"/>
                  </a:cubicBezTo>
                  <a:cubicBezTo>
                    <a:pt x="182" y="119"/>
                    <a:pt x="170" y="111"/>
                    <a:pt x="170" y="111"/>
                  </a:cubicBezTo>
                  <a:close/>
                  <a:moveTo>
                    <a:pt x="66" y="93"/>
                  </a:moveTo>
                  <a:cubicBezTo>
                    <a:pt x="62" y="93"/>
                    <a:pt x="62" y="93"/>
                    <a:pt x="62" y="93"/>
                  </a:cubicBezTo>
                  <a:cubicBezTo>
                    <a:pt x="62" y="95"/>
                    <a:pt x="61" y="97"/>
                    <a:pt x="60" y="99"/>
                  </a:cubicBezTo>
                  <a:cubicBezTo>
                    <a:pt x="62" y="102"/>
                    <a:pt x="62" y="102"/>
                    <a:pt x="62" y="102"/>
                  </a:cubicBezTo>
                  <a:cubicBezTo>
                    <a:pt x="57" y="107"/>
                    <a:pt x="57" y="107"/>
                    <a:pt x="57" y="107"/>
                  </a:cubicBezTo>
                  <a:cubicBezTo>
                    <a:pt x="54" y="105"/>
                    <a:pt x="54" y="105"/>
                    <a:pt x="54" y="105"/>
                  </a:cubicBezTo>
                  <a:cubicBezTo>
                    <a:pt x="52" y="106"/>
                    <a:pt x="50" y="107"/>
                    <a:pt x="48" y="107"/>
                  </a:cubicBezTo>
                  <a:cubicBezTo>
                    <a:pt x="48" y="110"/>
                    <a:pt x="48" y="110"/>
                    <a:pt x="48" y="110"/>
                  </a:cubicBezTo>
                  <a:cubicBezTo>
                    <a:pt x="40" y="110"/>
                    <a:pt x="40" y="110"/>
                    <a:pt x="40" y="110"/>
                  </a:cubicBezTo>
                  <a:cubicBezTo>
                    <a:pt x="40" y="107"/>
                    <a:pt x="40" y="107"/>
                    <a:pt x="40" y="107"/>
                  </a:cubicBezTo>
                  <a:cubicBezTo>
                    <a:pt x="38" y="107"/>
                    <a:pt x="36" y="106"/>
                    <a:pt x="34" y="105"/>
                  </a:cubicBezTo>
                  <a:cubicBezTo>
                    <a:pt x="32" y="107"/>
                    <a:pt x="32" y="107"/>
                    <a:pt x="32" y="107"/>
                  </a:cubicBezTo>
                  <a:cubicBezTo>
                    <a:pt x="26" y="102"/>
                    <a:pt x="26" y="102"/>
                    <a:pt x="26" y="102"/>
                  </a:cubicBezTo>
                  <a:cubicBezTo>
                    <a:pt x="28" y="99"/>
                    <a:pt x="28" y="99"/>
                    <a:pt x="28" y="99"/>
                  </a:cubicBezTo>
                  <a:cubicBezTo>
                    <a:pt x="27" y="97"/>
                    <a:pt x="26" y="95"/>
                    <a:pt x="26" y="93"/>
                  </a:cubicBezTo>
                  <a:cubicBezTo>
                    <a:pt x="22" y="93"/>
                    <a:pt x="22" y="93"/>
                    <a:pt x="22" y="93"/>
                  </a:cubicBezTo>
                  <a:cubicBezTo>
                    <a:pt x="22" y="85"/>
                    <a:pt x="22" y="85"/>
                    <a:pt x="22" y="85"/>
                  </a:cubicBezTo>
                  <a:cubicBezTo>
                    <a:pt x="26" y="85"/>
                    <a:pt x="26" y="85"/>
                    <a:pt x="26" y="85"/>
                  </a:cubicBezTo>
                  <a:cubicBezTo>
                    <a:pt x="26" y="83"/>
                    <a:pt x="27" y="81"/>
                    <a:pt x="28" y="79"/>
                  </a:cubicBezTo>
                  <a:cubicBezTo>
                    <a:pt x="26" y="76"/>
                    <a:pt x="26" y="76"/>
                    <a:pt x="26" y="76"/>
                  </a:cubicBezTo>
                  <a:cubicBezTo>
                    <a:pt x="31" y="71"/>
                    <a:pt x="31" y="71"/>
                    <a:pt x="31" y="71"/>
                  </a:cubicBezTo>
                  <a:cubicBezTo>
                    <a:pt x="34" y="73"/>
                    <a:pt x="34" y="73"/>
                    <a:pt x="34" y="73"/>
                  </a:cubicBezTo>
                  <a:cubicBezTo>
                    <a:pt x="36" y="72"/>
                    <a:pt x="38" y="71"/>
                    <a:pt x="40" y="71"/>
                  </a:cubicBezTo>
                  <a:cubicBezTo>
                    <a:pt x="40" y="68"/>
                    <a:pt x="40" y="68"/>
                    <a:pt x="40" y="68"/>
                  </a:cubicBezTo>
                  <a:cubicBezTo>
                    <a:pt x="48" y="68"/>
                    <a:pt x="48" y="68"/>
                    <a:pt x="48" y="68"/>
                  </a:cubicBezTo>
                  <a:cubicBezTo>
                    <a:pt x="48" y="71"/>
                    <a:pt x="48" y="71"/>
                    <a:pt x="48" y="71"/>
                  </a:cubicBezTo>
                  <a:cubicBezTo>
                    <a:pt x="50" y="71"/>
                    <a:pt x="52" y="72"/>
                    <a:pt x="54" y="73"/>
                  </a:cubicBezTo>
                  <a:cubicBezTo>
                    <a:pt x="57" y="71"/>
                    <a:pt x="57" y="71"/>
                    <a:pt x="57" y="71"/>
                  </a:cubicBezTo>
                  <a:cubicBezTo>
                    <a:pt x="63" y="76"/>
                    <a:pt x="63" y="76"/>
                    <a:pt x="63" y="76"/>
                  </a:cubicBezTo>
                  <a:cubicBezTo>
                    <a:pt x="60" y="79"/>
                    <a:pt x="60" y="79"/>
                    <a:pt x="60" y="79"/>
                  </a:cubicBezTo>
                  <a:cubicBezTo>
                    <a:pt x="61" y="81"/>
                    <a:pt x="62" y="83"/>
                    <a:pt x="63" y="85"/>
                  </a:cubicBezTo>
                  <a:cubicBezTo>
                    <a:pt x="66" y="85"/>
                    <a:pt x="66" y="85"/>
                    <a:pt x="66" y="85"/>
                  </a:cubicBezTo>
                  <a:lnTo>
                    <a:pt x="66" y="93"/>
                  </a:lnTo>
                  <a:close/>
                  <a:moveTo>
                    <a:pt x="136" y="77"/>
                  </a:moveTo>
                  <a:cubicBezTo>
                    <a:pt x="130" y="77"/>
                    <a:pt x="130" y="77"/>
                    <a:pt x="130" y="77"/>
                  </a:cubicBezTo>
                  <a:cubicBezTo>
                    <a:pt x="129" y="80"/>
                    <a:pt x="128" y="84"/>
                    <a:pt x="126" y="87"/>
                  </a:cubicBezTo>
                  <a:cubicBezTo>
                    <a:pt x="130" y="91"/>
                    <a:pt x="130" y="91"/>
                    <a:pt x="130" y="91"/>
                  </a:cubicBezTo>
                  <a:cubicBezTo>
                    <a:pt x="121" y="100"/>
                    <a:pt x="121" y="100"/>
                    <a:pt x="121" y="100"/>
                  </a:cubicBezTo>
                  <a:cubicBezTo>
                    <a:pt x="117" y="96"/>
                    <a:pt x="117" y="96"/>
                    <a:pt x="117" y="96"/>
                  </a:cubicBezTo>
                  <a:cubicBezTo>
                    <a:pt x="114" y="98"/>
                    <a:pt x="110" y="99"/>
                    <a:pt x="107" y="100"/>
                  </a:cubicBezTo>
                  <a:cubicBezTo>
                    <a:pt x="107" y="105"/>
                    <a:pt x="107" y="105"/>
                    <a:pt x="107" y="105"/>
                  </a:cubicBezTo>
                  <a:cubicBezTo>
                    <a:pt x="94" y="105"/>
                    <a:pt x="94" y="105"/>
                    <a:pt x="94" y="105"/>
                  </a:cubicBezTo>
                  <a:cubicBezTo>
                    <a:pt x="94" y="100"/>
                    <a:pt x="94" y="100"/>
                    <a:pt x="94" y="100"/>
                  </a:cubicBezTo>
                  <a:cubicBezTo>
                    <a:pt x="90" y="100"/>
                    <a:pt x="86" y="98"/>
                    <a:pt x="83" y="96"/>
                  </a:cubicBezTo>
                  <a:cubicBezTo>
                    <a:pt x="79" y="100"/>
                    <a:pt x="79" y="100"/>
                    <a:pt x="79" y="100"/>
                  </a:cubicBezTo>
                  <a:cubicBezTo>
                    <a:pt x="70" y="91"/>
                    <a:pt x="70" y="91"/>
                    <a:pt x="70" y="91"/>
                  </a:cubicBezTo>
                  <a:cubicBezTo>
                    <a:pt x="74" y="87"/>
                    <a:pt x="74" y="87"/>
                    <a:pt x="74" y="87"/>
                  </a:cubicBezTo>
                  <a:cubicBezTo>
                    <a:pt x="72" y="84"/>
                    <a:pt x="71" y="81"/>
                    <a:pt x="70" y="77"/>
                  </a:cubicBezTo>
                  <a:cubicBezTo>
                    <a:pt x="64" y="77"/>
                    <a:pt x="64" y="77"/>
                    <a:pt x="64" y="77"/>
                  </a:cubicBezTo>
                  <a:cubicBezTo>
                    <a:pt x="64" y="64"/>
                    <a:pt x="64" y="64"/>
                    <a:pt x="64" y="64"/>
                  </a:cubicBezTo>
                  <a:cubicBezTo>
                    <a:pt x="70" y="64"/>
                    <a:pt x="70" y="64"/>
                    <a:pt x="70" y="64"/>
                  </a:cubicBezTo>
                  <a:cubicBezTo>
                    <a:pt x="70" y="60"/>
                    <a:pt x="72" y="56"/>
                    <a:pt x="74" y="53"/>
                  </a:cubicBezTo>
                  <a:cubicBezTo>
                    <a:pt x="70" y="49"/>
                    <a:pt x="70" y="49"/>
                    <a:pt x="70" y="49"/>
                  </a:cubicBezTo>
                  <a:cubicBezTo>
                    <a:pt x="79" y="40"/>
                    <a:pt x="79" y="40"/>
                    <a:pt x="79" y="40"/>
                  </a:cubicBezTo>
                  <a:cubicBezTo>
                    <a:pt x="83" y="44"/>
                    <a:pt x="83" y="44"/>
                    <a:pt x="83" y="44"/>
                  </a:cubicBezTo>
                  <a:cubicBezTo>
                    <a:pt x="86" y="42"/>
                    <a:pt x="90" y="41"/>
                    <a:pt x="94" y="40"/>
                  </a:cubicBezTo>
                  <a:cubicBezTo>
                    <a:pt x="94" y="35"/>
                    <a:pt x="94" y="35"/>
                    <a:pt x="94" y="35"/>
                  </a:cubicBezTo>
                  <a:cubicBezTo>
                    <a:pt x="107" y="35"/>
                    <a:pt x="107" y="35"/>
                    <a:pt x="107" y="35"/>
                  </a:cubicBezTo>
                  <a:cubicBezTo>
                    <a:pt x="107" y="40"/>
                    <a:pt x="107" y="40"/>
                    <a:pt x="107" y="40"/>
                  </a:cubicBezTo>
                  <a:cubicBezTo>
                    <a:pt x="110" y="41"/>
                    <a:pt x="114" y="42"/>
                    <a:pt x="117" y="44"/>
                  </a:cubicBezTo>
                  <a:cubicBezTo>
                    <a:pt x="121" y="40"/>
                    <a:pt x="121" y="40"/>
                    <a:pt x="121" y="40"/>
                  </a:cubicBezTo>
                  <a:cubicBezTo>
                    <a:pt x="130" y="49"/>
                    <a:pt x="130" y="49"/>
                    <a:pt x="130" y="49"/>
                  </a:cubicBezTo>
                  <a:cubicBezTo>
                    <a:pt x="126" y="53"/>
                    <a:pt x="126" y="53"/>
                    <a:pt x="126" y="53"/>
                  </a:cubicBezTo>
                  <a:cubicBezTo>
                    <a:pt x="128" y="57"/>
                    <a:pt x="130" y="60"/>
                    <a:pt x="130" y="64"/>
                  </a:cubicBezTo>
                  <a:cubicBezTo>
                    <a:pt x="136" y="64"/>
                    <a:pt x="136" y="64"/>
                    <a:pt x="136" y="64"/>
                  </a:cubicBezTo>
                  <a:lnTo>
                    <a:pt x="136" y="77"/>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schemeClr val="bg1"/>
                </a:solidFill>
                <a:latin typeface="微软雅黑" panose="020B0503020204020204" pitchFamily="34" charset="-122"/>
                <a:ea typeface="微软雅黑" panose="020B0503020204020204" pitchFamily="34" charset="-122"/>
              </a:endParaRPr>
            </a:p>
          </p:txBody>
        </p:sp>
      </p:grpSp>
      <p:sp>
        <p:nvSpPr>
          <p:cNvPr id="84" name="TextBox 15">
            <a:extLst>
              <a:ext uri="{FF2B5EF4-FFF2-40B4-BE49-F238E27FC236}">
                <a16:creationId xmlns:a16="http://schemas.microsoft.com/office/drawing/2014/main" id="{81D19623-1E8F-43BF-9DA9-71E9A5B6352B}"/>
              </a:ext>
            </a:extLst>
          </p:cNvPr>
          <p:cNvSpPr txBox="1">
            <a:spLocks noChangeArrowheads="1"/>
          </p:cNvSpPr>
          <p:nvPr/>
        </p:nvSpPr>
        <p:spPr bwMode="auto">
          <a:xfrm>
            <a:off x="7855458" y="1974759"/>
            <a:ext cx="2704464" cy="755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微软雅黑" panose="020B0503020204020204" pitchFamily="34" charset="-122"/>
              </a:defRPr>
            </a:lvl9pPr>
          </a:lstStyle>
          <a:p>
            <a:pPr algn="ctr" eaLnBrk="1" hangingPunct="1">
              <a:lnSpc>
                <a:spcPct val="125000"/>
              </a:lnSpc>
            </a:pPr>
            <a:r>
              <a:rPr lang="zh-CN" altLang="en-US" sz="2000" b="1" dirty="0">
                <a:solidFill>
                  <a:schemeClr val="bg1"/>
                </a:solidFill>
                <a:latin typeface="微软雅黑" panose="020B0503020204020204" pitchFamily="34" charset="-122"/>
              </a:rPr>
              <a:t>运营级</a:t>
            </a:r>
            <a:endParaRPr lang="en-US" altLang="zh-CN" sz="2000" b="1" dirty="0">
              <a:solidFill>
                <a:schemeClr val="bg1"/>
              </a:solidFill>
              <a:latin typeface="微软雅黑" panose="020B0503020204020204" pitchFamily="34" charset="-122"/>
            </a:endParaRPr>
          </a:p>
          <a:p>
            <a:pPr algn="ctr">
              <a:lnSpc>
                <a:spcPct val="130000"/>
              </a:lnSpc>
              <a:spcBef>
                <a:spcPts val="600"/>
              </a:spcBef>
            </a:pPr>
            <a:r>
              <a:rPr lang="zh-CN" altLang="en-US" sz="1100" dirty="0">
                <a:solidFill>
                  <a:schemeClr val="bg1"/>
                </a:solidFill>
              </a:rPr>
              <a:t>   电信运营级架构，采用热备方案</a:t>
            </a:r>
          </a:p>
        </p:txBody>
      </p:sp>
      <p:sp>
        <p:nvSpPr>
          <p:cNvPr id="85" name="TextBox 15">
            <a:extLst>
              <a:ext uri="{FF2B5EF4-FFF2-40B4-BE49-F238E27FC236}">
                <a16:creationId xmlns:a16="http://schemas.microsoft.com/office/drawing/2014/main" id="{1AE106EF-9FA9-41B4-AE5D-39552D468824}"/>
              </a:ext>
            </a:extLst>
          </p:cNvPr>
          <p:cNvSpPr txBox="1">
            <a:spLocks noChangeArrowheads="1"/>
          </p:cNvSpPr>
          <p:nvPr/>
        </p:nvSpPr>
        <p:spPr bwMode="auto">
          <a:xfrm>
            <a:off x="8143987" y="3162521"/>
            <a:ext cx="2512894" cy="669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微软雅黑" panose="020B0503020204020204" pitchFamily="34" charset="-122"/>
              </a:defRPr>
            </a:lvl9pPr>
          </a:lstStyle>
          <a:p>
            <a:pPr algn="ctr">
              <a:lnSpc>
                <a:spcPct val="125000"/>
              </a:lnSpc>
            </a:pPr>
            <a:r>
              <a:rPr lang="zh-CN" altLang="en-US" sz="2000" b="1" dirty="0">
                <a:solidFill>
                  <a:schemeClr val="bg1"/>
                </a:solidFill>
                <a:latin typeface="微软雅黑" panose="020B0503020204020204" pitchFamily="34" charset="-122"/>
              </a:rPr>
              <a:t>大容量</a:t>
            </a:r>
          </a:p>
          <a:p>
            <a:pPr algn="ctr">
              <a:lnSpc>
                <a:spcPct val="125000"/>
              </a:lnSpc>
            </a:pPr>
            <a:r>
              <a:rPr lang="zh-CN" altLang="en-US" sz="1100" dirty="0">
                <a:solidFill>
                  <a:schemeClr val="bg1"/>
                </a:solidFill>
              </a:rPr>
              <a:t>运营平台具有大容量的特性</a:t>
            </a:r>
            <a:endParaRPr lang="zh-CN" altLang="en-US" sz="1100" dirty="0">
              <a:solidFill>
                <a:schemeClr val="bg1"/>
              </a:solidFill>
              <a:latin typeface="微软雅黑" panose="020B0503020204020204" pitchFamily="34" charset="-122"/>
            </a:endParaRPr>
          </a:p>
        </p:txBody>
      </p:sp>
      <p:sp>
        <p:nvSpPr>
          <p:cNvPr id="86" name="TextBox 15">
            <a:extLst>
              <a:ext uri="{FF2B5EF4-FFF2-40B4-BE49-F238E27FC236}">
                <a16:creationId xmlns:a16="http://schemas.microsoft.com/office/drawing/2014/main" id="{9FAED7EF-8C84-4E7E-9262-5F6D362B3850}"/>
              </a:ext>
            </a:extLst>
          </p:cNvPr>
          <p:cNvSpPr txBox="1">
            <a:spLocks noChangeArrowheads="1"/>
          </p:cNvSpPr>
          <p:nvPr/>
        </p:nvSpPr>
        <p:spPr bwMode="auto">
          <a:xfrm>
            <a:off x="7943578" y="4492674"/>
            <a:ext cx="2512894" cy="68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微软雅黑" panose="020B0503020204020204" pitchFamily="34" charset="-122"/>
              </a:defRPr>
            </a:lvl9pPr>
          </a:lstStyle>
          <a:p>
            <a:pPr algn="ctr">
              <a:lnSpc>
                <a:spcPct val="125000"/>
              </a:lnSpc>
            </a:pPr>
            <a:r>
              <a:rPr lang="zh-CN" altLang="en-US" sz="2000" b="1" dirty="0">
                <a:solidFill>
                  <a:schemeClr val="bg1"/>
                </a:solidFill>
                <a:latin typeface="微软雅黑" panose="020B0503020204020204" pitchFamily="34" charset="-122"/>
              </a:rPr>
              <a:t>高并发</a:t>
            </a:r>
            <a:endParaRPr lang="en-US" altLang="zh-CN" sz="2000" b="1" dirty="0">
              <a:solidFill>
                <a:schemeClr val="bg1"/>
              </a:solidFill>
              <a:latin typeface="微软雅黑" panose="020B0503020204020204" pitchFamily="34" charset="-122"/>
            </a:endParaRPr>
          </a:p>
          <a:p>
            <a:pPr algn="ctr">
              <a:lnSpc>
                <a:spcPct val="125000"/>
              </a:lnSpc>
            </a:pPr>
            <a:r>
              <a:rPr lang="zh-CN" altLang="en-US" sz="1100" dirty="0">
                <a:solidFill>
                  <a:schemeClr val="bg1"/>
                </a:solidFill>
              </a:rPr>
              <a:t>高并发，分布式系统架构设计</a:t>
            </a:r>
            <a:endParaRPr lang="zh-CN" altLang="en-US" sz="1100" dirty="0">
              <a:solidFill>
                <a:schemeClr val="bg1"/>
              </a:solidFill>
              <a:latin typeface="微软雅黑" panose="020B0503020204020204" pitchFamily="34" charset="-122"/>
            </a:endParaRPr>
          </a:p>
        </p:txBody>
      </p:sp>
      <p:pic>
        <p:nvPicPr>
          <p:cNvPr id="87" name="图片 86">
            <a:extLst>
              <a:ext uri="{FF2B5EF4-FFF2-40B4-BE49-F238E27FC236}">
                <a16:creationId xmlns:a16="http://schemas.microsoft.com/office/drawing/2014/main" id="{472559A4-126B-4283-9D25-16DCE2125A76}"/>
              </a:ext>
            </a:extLst>
          </p:cNvPr>
          <p:cNvPicPr>
            <a:picLocks noChangeAspect="1"/>
          </p:cNvPicPr>
          <p:nvPr/>
        </p:nvPicPr>
        <p:blipFill rotWithShape="1">
          <a:blip r:embed="rId3" cstate="print"/>
          <a:srcRect/>
          <a:stretch>
            <a:fillRect/>
          </a:stretch>
        </p:blipFill>
        <p:spPr>
          <a:xfrm>
            <a:off x="3634740" y="2233930"/>
            <a:ext cx="2704465" cy="2587625"/>
          </a:xfrm>
          <a:custGeom>
            <a:avLst/>
            <a:gdLst>
              <a:gd name="connsiteX0" fmla="*/ 328653 w 657306"/>
              <a:gd name="connsiteY0" fmla="*/ 0 h 629920"/>
              <a:gd name="connsiteX1" fmla="*/ 657306 w 657306"/>
              <a:gd name="connsiteY1" fmla="*/ 314960 h 629920"/>
              <a:gd name="connsiteX2" fmla="*/ 328653 w 657306"/>
              <a:gd name="connsiteY2" fmla="*/ 629920 h 629920"/>
              <a:gd name="connsiteX3" fmla="*/ 0 w 657306"/>
              <a:gd name="connsiteY3" fmla="*/ 314960 h 629920"/>
              <a:gd name="connsiteX4" fmla="*/ 328653 w 657306"/>
              <a:gd name="connsiteY4" fmla="*/ 0 h 6299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7306" h="629920">
                <a:moveTo>
                  <a:pt x="328653" y="0"/>
                </a:moveTo>
                <a:cubicBezTo>
                  <a:pt x="510163" y="0"/>
                  <a:pt x="657306" y="141012"/>
                  <a:pt x="657306" y="314960"/>
                </a:cubicBezTo>
                <a:cubicBezTo>
                  <a:pt x="657306" y="488908"/>
                  <a:pt x="510163" y="629920"/>
                  <a:pt x="328653" y="629920"/>
                </a:cubicBezTo>
                <a:cubicBezTo>
                  <a:pt x="147143" y="629920"/>
                  <a:pt x="0" y="488908"/>
                  <a:pt x="0" y="314960"/>
                </a:cubicBezTo>
                <a:cubicBezTo>
                  <a:pt x="0" y="141012"/>
                  <a:pt x="147143" y="0"/>
                  <a:pt x="328653" y="0"/>
                </a:cubicBezTo>
                <a:close/>
              </a:path>
            </a:pathLst>
          </a:custGeom>
        </p:spPr>
      </p:pic>
      <p:sp>
        <p:nvSpPr>
          <p:cNvPr id="31" name="圆角矩形 32">
            <a:extLst>
              <a:ext uri="{FF2B5EF4-FFF2-40B4-BE49-F238E27FC236}">
                <a16:creationId xmlns:a16="http://schemas.microsoft.com/office/drawing/2014/main" id="{23C51ACC-29D2-4D0A-9B90-0F11012CEF7C}"/>
              </a:ext>
            </a:extLst>
          </p:cNvPr>
          <p:cNvSpPr/>
          <p:nvPr/>
        </p:nvSpPr>
        <p:spPr>
          <a:xfrm>
            <a:off x="7066374" y="3124723"/>
            <a:ext cx="4057561" cy="900639"/>
          </a:xfrm>
          <a:prstGeom prst="roundRect">
            <a:avLst>
              <a:gd name="adj" fmla="val 50000"/>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latin typeface="微软雅黑" panose="020B0503020204020204" pitchFamily="34" charset="-122"/>
              <a:ea typeface="微软雅黑" panose="020B0503020204020204" pitchFamily="34" charset="-122"/>
            </a:endParaRPr>
          </a:p>
        </p:txBody>
      </p:sp>
      <p:sp>
        <p:nvSpPr>
          <p:cNvPr id="53" name="AutoShape 82">
            <a:extLst>
              <a:ext uri="{FF2B5EF4-FFF2-40B4-BE49-F238E27FC236}">
                <a16:creationId xmlns:a16="http://schemas.microsoft.com/office/drawing/2014/main" id="{5631ACD2-3FC9-4D14-85D6-D23E02679809}"/>
              </a:ext>
            </a:extLst>
          </p:cNvPr>
          <p:cNvSpPr/>
          <p:nvPr/>
        </p:nvSpPr>
        <p:spPr bwMode="auto">
          <a:xfrm>
            <a:off x="1840313" y="4025362"/>
            <a:ext cx="905248" cy="85171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3767" y="5419"/>
                </a:moveTo>
                <a:cubicBezTo>
                  <a:pt x="4051" y="5419"/>
                  <a:pt x="4271" y="5505"/>
                  <a:pt x="4428" y="5687"/>
                </a:cubicBezTo>
                <a:cubicBezTo>
                  <a:pt x="4586" y="5865"/>
                  <a:pt x="4701" y="6078"/>
                  <a:pt x="4766" y="6326"/>
                </a:cubicBezTo>
                <a:cubicBezTo>
                  <a:pt x="4835" y="6574"/>
                  <a:pt x="4879" y="6836"/>
                  <a:pt x="4893" y="7106"/>
                </a:cubicBezTo>
                <a:cubicBezTo>
                  <a:pt x="4910" y="7377"/>
                  <a:pt x="4917" y="7596"/>
                  <a:pt x="4917" y="7760"/>
                </a:cubicBezTo>
                <a:lnTo>
                  <a:pt x="4917" y="9856"/>
                </a:lnTo>
                <a:cubicBezTo>
                  <a:pt x="4809" y="9928"/>
                  <a:pt x="4720" y="10015"/>
                  <a:pt x="4646" y="10110"/>
                </a:cubicBezTo>
                <a:cubicBezTo>
                  <a:pt x="4574" y="10208"/>
                  <a:pt x="4468" y="10257"/>
                  <a:pt x="4329" y="10257"/>
                </a:cubicBezTo>
                <a:lnTo>
                  <a:pt x="561" y="10257"/>
                </a:lnTo>
                <a:cubicBezTo>
                  <a:pt x="439" y="10257"/>
                  <a:pt x="338" y="10208"/>
                  <a:pt x="256" y="10110"/>
                </a:cubicBezTo>
                <a:cubicBezTo>
                  <a:pt x="177" y="10015"/>
                  <a:pt x="93" y="9928"/>
                  <a:pt x="0" y="9856"/>
                </a:cubicBezTo>
                <a:lnTo>
                  <a:pt x="0" y="7760"/>
                </a:lnTo>
                <a:cubicBezTo>
                  <a:pt x="0" y="7596"/>
                  <a:pt x="4" y="7377"/>
                  <a:pt x="12" y="7106"/>
                </a:cubicBezTo>
                <a:cubicBezTo>
                  <a:pt x="19" y="6836"/>
                  <a:pt x="57" y="6574"/>
                  <a:pt x="124" y="6326"/>
                </a:cubicBezTo>
                <a:cubicBezTo>
                  <a:pt x="196" y="6078"/>
                  <a:pt x="309" y="5865"/>
                  <a:pt x="465" y="5687"/>
                </a:cubicBezTo>
                <a:cubicBezTo>
                  <a:pt x="624" y="5508"/>
                  <a:pt x="842" y="5419"/>
                  <a:pt x="1123" y="5419"/>
                </a:cubicBezTo>
                <a:cubicBezTo>
                  <a:pt x="782" y="5151"/>
                  <a:pt x="508" y="4803"/>
                  <a:pt x="304" y="4377"/>
                </a:cubicBezTo>
                <a:cubicBezTo>
                  <a:pt x="103" y="3950"/>
                  <a:pt x="0" y="3469"/>
                  <a:pt x="0" y="2937"/>
                </a:cubicBezTo>
                <a:cubicBezTo>
                  <a:pt x="0" y="2539"/>
                  <a:pt x="64" y="2162"/>
                  <a:pt x="189" y="1805"/>
                </a:cubicBezTo>
                <a:cubicBezTo>
                  <a:pt x="316" y="1448"/>
                  <a:pt x="491" y="1134"/>
                  <a:pt x="717" y="861"/>
                </a:cubicBezTo>
                <a:cubicBezTo>
                  <a:pt x="943" y="590"/>
                  <a:pt x="1207" y="380"/>
                  <a:pt x="1504" y="227"/>
                </a:cubicBezTo>
                <a:cubicBezTo>
                  <a:pt x="1804" y="77"/>
                  <a:pt x="2119" y="0"/>
                  <a:pt x="2445" y="0"/>
                </a:cubicBezTo>
                <a:cubicBezTo>
                  <a:pt x="2793" y="0"/>
                  <a:pt x="3115" y="77"/>
                  <a:pt x="3412" y="227"/>
                </a:cubicBezTo>
                <a:cubicBezTo>
                  <a:pt x="3712" y="380"/>
                  <a:pt x="3969" y="590"/>
                  <a:pt x="4188" y="861"/>
                </a:cubicBezTo>
                <a:cubicBezTo>
                  <a:pt x="4406" y="1134"/>
                  <a:pt x="4584" y="1448"/>
                  <a:pt x="4716" y="1805"/>
                </a:cubicBezTo>
                <a:cubicBezTo>
                  <a:pt x="4850" y="2162"/>
                  <a:pt x="4917" y="2539"/>
                  <a:pt x="4917" y="2937"/>
                </a:cubicBezTo>
                <a:cubicBezTo>
                  <a:pt x="4917" y="3458"/>
                  <a:pt x="4814" y="3939"/>
                  <a:pt x="4603" y="4371"/>
                </a:cubicBezTo>
                <a:cubicBezTo>
                  <a:pt x="4392" y="4800"/>
                  <a:pt x="4115" y="5151"/>
                  <a:pt x="3767" y="5419"/>
                </a:cubicBezTo>
                <a:moveTo>
                  <a:pt x="18165" y="12062"/>
                </a:moveTo>
                <a:cubicBezTo>
                  <a:pt x="18672" y="12604"/>
                  <a:pt x="19070" y="13142"/>
                  <a:pt x="19356" y="13669"/>
                </a:cubicBezTo>
                <a:cubicBezTo>
                  <a:pt x="19641" y="14196"/>
                  <a:pt x="19788" y="14801"/>
                  <a:pt x="19788" y="15480"/>
                </a:cubicBezTo>
                <a:lnTo>
                  <a:pt x="19788" y="20816"/>
                </a:lnTo>
                <a:cubicBezTo>
                  <a:pt x="19694" y="20868"/>
                  <a:pt x="19620" y="20931"/>
                  <a:pt x="19557" y="20995"/>
                </a:cubicBezTo>
                <a:cubicBezTo>
                  <a:pt x="19497" y="21061"/>
                  <a:pt x="19425" y="21122"/>
                  <a:pt x="19344" y="21191"/>
                </a:cubicBezTo>
                <a:cubicBezTo>
                  <a:pt x="19262" y="21251"/>
                  <a:pt x="19173" y="21317"/>
                  <a:pt x="19075" y="21386"/>
                </a:cubicBezTo>
                <a:cubicBezTo>
                  <a:pt x="18976" y="21455"/>
                  <a:pt x="18835" y="21528"/>
                  <a:pt x="18662" y="21599"/>
                </a:cubicBezTo>
                <a:lnTo>
                  <a:pt x="2942" y="21599"/>
                </a:lnTo>
                <a:cubicBezTo>
                  <a:pt x="2675" y="21599"/>
                  <a:pt x="2467" y="21499"/>
                  <a:pt x="2318" y="21291"/>
                </a:cubicBezTo>
                <a:cubicBezTo>
                  <a:pt x="2167" y="21081"/>
                  <a:pt x="2003" y="20926"/>
                  <a:pt x="1819" y="20816"/>
                </a:cubicBezTo>
                <a:lnTo>
                  <a:pt x="1819" y="15480"/>
                </a:lnTo>
                <a:cubicBezTo>
                  <a:pt x="1819" y="14763"/>
                  <a:pt x="1989" y="14127"/>
                  <a:pt x="2335" y="13571"/>
                </a:cubicBezTo>
                <a:cubicBezTo>
                  <a:pt x="2678" y="13018"/>
                  <a:pt x="3052" y="12511"/>
                  <a:pt x="3460" y="12062"/>
                </a:cubicBezTo>
                <a:cubicBezTo>
                  <a:pt x="3535" y="11970"/>
                  <a:pt x="3633" y="11869"/>
                  <a:pt x="3753" y="11766"/>
                </a:cubicBezTo>
                <a:cubicBezTo>
                  <a:pt x="3873" y="11659"/>
                  <a:pt x="4000" y="11590"/>
                  <a:pt x="4137" y="11553"/>
                </a:cubicBezTo>
                <a:cubicBezTo>
                  <a:pt x="4276" y="11495"/>
                  <a:pt x="4432" y="11466"/>
                  <a:pt x="4610" y="11455"/>
                </a:cubicBezTo>
                <a:cubicBezTo>
                  <a:pt x="4785" y="11446"/>
                  <a:pt x="4956" y="11423"/>
                  <a:pt x="5126" y="11388"/>
                </a:cubicBezTo>
                <a:cubicBezTo>
                  <a:pt x="5594" y="11299"/>
                  <a:pt x="6091" y="11210"/>
                  <a:pt x="6621" y="11121"/>
                </a:cubicBezTo>
                <a:cubicBezTo>
                  <a:pt x="7149" y="11034"/>
                  <a:pt x="7665" y="10945"/>
                  <a:pt x="8172" y="10853"/>
                </a:cubicBezTo>
                <a:cubicBezTo>
                  <a:pt x="7483" y="10326"/>
                  <a:pt x="6928" y="9632"/>
                  <a:pt x="6513" y="8762"/>
                </a:cubicBezTo>
                <a:cubicBezTo>
                  <a:pt x="6093" y="7896"/>
                  <a:pt x="5884" y="6940"/>
                  <a:pt x="5884" y="5903"/>
                </a:cubicBezTo>
                <a:cubicBezTo>
                  <a:pt x="5884" y="5097"/>
                  <a:pt x="6016" y="4331"/>
                  <a:pt x="6275" y="3608"/>
                </a:cubicBezTo>
                <a:cubicBezTo>
                  <a:pt x="6535" y="2885"/>
                  <a:pt x="6887" y="2260"/>
                  <a:pt x="7331" y="1733"/>
                </a:cubicBezTo>
                <a:cubicBezTo>
                  <a:pt x="7778" y="1203"/>
                  <a:pt x="8299" y="786"/>
                  <a:pt x="8894" y="472"/>
                </a:cubicBezTo>
                <a:cubicBezTo>
                  <a:pt x="9494" y="158"/>
                  <a:pt x="10125" y="3"/>
                  <a:pt x="10802" y="3"/>
                </a:cubicBezTo>
                <a:cubicBezTo>
                  <a:pt x="11476" y="3"/>
                  <a:pt x="12112" y="158"/>
                  <a:pt x="12710" y="472"/>
                </a:cubicBezTo>
                <a:cubicBezTo>
                  <a:pt x="13307" y="786"/>
                  <a:pt x="13826" y="1203"/>
                  <a:pt x="14272" y="1733"/>
                </a:cubicBezTo>
                <a:cubicBezTo>
                  <a:pt x="14716" y="2260"/>
                  <a:pt x="15067" y="2885"/>
                  <a:pt x="15328" y="3608"/>
                </a:cubicBezTo>
                <a:cubicBezTo>
                  <a:pt x="15590" y="4331"/>
                  <a:pt x="15719" y="5097"/>
                  <a:pt x="15719" y="5903"/>
                </a:cubicBezTo>
                <a:cubicBezTo>
                  <a:pt x="15719" y="6939"/>
                  <a:pt x="15513" y="7890"/>
                  <a:pt x="15100" y="8757"/>
                </a:cubicBezTo>
                <a:cubicBezTo>
                  <a:pt x="14685" y="9620"/>
                  <a:pt x="14128" y="10320"/>
                  <a:pt x="13432" y="10853"/>
                </a:cubicBezTo>
                <a:cubicBezTo>
                  <a:pt x="13936" y="10945"/>
                  <a:pt x="14452" y="11031"/>
                  <a:pt x="14978" y="11115"/>
                </a:cubicBezTo>
                <a:cubicBezTo>
                  <a:pt x="15504" y="11198"/>
                  <a:pt x="16005" y="11288"/>
                  <a:pt x="16478" y="11388"/>
                </a:cubicBezTo>
                <a:cubicBezTo>
                  <a:pt x="16653" y="11426"/>
                  <a:pt x="16826" y="11449"/>
                  <a:pt x="16994" y="11455"/>
                </a:cubicBezTo>
                <a:cubicBezTo>
                  <a:pt x="17162" y="11466"/>
                  <a:pt x="17323" y="11495"/>
                  <a:pt x="17467" y="11553"/>
                </a:cubicBezTo>
                <a:cubicBezTo>
                  <a:pt x="17603" y="11590"/>
                  <a:pt x="17731" y="11659"/>
                  <a:pt x="17851" y="11766"/>
                </a:cubicBezTo>
                <a:cubicBezTo>
                  <a:pt x="17966" y="11869"/>
                  <a:pt x="18074" y="11970"/>
                  <a:pt x="18165" y="12062"/>
                </a:cubicBezTo>
                <a:moveTo>
                  <a:pt x="20474" y="5419"/>
                </a:moveTo>
                <a:cubicBezTo>
                  <a:pt x="20757" y="5419"/>
                  <a:pt x="20973" y="5505"/>
                  <a:pt x="21124" y="5687"/>
                </a:cubicBezTo>
                <a:cubicBezTo>
                  <a:pt x="21271" y="5865"/>
                  <a:pt x="21381" y="6078"/>
                  <a:pt x="21448" y="6326"/>
                </a:cubicBezTo>
                <a:cubicBezTo>
                  <a:pt x="21520" y="6574"/>
                  <a:pt x="21561" y="6836"/>
                  <a:pt x="21576" y="7106"/>
                </a:cubicBezTo>
                <a:cubicBezTo>
                  <a:pt x="21592" y="7377"/>
                  <a:pt x="21599" y="7596"/>
                  <a:pt x="21599" y="7760"/>
                </a:cubicBezTo>
                <a:lnTo>
                  <a:pt x="21599" y="9856"/>
                </a:lnTo>
                <a:cubicBezTo>
                  <a:pt x="21508" y="9928"/>
                  <a:pt x="21422" y="10015"/>
                  <a:pt x="21340" y="10110"/>
                </a:cubicBezTo>
                <a:cubicBezTo>
                  <a:pt x="21261" y="10208"/>
                  <a:pt x="21158" y="10257"/>
                  <a:pt x="21036" y="10257"/>
                </a:cubicBezTo>
                <a:lnTo>
                  <a:pt x="17268" y="10257"/>
                </a:lnTo>
                <a:cubicBezTo>
                  <a:pt x="17131" y="10257"/>
                  <a:pt x="17023" y="10208"/>
                  <a:pt x="16953" y="10110"/>
                </a:cubicBezTo>
                <a:cubicBezTo>
                  <a:pt x="16879" y="10015"/>
                  <a:pt x="16790" y="9928"/>
                  <a:pt x="16682" y="9856"/>
                </a:cubicBezTo>
                <a:lnTo>
                  <a:pt x="16682" y="7760"/>
                </a:lnTo>
                <a:cubicBezTo>
                  <a:pt x="16682" y="7596"/>
                  <a:pt x="16692" y="7377"/>
                  <a:pt x="16706" y="7106"/>
                </a:cubicBezTo>
                <a:cubicBezTo>
                  <a:pt x="16720" y="6836"/>
                  <a:pt x="16766" y="6574"/>
                  <a:pt x="16836" y="6326"/>
                </a:cubicBezTo>
                <a:cubicBezTo>
                  <a:pt x="16912" y="6078"/>
                  <a:pt x="17023" y="5865"/>
                  <a:pt x="17183" y="5687"/>
                </a:cubicBezTo>
                <a:cubicBezTo>
                  <a:pt x="17337" y="5508"/>
                  <a:pt x="17556" y="5419"/>
                  <a:pt x="17829" y="5419"/>
                </a:cubicBezTo>
                <a:cubicBezTo>
                  <a:pt x="17488" y="5151"/>
                  <a:pt x="17210" y="4803"/>
                  <a:pt x="16999" y="4377"/>
                </a:cubicBezTo>
                <a:cubicBezTo>
                  <a:pt x="16788" y="3950"/>
                  <a:pt x="16682" y="3469"/>
                  <a:pt x="16682" y="2937"/>
                </a:cubicBezTo>
                <a:cubicBezTo>
                  <a:pt x="16682" y="2539"/>
                  <a:pt x="16744" y="2162"/>
                  <a:pt x="16872" y="1805"/>
                </a:cubicBezTo>
                <a:cubicBezTo>
                  <a:pt x="16999" y="1448"/>
                  <a:pt x="17174" y="1134"/>
                  <a:pt x="17400" y="861"/>
                </a:cubicBezTo>
                <a:cubicBezTo>
                  <a:pt x="17625" y="590"/>
                  <a:pt x="17889" y="380"/>
                  <a:pt x="18187" y="227"/>
                </a:cubicBezTo>
                <a:cubicBezTo>
                  <a:pt x="18487" y="77"/>
                  <a:pt x="18808" y="0"/>
                  <a:pt x="19152" y="0"/>
                </a:cubicBezTo>
                <a:cubicBezTo>
                  <a:pt x="19480" y="0"/>
                  <a:pt x="19795" y="77"/>
                  <a:pt x="20095" y="227"/>
                </a:cubicBezTo>
                <a:cubicBezTo>
                  <a:pt x="20395" y="380"/>
                  <a:pt x="20656" y="590"/>
                  <a:pt x="20882" y="861"/>
                </a:cubicBezTo>
                <a:cubicBezTo>
                  <a:pt x="21108" y="1134"/>
                  <a:pt x="21285" y="1448"/>
                  <a:pt x="21412" y="1805"/>
                </a:cubicBezTo>
                <a:cubicBezTo>
                  <a:pt x="21537" y="2162"/>
                  <a:pt x="21599" y="2539"/>
                  <a:pt x="21599" y="2937"/>
                </a:cubicBezTo>
                <a:cubicBezTo>
                  <a:pt x="21599" y="3458"/>
                  <a:pt x="21499" y="3939"/>
                  <a:pt x="21295" y="4371"/>
                </a:cubicBezTo>
                <a:cubicBezTo>
                  <a:pt x="21093" y="4800"/>
                  <a:pt x="20820" y="5151"/>
                  <a:pt x="20474" y="5419"/>
                </a:cubicBezTo>
              </a:path>
            </a:pathLst>
          </a:custGeom>
          <a:solidFill>
            <a:schemeClr val="bg1"/>
          </a:solidFill>
          <a:ln>
            <a:noFill/>
          </a:ln>
          <a:effectLst/>
        </p:spPr>
        <p:txBody>
          <a:bodyPr lIns="16726" tIns="16726" rIns="16726" bIns="16726"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50495" eaLnBrk="1" fontAlgn="auto" hangingPunct="1">
              <a:spcBef>
                <a:spcPts val="0"/>
              </a:spcBef>
              <a:spcAft>
                <a:spcPts val="0"/>
              </a:spcAft>
              <a:defRPr/>
            </a:pPr>
            <a:endParaRPr kumimoji="0" lang="es-ES" sz="965">
              <a:solidFill>
                <a:schemeClr val="bg1"/>
              </a:solidFill>
              <a:effectLst>
                <a:outerShdw blurRad="38100" dist="38100" dir="2700000" algn="tl">
                  <a:srgbClr val="000000"/>
                </a:outerShdw>
              </a:effectLst>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p:txBody>
      </p:sp>
      <p:sp>
        <p:nvSpPr>
          <p:cNvPr id="54" name="AutoShape 52">
            <a:extLst>
              <a:ext uri="{FF2B5EF4-FFF2-40B4-BE49-F238E27FC236}">
                <a16:creationId xmlns:a16="http://schemas.microsoft.com/office/drawing/2014/main" id="{EC53BFDA-22B7-4EAF-B366-AA53377CB955}"/>
              </a:ext>
            </a:extLst>
          </p:cNvPr>
          <p:cNvSpPr/>
          <p:nvPr/>
        </p:nvSpPr>
        <p:spPr bwMode="auto">
          <a:xfrm>
            <a:off x="4415377" y="2913224"/>
            <a:ext cx="1135493" cy="122832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708" y="14020"/>
                </a:moveTo>
                <a:cubicBezTo>
                  <a:pt x="20951" y="14020"/>
                  <a:pt x="21161" y="14125"/>
                  <a:pt x="21335" y="14334"/>
                </a:cubicBezTo>
                <a:cubicBezTo>
                  <a:pt x="21511" y="14548"/>
                  <a:pt x="21599" y="14810"/>
                  <a:pt x="21599" y="15115"/>
                </a:cubicBezTo>
                <a:lnTo>
                  <a:pt x="21599" y="20504"/>
                </a:lnTo>
                <a:cubicBezTo>
                  <a:pt x="21599" y="20815"/>
                  <a:pt x="21511" y="21071"/>
                  <a:pt x="21335" y="21285"/>
                </a:cubicBezTo>
                <a:cubicBezTo>
                  <a:pt x="21161" y="21494"/>
                  <a:pt x="20951" y="21599"/>
                  <a:pt x="20708" y="21599"/>
                </a:cubicBezTo>
                <a:lnTo>
                  <a:pt x="16197" y="21599"/>
                </a:lnTo>
                <a:cubicBezTo>
                  <a:pt x="15940" y="21599"/>
                  <a:pt x="15729" y="21494"/>
                  <a:pt x="15563" y="21285"/>
                </a:cubicBezTo>
                <a:cubicBezTo>
                  <a:pt x="15399" y="21071"/>
                  <a:pt x="15316" y="20815"/>
                  <a:pt x="15316" y="20504"/>
                </a:cubicBezTo>
                <a:lnTo>
                  <a:pt x="15316" y="15115"/>
                </a:lnTo>
                <a:cubicBezTo>
                  <a:pt x="15316" y="14810"/>
                  <a:pt x="15399" y="14548"/>
                  <a:pt x="15570" y="14334"/>
                </a:cubicBezTo>
                <a:cubicBezTo>
                  <a:pt x="15737" y="14125"/>
                  <a:pt x="15945" y="14020"/>
                  <a:pt x="16197" y="14020"/>
                </a:cubicBezTo>
                <a:lnTo>
                  <a:pt x="17788" y="14020"/>
                </a:lnTo>
                <a:lnTo>
                  <a:pt x="17788" y="11869"/>
                </a:lnTo>
                <a:cubicBezTo>
                  <a:pt x="17788" y="11699"/>
                  <a:pt x="17707" y="11610"/>
                  <a:pt x="17543" y="11602"/>
                </a:cubicBezTo>
                <a:lnTo>
                  <a:pt x="11473" y="11602"/>
                </a:lnTo>
                <a:lnTo>
                  <a:pt x="11473" y="14019"/>
                </a:lnTo>
                <a:lnTo>
                  <a:pt x="13054" y="14019"/>
                </a:lnTo>
                <a:cubicBezTo>
                  <a:pt x="13296" y="14019"/>
                  <a:pt x="13507" y="14125"/>
                  <a:pt x="13681" y="14334"/>
                </a:cubicBezTo>
                <a:cubicBezTo>
                  <a:pt x="13857" y="14548"/>
                  <a:pt x="13945" y="14810"/>
                  <a:pt x="13945" y="15115"/>
                </a:cubicBezTo>
                <a:lnTo>
                  <a:pt x="13945" y="20504"/>
                </a:lnTo>
                <a:cubicBezTo>
                  <a:pt x="13945" y="20815"/>
                  <a:pt x="13857" y="21071"/>
                  <a:pt x="13681" y="21285"/>
                </a:cubicBezTo>
                <a:cubicBezTo>
                  <a:pt x="13507" y="21494"/>
                  <a:pt x="13296" y="21599"/>
                  <a:pt x="13054" y="21599"/>
                </a:cubicBezTo>
                <a:lnTo>
                  <a:pt x="8543" y="21599"/>
                </a:lnTo>
                <a:cubicBezTo>
                  <a:pt x="8298" y="21599"/>
                  <a:pt x="8090" y="21494"/>
                  <a:pt x="7913" y="21285"/>
                </a:cubicBezTo>
                <a:cubicBezTo>
                  <a:pt x="7740" y="21071"/>
                  <a:pt x="7651" y="20815"/>
                  <a:pt x="7651" y="20504"/>
                </a:cubicBezTo>
                <a:lnTo>
                  <a:pt x="7651" y="15115"/>
                </a:lnTo>
                <a:cubicBezTo>
                  <a:pt x="7651" y="14810"/>
                  <a:pt x="7740" y="14548"/>
                  <a:pt x="7913" y="14334"/>
                </a:cubicBezTo>
                <a:cubicBezTo>
                  <a:pt x="8090" y="14125"/>
                  <a:pt x="8298" y="14019"/>
                  <a:pt x="8543" y="14019"/>
                </a:cubicBezTo>
                <a:lnTo>
                  <a:pt x="10124" y="14019"/>
                </a:lnTo>
                <a:lnTo>
                  <a:pt x="10124" y="11602"/>
                </a:lnTo>
                <a:lnTo>
                  <a:pt x="4056" y="11602"/>
                </a:lnTo>
                <a:cubicBezTo>
                  <a:pt x="3901" y="11602"/>
                  <a:pt x="3821" y="11690"/>
                  <a:pt x="3821" y="11869"/>
                </a:cubicBezTo>
                <a:lnTo>
                  <a:pt x="3821" y="14020"/>
                </a:lnTo>
                <a:lnTo>
                  <a:pt x="5402" y="14020"/>
                </a:lnTo>
                <a:cubicBezTo>
                  <a:pt x="5661" y="14020"/>
                  <a:pt x="5874" y="14125"/>
                  <a:pt x="6053" y="14334"/>
                </a:cubicBezTo>
                <a:cubicBezTo>
                  <a:pt x="6229" y="14548"/>
                  <a:pt x="6315" y="14810"/>
                  <a:pt x="6315" y="15115"/>
                </a:cubicBezTo>
                <a:lnTo>
                  <a:pt x="6315" y="20504"/>
                </a:lnTo>
                <a:cubicBezTo>
                  <a:pt x="6315" y="20815"/>
                  <a:pt x="6229" y="21071"/>
                  <a:pt x="6053" y="21285"/>
                </a:cubicBezTo>
                <a:cubicBezTo>
                  <a:pt x="5877" y="21494"/>
                  <a:pt x="5664" y="21599"/>
                  <a:pt x="5402" y="21599"/>
                </a:cubicBezTo>
                <a:lnTo>
                  <a:pt x="913" y="21599"/>
                </a:lnTo>
                <a:cubicBezTo>
                  <a:pt x="658" y="21599"/>
                  <a:pt x="440" y="21494"/>
                  <a:pt x="261" y="21285"/>
                </a:cubicBezTo>
                <a:cubicBezTo>
                  <a:pt x="88" y="21071"/>
                  <a:pt x="0" y="20815"/>
                  <a:pt x="0" y="20504"/>
                </a:cubicBezTo>
                <a:lnTo>
                  <a:pt x="0" y="15115"/>
                </a:lnTo>
                <a:cubicBezTo>
                  <a:pt x="0" y="14810"/>
                  <a:pt x="88" y="14548"/>
                  <a:pt x="261" y="14334"/>
                </a:cubicBezTo>
                <a:cubicBezTo>
                  <a:pt x="438" y="14125"/>
                  <a:pt x="656" y="14020"/>
                  <a:pt x="913" y="14020"/>
                </a:cubicBezTo>
                <a:lnTo>
                  <a:pt x="2472" y="14020"/>
                </a:lnTo>
                <a:lnTo>
                  <a:pt x="2472" y="11869"/>
                </a:lnTo>
                <a:cubicBezTo>
                  <a:pt x="2472" y="11352"/>
                  <a:pt x="2629" y="10911"/>
                  <a:pt x="2942" y="10544"/>
                </a:cubicBezTo>
                <a:cubicBezTo>
                  <a:pt x="3253" y="10180"/>
                  <a:pt x="3622" y="9997"/>
                  <a:pt x="4053" y="9997"/>
                </a:cubicBezTo>
                <a:lnTo>
                  <a:pt x="10121" y="9997"/>
                </a:lnTo>
                <a:lnTo>
                  <a:pt x="10121" y="7550"/>
                </a:lnTo>
                <a:lnTo>
                  <a:pt x="8540" y="7550"/>
                </a:lnTo>
                <a:cubicBezTo>
                  <a:pt x="8295" y="7550"/>
                  <a:pt x="8087" y="7450"/>
                  <a:pt x="7911" y="7248"/>
                </a:cubicBezTo>
                <a:cubicBezTo>
                  <a:pt x="7737" y="7045"/>
                  <a:pt x="7649" y="6789"/>
                  <a:pt x="7649" y="6484"/>
                </a:cubicBezTo>
                <a:lnTo>
                  <a:pt x="7649" y="1066"/>
                </a:lnTo>
                <a:cubicBezTo>
                  <a:pt x="7649" y="775"/>
                  <a:pt x="7737" y="522"/>
                  <a:pt x="7911" y="314"/>
                </a:cubicBezTo>
                <a:cubicBezTo>
                  <a:pt x="8087" y="102"/>
                  <a:pt x="8295" y="0"/>
                  <a:pt x="8540" y="0"/>
                </a:cubicBezTo>
                <a:lnTo>
                  <a:pt x="13052" y="0"/>
                </a:lnTo>
                <a:cubicBezTo>
                  <a:pt x="13294" y="0"/>
                  <a:pt x="13504" y="102"/>
                  <a:pt x="13678" y="314"/>
                </a:cubicBezTo>
                <a:cubicBezTo>
                  <a:pt x="13854" y="522"/>
                  <a:pt x="13943" y="775"/>
                  <a:pt x="13943" y="1066"/>
                </a:cubicBezTo>
                <a:lnTo>
                  <a:pt x="13943" y="6484"/>
                </a:lnTo>
                <a:cubicBezTo>
                  <a:pt x="13943" y="6789"/>
                  <a:pt x="13854" y="7045"/>
                  <a:pt x="13678" y="7248"/>
                </a:cubicBezTo>
                <a:cubicBezTo>
                  <a:pt x="13504" y="7450"/>
                  <a:pt x="13294" y="7550"/>
                  <a:pt x="13052" y="7550"/>
                </a:cubicBezTo>
                <a:lnTo>
                  <a:pt x="11470" y="7550"/>
                </a:lnTo>
                <a:lnTo>
                  <a:pt x="11470" y="9997"/>
                </a:lnTo>
                <a:lnTo>
                  <a:pt x="17541" y="9997"/>
                </a:lnTo>
                <a:cubicBezTo>
                  <a:pt x="17969" y="9997"/>
                  <a:pt x="18339" y="10177"/>
                  <a:pt x="18652" y="10538"/>
                </a:cubicBezTo>
                <a:cubicBezTo>
                  <a:pt x="18966" y="10899"/>
                  <a:pt x="19122" y="11343"/>
                  <a:pt x="19122" y="11869"/>
                </a:cubicBezTo>
                <a:lnTo>
                  <a:pt x="19122" y="14020"/>
                </a:lnTo>
                <a:lnTo>
                  <a:pt x="20708" y="14020"/>
                </a:lnTo>
                <a:close/>
              </a:path>
            </a:pathLst>
          </a:custGeom>
          <a:solidFill>
            <a:schemeClr val="bg1"/>
          </a:solidFill>
          <a:ln>
            <a:noFill/>
          </a:ln>
          <a:effectLst/>
        </p:spPr>
        <p:txBody>
          <a:bodyPr lIns="16726" tIns="16726" rIns="16726" bIns="16726"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50495" eaLnBrk="1" fontAlgn="auto" hangingPunct="1">
              <a:spcBef>
                <a:spcPts val="0"/>
              </a:spcBef>
              <a:spcAft>
                <a:spcPts val="0"/>
              </a:spcAft>
              <a:defRPr/>
            </a:pPr>
            <a:endParaRPr kumimoji="0" lang="es-ES" sz="965">
              <a:solidFill>
                <a:schemeClr val="bg1"/>
              </a:solidFill>
              <a:effectLst>
                <a:outerShdw blurRad="38100" dist="38100" dir="2700000" algn="tl">
                  <a:srgbClr val="000000"/>
                </a:outerShdw>
              </a:effectLst>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p:txBody>
      </p:sp>
    </p:spTree>
    <p:extLst>
      <p:ext uri="{BB962C8B-B14F-4D97-AF65-F5344CB8AC3E}">
        <p14:creationId xmlns:p14="http://schemas.microsoft.com/office/powerpoint/2010/main" val="4023147769"/>
      </p:ext>
    </p:extLst>
  </p:cSld>
  <p:clrMapOvr>
    <a:masterClrMapping/>
  </p:clrMapOvr>
  <p:transition spd="med">
    <p:random/>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图片 32">
            <a:extLst>
              <a:ext uri="{FF2B5EF4-FFF2-40B4-BE49-F238E27FC236}">
                <a16:creationId xmlns:a16="http://schemas.microsoft.com/office/drawing/2014/main" id="{92BDC178-83C1-461E-A91C-F9B5D8AE3D23}"/>
              </a:ext>
            </a:extLst>
          </p:cNvPr>
          <p:cNvPicPr>
            <a:picLocks noChangeAspect="1"/>
          </p:cNvPicPr>
          <p:nvPr/>
        </p:nvPicPr>
        <p:blipFill rotWithShape="1">
          <a:blip r:embed="rId3" cstate="print"/>
          <a:srcRect/>
          <a:stretch>
            <a:fillRect/>
          </a:stretch>
        </p:blipFill>
        <p:spPr>
          <a:xfrm>
            <a:off x="459740" y="404111"/>
            <a:ext cx="631190" cy="603885"/>
          </a:xfrm>
          <a:custGeom>
            <a:avLst/>
            <a:gdLst>
              <a:gd name="connsiteX0" fmla="*/ 328653 w 657306"/>
              <a:gd name="connsiteY0" fmla="*/ 0 h 629920"/>
              <a:gd name="connsiteX1" fmla="*/ 657306 w 657306"/>
              <a:gd name="connsiteY1" fmla="*/ 314960 h 629920"/>
              <a:gd name="connsiteX2" fmla="*/ 328653 w 657306"/>
              <a:gd name="connsiteY2" fmla="*/ 629920 h 629920"/>
              <a:gd name="connsiteX3" fmla="*/ 0 w 657306"/>
              <a:gd name="connsiteY3" fmla="*/ 314960 h 629920"/>
              <a:gd name="connsiteX4" fmla="*/ 328653 w 657306"/>
              <a:gd name="connsiteY4" fmla="*/ 0 h 6299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7306" h="629920">
                <a:moveTo>
                  <a:pt x="328653" y="0"/>
                </a:moveTo>
                <a:cubicBezTo>
                  <a:pt x="510163" y="0"/>
                  <a:pt x="657306" y="141012"/>
                  <a:pt x="657306" y="314960"/>
                </a:cubicBezTo>
                <a:cubicBezTo>
                  <a:pt x="657306" y="488908"/>
                  <a:pt x="510163" y="629920"/>
                  <a:pt x="328653" y="629920"/>
                </a:cubicBezTo>
                <a:cubicBezTo>
                  <a:pt x="147143" y="629920"/>
                  <a:pt x="0" y="488908"/>
                  <a:pt x="0" y="314960"/>
                </a:cubicBezTo>
                <a:cubicBezTo>
                  <a:pt x="0" y="141012"/>
                  <a:pt x="147143" y="0"/>
                  <a:pt x="328653" y="0"/>
                </a:cubicBezTo>
                <a:close/>
              </a:path>
            </a:pathLst>
          </a:custGeom>
        </p:spPr>
      </p:pic>
      <p:sp>
        <p:nvSpPr>
          <p:cNvPr id="34" name="矩形 33">
            <a:extLst>
              <a:ext uri="{FF2B5EF4-FFF2-40B4-BE49-F238E27FC236}">
                <a16:creationId xmlns:a16="http://schemas.microsoft.com/office/drawing/2014/main" id="{F0CF4530-03C8-46A5-9E0D-05FF6CF3B397}"/>
              </a:ext>
            </a:extLst>
          </p:cNvPr>
          <p:cNvSpPr/>
          <p:nvPr/>
        </p:nvSpPr>
        <p:spPr>
          <a:xfrm>
            <a:off x="1217295" y="413665"/>
            <a:ext cx="5109091" cy="1077218"/>
          </a:xfrm>
          <a:prstGeom prst="rect">
            <a:avLst/>
          </a:prstGeom>
        </p:spPr>
        <p:txBody>
          <a:bodyPr wrap="none">
            <a:spAutoFit/>
          </a:bodyPr>
          <a:lstStyle/>
          <a:p>
            <a:r>
              <a:rPr lang="zh-CN" altLang="en-US" sz="3200" b="1" dirty="0">
                <a:gradFill>
                  <a:gsLst>
                    <a:gs pos="0">
                      <a:srgbClr val="13A39C"/>
                    </a:gs>
                    <a:gs pos="35000">
                      <a:srgbClr val="1B90A8"/>
                    </a:gs>
                    <a:gs pos="67000">
                      <a:srgbClr val="4276AB"/>
                    </a:gs>
                    <a:gs pos="100000">
                      <a:srgbClr val="5E5CA3"/>
                    </a:gs>
                  </a:gsLst>
                  <a:lin ang="0" scaled="0"/>
                </a:gradFill>
                <a:latin typeface="Noto Sans S Chinese Medium" panose="020B0600000000000000" charset="-122"/>
                <a:ea typeface="Noto Sans S Chinese Medium" panose="020B0600000000000000" charset="-122"/>
                <a:cs typeface="WenQuanYi Micro Hei" panose="020B0606030804020204" pitchFamily="34" charset="-122"/>
                <a:sym typeface="Bahnschrift" panose="020B0502040204020203" pitchFamily="34" charset="0"/>
              </a:rPr>
              <a:t>多企业运营平台，独立计费</a:t>
            </a:r>
          </a:p>
          <a:p>
            <a:pPr lvl="0"/>
            <a:endParaRPr lang="zh-CN" altLang="en-US" sz="3200" b="1" dirty="0">
              <a:gradFill>
                <a:gsLst>
                  <a:gs pos="0">
                    <a:srgbClr val="13A39C"/>
                  </a:gs>
                  <a:gs pos="35000">
                    <a:srgbClr val="1B90A8"/>
                  </a:gs>
                  <a:gs pos="67000">
                    <a:srgbClr val="4276AB"/>
                  </a:gs>
                  <a:gs pos="100000">
                    <a:srgbClr val="5E5CA3"/>
                  </a:gs>
                </a:gsLst>
                <a:lin ang="0" scaled="0"/>
              </a:gradFill>
              <a:latin typeface="Noto Sans S Chinese Medium" panose="020B0600000000000000" charset="-122"/>
              <a:ea typeface="Noto Sans S Chinese Medium" panose="020B0600000000000000" charset="-122"/>
              <a:cs typeface="WenQuanYi Micro Hei" panose="020B0606030804020204" pitchFamily="34" charset="-122"/>
              <a:sym typeface="Bahnschrift" panose="020B0502040204020203" pitchFamily="34" charset="0"/>
            </a:endParaRPr>
          </a:p>
        </p:txBody>
      </p:sp>
      <p:sp>
        <p:nvSpPr>
          <p:cNvPr id="4" name="文本框 3">
            <a:extLst>
              <a:ext uri="{FF2B5EF4-FFF2-40B4-BE49-F238E27FC236}">
                <a16:creationId xmlns:a16="http://schemas.microsoft.com/office/drawing/2014/main" id="{6A86A908-E825-47DE-93E8-B1C452B5B3C7}"/>
              </a:ext>
            </a:extLst>
          </p:cNvPr>
          <p:cNvSpPr txBox="1"/>
          <p:nvPr/>
        </p:nvSpPr>
        <p:spPr>
          <a:xfrm>
            <a:off x="6548728" y="1303380"/>
            <a:ext cx="4393324" cy="1532151"/>
          </a:xfrm>
          <a:prstGeom prst="rect">
            <a:avLst/>
          </a:prstGeom>
          <a:noFill/>
        </p:spPr>
        <p:txBody>
          <a:bodyPr wrap="square" rtlCol="0">
            <a:spAutoFit/>
          </a:bodyPr>
          <a:lstStyle/>
          <a:p>
            <a:pPr>
              <a:lnSpc>
                <a:spcPct val="150000"/>
              </a:lnSpc>
            </a:pPr>
            <a:r>
              <a:rPr lang="zh-CN" altLang="en-US" sz="1600" b="1" dirty="0">
                <a:solidFill>
                  <a:srgbClr val="00B0F0"/>
                </a:solidFill>
              </a:rPr>
              <a:t>多企业运营</a:t>
            </a:r>
            <a:endParaRPr lang="en-US" altLang="zh-CN" sz="1600" b="1" dirty="0">
              <a:solidFill>
                <a:srgbClr val="00B0F0"/>
              </a:solidFill>
            </a:endParaRPr>
          </a:p>
          <a:p>
            <a:pPr>
              <a:lnSpc>
                <a:spcPct val="150000"/>
              </a:lnSpc>
            </a:pPr>
            <a:r>
              <a:rPr lang="zh-CN" altLang="en-US" sz="1600" dirty="0">
                <a:solidFill>
                  <a:schemeClr val="bg1"/>
                </a:solidFill>
              </a:rPr>
              <a:t>针对拥有分支机构的集团企业，可对各分支机构统一管理、分配、决策、监督。各分支机构独立运营，互不影响，又可实现内部免费互拨。</a:t>
            </a:r>
          </a:p>
        </p:txBody>
      </p:sp>
      <p:pic>
        <p:nvPicPr>
          <p:cNvPr id="7" name="图片 6">
            <a:extLst>
              <a:ext uri="{FF2B5EF4-FFF2-40B4-BE49-F238E27FC236}">
                <a16:creationId xmlns:a16="http://schemas.microsoft.com/office/drawing/2014/main" id="{8A7ACBBC-7CBA-470E-A7B7-D1572D81C4D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9444" y="1340353"/>
            <a:ext cx="5674331" cy="2769192"/>
          </a:xfrm>
          <a:prstGeom prst="rect">
            <a:avLst/>
          </a:prstGeom>
          <a:effectLst>
            <a:reflection blurRad="6350" stA="50000" endA="300" endPos="38500" dist="50800" dir="5400000" sy="-100000" algn="bl" rotWithShape="0"/>
          </a:effectLst>
        </p:spPr>
      </p:pic>
      <p:pic>
        <p:nvPicPr>
          <p:cNvPr id="8" name="图片 7">
            <a:extLst>
              <a:ext uri="{FF2B5EF4-FFF2-40B4-BE49-F238E27FC236}">
                <a16:creationId xmlns:a16="http://schemas.microsoft.com/office/drawing/2014/main" id="{D07AA7FD-660D-4219-926D-2B648B5E426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908225" y="3409898"/>
            <a:ext cx="5674331" cy="2769192"/>
          </a:xfrm>
          <a:prstGeom prst="rect">
            <a:avLst/>
          </a:prstGeom>
          <a:effectLst>
            <a:reflection blurRad="6350" stA="50000" endA="300" endPos="38500" dist="50800" dir="5400000" sy="-100000" algn="bl" rotWithShape="0"/>
          </a:effectLst>
        </p:spPr>
      </p:pic>
      <p:sp>
        <p:nvSpPr>
          <p:cNvPr id="9" name="文本框 8">
            <a:extLst>
              <a:ext uri="{FF2B5EF4-FFF2-40B4-BE49-F238E27FC236}">
                <a16:creationId xmlns:a16="http://schemas.microsoft.com/office/drawing/2014/main" id="{F87ED086-C3F4-4A0B-89B2-F8836E0FA808}"/>
              </a:ext>
            </a:extLst>
          </p:cNvPr>
          <p:cNvSpPr txBox="1"/>
          <p:nvPr/>
        </p:nvSpPr>
        <p:spPr>
          <a:xfrm>
            <a:off x="3026980" y="4794494"/>
            <a:ext cx="2666746" cy="1162819"/>
          </a:xfrm>
          <a:prstGeom prst="rect">
            <a:avLst/>
          </a:prstGeom>
          <a:noFill/>
        </p:spPr>
        <p:txBody>
          <a:bodyPr wrap="square" rtlCol="0">
            <a:spAutoFit/>
          </a:bodyPr>
          <a:lstStyle/>
          <a:p>
            <a:pPr algn="r">
              <a:lnSpc>
                <a:spcPct val="150000"/>
              </a:lnSpc>
            </a:pPr>
            <a:r>
              <a:rPr lang="zh-CN" altLang="en-US" sz="1600" b="1" dirty="0">
                <a:solidFill>
                  <a:srgbClr val="00B0F0"/>
                </a:solidFill>
              </a:rPr>
              <a:t>独立计费</a:t>
            </a:r>
            <a:endParaRPr lang="en-US" altLang="zh-CN" sz="1600" b="1" dirty="0">
              <a:solidFill>
                <a:srgbClr val="00B0F0"/>
              </a:solidFill>
            </a:endParaRPr>
          </a:p>
          <a:p>
            <a:pPr algn="r">
              <a:lnSpc>
                <a:spcPct val="150000"/>
              </a:lnSpc>
            </a:pPr>
            <a:r>
              <a:rPr lang="zh-CN" altLang="en-US" sz="1600" dirty="0">
                <a:solidFill>
                  <a:schemeClr val="bg1"/>
                </a:solidFill>
              </a:rPr>
              <a:t>各分支机构可单独计费、结算，方便与线路商核对账单。</a:t>
            </a:r>
          </a:p>
        </p:txBody>
      </p:sp>
    </p:spTree>
    <p:extLst>
      <p:ext uri="{BB962C8B-B14F-4D97-AF65-F5344CB8AC3E}">
        <p14:creationId xmlns:p14="http://schemas.microsoft.com/office/powerpoint/2010/main" val="2067081466"/>
      </p:ext>
    </p:extLst>
  </p:cSld>
  <p:clrMapOvr>
    <a:masterClrMapping/>
  </p:clrMapOvr>
  <p:transition spd="med">
    <p:random/>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图片 32">
            <a:extLst>
              <a:ext uri="{FF2B5EF4-FFF2-40B4-BE49-F238E27FC236}">
                <a16:creationId xmlns:a16="http://schemas.microsoft.com/office/drawing/2014/main" id="{92BDC178-83C1-461E-A91C-F9B5D8AE3D23}"/>
              </a:ext>
            </a:extLst>
          </p:cNvPr>
          <p:cNvPicPr>
            <a:picLocks noChangeAspect="1"/>
          </p:cNvPicPr>
          <p:nvPr/>
        </p:nvPicPr>
        <p:blipFill rotWithShape="1">
          <a:blip r:embed="rId3" cstate="print"/>
          <a:srcRect/>
          <a:stretch>
            <a:fillRect/>
          </a:stretch>
        </p:blipFill>
        <p:spPr>
          <a:xfrm>
            <a:off x="459740" y="404111"/>
            <a:ext cx="631190" cy="603885"/>
          </a:xfrm>
          <a:custGeom>
            <a:avLst/>
            <a:gdLst>
              <a:gd name="connsiteX0" fmla="*/ 328653 w 657306"/>
              <a:gd name="connsiteY0" fmla="*/ 0 h 629920"/>
              <a:gd name="connsiteX1" fmla="*/ 657306 w 657306"/>
              <a:gd name="connsiteY1" fmla="*/ 314960 h 629920"/>
              <a:gd name="connsiteX2" fmla="*/ 328653 w 657306"/>
              <a:gd name="connsiteY2" fmla="*/ 629920 h 629920"/>
              <a:gd name="connsiteX3" fmla="*/ 0 w 657306"/>
              <a:gd name="connsiteY3" fmla="*/ 314960 h 629920"/>
              <a:gd name="connsiteX4" fmla="*/ 328653 w 657306"/>
              <a:gd name="connsiteY4" fmla="*/ 0 h 6299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7306" h="629920">
                <a:moveTo>
                  <a:pt x="328653" y="0"/>
                </a:moveTo>
                <a:cubicBezTo>
                  <a:pt x="510163" y="0"/>
                  <a:pt x="657306" y="141012"/>
                  <a:pt x="657306" y="314960"/>
                </a:cubicBezTo>
                <a:cubicBezTo>
                  <a:pt x="657306" y="488908"/>
                  <a:pt x="510163" y="629920"/>
                  <a:pt x="328653" y="629920"/>
                </a:cubicBezTo>
                <a:cubicBezTo>
                  <a:pt x="147143" y="629920"/>
                  <a:pt x="0" y="488908"/>
                  <a:pt x="0" y="314960"/>
                </a:cubicBezTo>
                <a:cubicBezTo>
                  <a:pt x="0" y="141012"/>
                  <a:pt x="147143" y="0"/>
                  <a:pt x="328653" y="0"/>
                </a:cubicBezTo>
                <a:close/>
              </a:path>
            </a:pathLst>
          </a:custGeom>
        </p:spPr>
      </p:pic>
      <p:sp>
        <p:nvSpPr>
          <p:cNvPr id="34" name="矩形 33">
            <a:extLst>
              <a:ext uri="{FF2B5EF4-FFF2-40B4-BE49-F238E27FC236}">
                <a16:creationId xmlns:a16="http://schemas.microsoft.com/office/drawing/2014/main" id="{F0CF4530-03C8-46A5-9E0D-05FF6CF3B397}"/>
              </a:ext>
            </a:extLst>
          </p:cNvPr>
          <p:cNvSpPr/>
          <p:nvPr/>
        </p:nvSpPr>
        <p:spPr>
          <a:xfrm>
            <a:off x="1217295" y="413665"/>
            <a:ext cx="3110147" cy="584775"/>
          </a:xfrm>
          <a:prstGeom prst="rect">
            <a:avLst/>
          </a:prstGeom>
        </p:spPr>
        <p:txBody>
          <a:bodyPr wrap="none">
            <a:spAutoFit/>
          </a:bodyPr>
          <a:lstStyle/>
          <a:p>
            <a:pPr lvl="0"/>
            <a:r>
              <a:rPr lang="zh-CN" altLang="en-US" sz="3200" b="1" dirty="0">
                <a:gradFill>
                  <a:gsLst>
                    <a:gs pos="0">
                      <a:srgbClr val="13A39C"/>
                    </a:gs>
                    <a:gs pos="35000">
                      <a:srgbClr val="1B90A8"/>
                    </a:gs>
                    <a:gs pos="67000">
                      <a:srgbClr val="4276AB"/>
                    </a:gs>
                    <a:gs pos="100000">
                      <a:srgbClr val="5E5CA3"/>
                    </a:gs>
                  </a:gsLst>
                  <a:lin ang="0" scaled="0"/>
                </a:gradFill>
                <a:latin typeface="Noto Sans S Chinese Medium" panose="020B0600000000000000" charset="-122"/>
                <a:ea typeface="Noto Sans S Chinese Medium" panose="020B0600000000000000" charset="-122"/>
                <a:cs typeface="WenQuanYi Micro Hei" panose="020B0606030804020204" pitchFamily="34" charset="-122"/>
                <a:sym typeface="Bahnschrift" panose="020B0502040204020203" pitchFamily="34" charset="0"/>
              </a:rPr>
              <a:t>接口</a:t>
            </a:r>
            <a:r>
              <a:rPr lang="en-US" altLang="zh-CN" sz="3200" b="1" dirty="0">
                <a:gradFill>
                  <a:gsLst>
                    <a:gs pos="0">
                      <a:srgbClr val="13A39C"/>
                    </a:gs>
                    <a:gs pos="35000">
                      <a:srgbClr val="1B90A8"/>
                    </a:gs>
                    <a:gs pos="67000">
                      <a:srgbClr val="4276AB"/>
                    </a:gs>
                    <a:gs pos="100000">
                      <a:srgbClr val="5E5CA3"/>
                    </a:gs>
                  </a:gsLst>
                  <a:lin ang="0" scaled="0"/>
                </a:gradFill>
                <a:latin typeface="Noto Sans S Chinese Medium" panose="020B0600000000000000" charset="-122"/>
                <a:ea typeface="Noto Sans S Chinese Medium" panose="020B0600000000000000" charset="-122"/>
                <a:cs typeface="WenQuanYi Micro Hei" panose="020B0606030804020204" pitchFamily="34" charset="-122"/>
                <a:sym typeface="Bahnschrift" panose="020B0502040204020203" pitchFamily="34" charset="0"/>
              </a:rPr>
              <a:t>API</a:t>
            </a:r>
            <a:r>
              <a:rPr lang="zh-CN" altLang="en-US" sz="3200" b="1" dirty="0">
                <a:gradFill>
                  <a:gsLst>
                    <a:gs pos="0">
                      <a:srgbClr val="13A39C"/>
                    </a:gs>
                    <a:gs pos="35000">
                      <a:srgbClr val="1B90A8"/>
                    </a:gs>
                    <a:gs pos="67000">
                      <a:srgbClr val="4276AB"/>
                    </a:gs>
                    <a:gs pos="100000">
                      <a:srgbClr val="5E5CA3"/>
                    </a:gs>
                  </a:gsLst>
                  <a:lin ang="0" scaled="0"/>
                </a:gradFill>
                <a:latin typeface="Noto Sans S Chinese Medium" panose="020B0600000000000000" charset="-122"/>
                <a:ea typeface="Noto Sans S Chinese Medium" panose="020B0600000000000000" charset="-122"/>
                <a:cs typeface="WenQuanYi Micro Hei" panose="020B0606030804020204" pitchFamily="34" charset="-122"/>
                <a:sym typeface="Bahnschrift" panose="020B0502040204020203" pitchFamily="34" charset="0"/>
              </a:rPr>
              <a:t>、</a:t>
            </a:r>
            <a:r>
              <a:rPr lang="en-US" altLang="zh-CN" sz="3200" b="1" dirty="0">
                <a:gradFill>
                  <a:gsLst>
                    <a:gs pos="0">
                      <a:srgbClr val="13A39C"/>
                    </a:gs>
                    <a:gs pos="35000">
                      <a:srgbClr val="1B90A8"/>
                    </a:gs>
                    <a:gs pos="67000">
                      <a:srgbClr val="4276AB"/>
                    </a:gs>
                    <a:gs pos="100000">
                      <a:srgbClr val="5E5CA3"/>
                    </a:gs>
                  </a:gsLst>
                  <a:lin ang="0" scaled="0"/>
                </a:gradFill>
                <a:latin typeface="Noto Sans S Chinese Medium" panose="020B0600000000000000" charset="-122"/>
                <a:ea typeface="Noto Sans S Chinese Medium" panose="020B0600000000000000" charset="-122"/>
                <a:cs typeface="WenQuanYi Micro Hei" panose="020B0606030804020204" pitchFamily="34" charset="-122"/>
                <a:sym typeface="Bahnschrift" panose="020B0502040204020203" pitchFamily="34" charset="0"/>
              </a:rPr>
              <a:t>SDK </a:t>
            </a:r>
            <a:endParaRPr lang="zh-CN" altLang="en-US" sz="3200" b="1" dirty="0">
              <a:gradFill>
                <a:gsLst>
                  <a:gs pos="0">
                    <a:srgbClr val="13A39C"/>
                  </a:gs>
                  <a:gs pos="35000">
                    <a:srgbClr val="1B90A8"/>
                  </a:gs>
                  <a:gs pos="67000">
                    <a:srgbClr val="4276AB"/>
                  </a:gs>
                  <a:gs pos="100000">
                    <a:srgbClr val="5E5CA3"/>
                  </a:gs>
                </a:gsLst>
                <a:lin ang="0" scaled="0"/>
              </a:gradFill>
              <a:latin typeface="Noto Sans S Chinese Medium" panose="020B0600000000000000" charset="-122"/>
              <a:ea typeface="Noto Sans S Chinese Medium" panose="020B0600000000000000" charset="-122"/>
              <a:cs typeface="WenQuanYi Micro Hei" panose="020B0606030804020204" pitchFamily="34" charset="-122"/>
              <a:sym typeface="Bahnschrift" panose="020B0502040204020203" pitchFamily="34" charset="0"/>
            </a:endParaRPr>
          </a:p>
        </p:txBody>
      </p:sp>
      <p:graphicFrame>
        <p:nvGraphicFramePr>
          <p:cNvPr id="3" name="表格 2">
            <a:extLst>
              <a:ext uri="{FF2B5EF4-FFF2-40B4-BE49-F238E27FC236}">
                <a16:creationId xmlns:a16="http://schemas.microsoft.com/office/drawing/2014/main" id="{1094F8CF-407E-42B8-8D7A-E052793F4E63}"/>
              </a:ext>
            </a:extLst>
          </p:cNvPr>
          <p:cNvGraphicFramePr>
            <a:graphicFrameLocks noGrp="1"/>
          </p:cNvGraphicFramePr>
          <p:nvPr>
            <p:extLst>
              <p:ext uri="{D42A27DB-BD31-4B8C-83A1-F6EECF244321}">
                <p14:modId xmlns:p14="http://schemas.microsoft.com/office/powerpoint/2010/main" val="2886632891"/>
              </p:ext>
            </p:extLst>
          </p:nvPr>
        </p:nvGraphicFramePr>
        <p:xfrm>
          <a:off x="775335" y="1693077"/>
          <a:ext cx="10340694" cy="4160466"/>
        </p:xfrm>
        <a:graphic>
          <a:graphicData uri="http://schemas.openxmlformats.org/drawingml/2006/table">
            <a:tbl>
              <a:tblPr>
                <a:tableStyleId>{5C22544A-7EE6-4342-B048-85BDC9FD1C3A}</a:tableStyleId>
              </a:tblPr>
              <a:tblGrid>
                <a:gridCol w="2339694">
                  <a:extLst>
                    <a:ext uri="{9D8B030D-6E8A-4147-A177-3AD203B41FA5}">
                      <a16:colId xmlns:a16="http://schemas.microsoft.com/office/drawing/2014/main" val="1830922443"/>
                    </a:ext>
                  </a:extLst>
                </a:gridCol>
                <a:gridCol w="2872408">
                  <a:extLst>
                    <a:ext uri="{9D8B030D-6E8A-4147-A177-3AD203B41FA5}">
                      <a16:colId xmlns:a16="http://schemas.microsoft.com/office/drawing/2014/main" val="2843147851"/>
                    </a:ext>
                  </a:extLst>
                </a:gridCol>
                <a:gridCol w="2683566">
                  <a:extLst>
                    <a:ext uri="{9D8B030D-6E8A-4147-A177-3AD203B41FA5}">
                      <a16:colId xmlns:a16="http://schemas.microsoft.com/office/drawing/2014/main" val="1648569246"/>
                    </a:ext>
                  </a:extLst>
                </a:gridCol>
                <a:gridCol w="2445026">
                  <a:extLst>
                    <a:ext uri="{9D8B030D-6E8A-4147-A177-3AD203B41FA5}">
                      <a16:colId xmlns:a16="http://schemas.microsoft.com/office/drawing/2014/main" val="1363909140"/>
                    </a:ext>
                  </a:extLst>
                </a:gridCol>
              </a:tblGrid>
              <a:tr h="245646">
                <a:tc>
                  <a:txBody>
                    <a:bodyPr/>
                    <a:lstStyle/>
                    <a:p>
                      <a:pPr algn="ctr" fontAlgn="ctr"/>
                      <a:r>
                        <a:rPr lang="zh-CN" altLang="en-US" sz="1100" b="1" u="none" strike="noStrike" dirty="0">
                          <a:solidFill>
                            <a:srgbClr val="0097E3"/>
                          </a:solidFill>
                          <a:effectLst/>
                        </a:rPr>
                        <a:t>文件名</a:t>
                      </a:r>
                      <a:endParaRPr lang="zh-CN" altLang="en-US" sz="1100" b="1" i="0" u="none" strike="noStrike" dirty="0">
                        <a:solidFill>
                          <a:srgbClr val="0097E3"/>
                        </a:solidFill>
                        <a:effectLst/>
                        <a:latin typeface="等线" panose="02010600030101010101" pitchFamily="2" charset="-122"/>
                        <a:ea typeface="等线" panose="02010600030101010101" pitchFamily="2" charset="-122"/>
                      </a:endParaRPr>
                    </a:p>
                  </a:txBody>
                  <a:tcPr marL="9525" marR="9525" marT="9525" marB="0" anchor="ctr">
                    <a:noFill/>
                  </a:tcPr>
                </a:tc>
                <a:tc>
                  <a:txBody>
                    <a:bodyPr/>
                    <a:lstStyle/>
                    <a:p>
                      <a:pPr algn="ctr" fontAlgn="ctr"/>
                      <a:r>
                        <a:rPr lang="zh-CN" altLang="en-US" sz="1100" b="1" u="none" strike="noStrike" dirty="0">
                          <a:solidFill>
                            <a:srgbClr val="0097E3"/>
                          </a:solidFill>
                          <a:effectLst/>
                        </a:rPr>
                        <a:t>功能列表</a:t>
                      </a:r>
                      <a:endParaRPr lang="zh-CN" altLang="en-US" sz="1100" b="1" i="0" u="none" strike="noStrike" dirty="0">
                        <a:solidFill>
                          <a:srgbClr val="0097E3"/>
                        </a:solidFill>
                        <a:effectLst/>
                        <a:latin typeface="等线" panose="02010600030101010101" pitchFamily="2" charset="-122"/>
                        <a:ea typeface="等线" panose="02010600030101010101" pitchFamily="2" charset="-122"/>
                      </a:endParaRPr>
                    </a:p>
                  </a:txBody>
                  <a:tcPr marL="9525" marR="9525" marT="9525" marB="0" anchor="ctr">
                    <a:noFill/>
                  </a:tcPr>
                </a:tc>
                <a:tc>
                  <a:txBody>
                    <a:bodyPr/>
                    <a:lstStyle/>
                    <a:p>
                      <a:pPr algn="ctr" fontAlgn="ctr"/>
                      <a:r>
                        <a:rPr lang="zh-CN" altLang="en-US" sz="1100" b="1" u="none" strike="noStrike" dirty="0">
                          <a:solidFill>
                            <a:srgbClr val="0097E3"/>
                          </a:solidFill>
                          <a:effectLst/>
                        </a:rPr>
                        <a:t>功能说明</a:t>
                      </a:r>
                      <a:endParaRPr lang="zh-CN" altLang="en-US" sz="1100" b="1" i="0" u="none" strike="noStrike" dirty="0">
                        <a:solidFill>
                          <a:srgbClr val="0097E3"/>
                        </a:solidFill>
                        <a:effectLst/>
                        <a:latin typeface="等线" panose="02010600030101010101" pitchFamily="2" charset="-122"/>
                        <a:ea typeface="等线" panose="02010600030101010101" pitchFamily="2" charset="-122"/>
                      </a:endParaRPr>
                    </a:p>
                  </a:txBody>
                  <a:tcPr marL="9525" marR="9525" marT="9525" marB="0" anchor="ctr">
                    <a:noFill/>
                  </a:tcPr>
                </a:tc>
                <a:tc>
                  <a:txBody>
                    <a:bodyPr/>
                    <a:lstStyle/>
                    <a:p>
                      <a:pPr algn="ctr" fontAlgn="ctr"/>
                      <a:r>
                        <a:rPr lang="zh-CN" altLang="en-US" sz="1100" b="1" u="none" strike="noStrike" dirty="0">
                          <a:solidFill>
                            <a:srgbClr val="0097E3"/>
                          </a:solidFill>
                          <a:effectLst/>
                        </a:rPr>
                        <a:t>备注</a:t>
                      </a:r>
                      <a:endParaRPr lang="zh-CN" altLang="en-US" sz="1100" b="1" i="0" u="none" strike="noStrike" dirty="0">
                        <a:solidFill>
                          <a:srgbClr val="0097E3"/>
                        </a:solidFill>
                        <a:effectLst/>
                        <a:latin typeface="等线" panose="02010600030101010101" pitchFamily="2" charset="-122"/>
                        <a:ea typeface="等线" panose="02010600030101010101" pitchFamily="2" charset="-122"/>
                      </a:endParaRPr>
                    </a:p>
                  </a:txBody>
                  <a:tcPr marL="9525" marR="9525" marT="9525" marB="0" anchor="ctr">
                    <a:noFill/>
                  </a:tcPr>
                </a:tc>
                <a:extLst>
                  <a:ext uri="{0D108BD9-81ED-4DB2-BD59-A6C34878D82A}">
                    <a16:rowId xmlns:a16="http://schemas.microsoft.com/office/drawing/2014/main" val="2548937562"/>
                  </a:ext>
                </a:extLst>
              </a:tr>
              <a:tr h="245646">
                <a:tc rowSpan="4">
                  <a:txBody>
                    <a:bodyPr/>
                    <a:lstStyle/>
                    <a:p>
                      <a:pPr algn="ctr" fontAlgn="ctr"/>
                      <a:r>
                        <a:rPr lang="en-US" sz="1100" u="none" strike="noStrike" dirty="0">
                          <a:solidFill>
                            <a:srgbClr val="0097E3"/>
                          </a:solidFill>
                          <a:effectLst/>
                        </a:rPr>
                        <a:t>MPCC</a:t>
                      </a:r>
                      <a:r>
                        <a:rPr lang="zh-CN" altLang="en-US" sz="1100" u="none" strike="noStrike" dirty="0">
                          <a:solidFill>
                            <a:srgbClr val="0097E3"/>
                          </a:solidFill>
                          <a:effectLst/>
                        </a:rPr>
                        <a:t>管理接口</a:t>
                      </a:r>
                      <a:endParaRPr lang="en-US" sz="1100" b="0" i="0" u="none" strike="noStrike" dirty="0">
                        <a:solidFill>
                          <a:srgbClr val="0097E3"/>
                        </a:solidFill>
                        <a:effectLst/>
                        <a:latin typeface="等线" panose="02010600030101010101" pitchFamily="2" charset="-122"/>
                        <a:ea typeface="等线" panose="02010600030101010101" pitchFamily="2" charset="-122"/>
                      </a:endParaRPr>
                    </a:p>
                  </a:txBody>
                  <a:tcPr marL="9525" marR="9525" marT="9525" marB="0" anchor="ctr">
                    <a:noFill/>
                  </a:tcPr>
                </a:tc>
                <a:tc>
                  <a:txBody>
                    <a:bodyPr/>
                    <a:lstStyle/>
                    <a:p>
                      <a:pPr algn="ctr" fontAlgn="ctr"/>
                      <a:r>
                        <a:rPr lang="zh-CN" altLang="en-US" sz="1100" u="none" strike="noStrike">
                          <a:solidFill>
                            <a:srgbClr val="0097E3"/>
                          </a:solidFill>
                          <a:effectLst/>
                        </a:rPr>
                        <a:t>员工签入</a:t>
                      </a:r>
                      <a:endParaRPr lang="zh-CN" altLang="en-US" sz="1100" b="0" i="0" u="none" strike="noStrike">
                        <a:solidFill>
                          <a:srgbClr val="0097E3"/>
                        </a:solidFill>
                        <a:effectLst/>
                        <a:latin typeface="等线" panose="02010600030101010101" pitchFamily="2" charset="-122"/>
                        <a:ea typeface="等线" panose="02010600030101010101" pitchFamily="2" charset="-122"/>
                      </a:endParaRPr>
                    </a:p>
                  </a:txBody>
                  <a:tcPr marL="9525" marR="9525" marT="9525" marB="0" anchor="ctr">
                    <a:noFill/>
                  </a:tcPr>
                </a:tc>
                <a:tc>
                  <a:txBody>
                    <a:bodyPr/>
                    <a:lstStyle/>
                    <a:p>
                      <a:pPr algn="ctr" fontAlgn="ctr"/>
                      <a:r>
                        <a:rPr lang="zh-CN" altLang="en-US" sz="1100" u="none" strike="noStrike">
                          <a:solidFill>
                            <a:srgbClr val="0097E3"/>
                          </a:solidFill>
                          <a:effectLst/>
                        </a:rPr>
                        <a:t>员工座席签入</a:t>
                      </a:r>
                      <a:endParaRPr lang="zh-CN" altLang="en-US" sz="1100" b="0" i="0" u="none" strike="noStrike">
                        <a:solidFill>
                          <a:srgbClr val="0097E3"/>
                        </a:solidFill>
                        <a:effectLst/>
                        <a:latin typeface="等线" panose="02010600030101010101" pitchFamily="2" charset="-122"/>
                        <a:ea typeface="等线" panose="02010600030101010101" pitchFamily="2" charset="-122"/>
                      </a:endParaRPr>
                    </a:p>
                  </a:txBody>
                  <a:tcPr marL="9525" marR="9525" marT="9525" marB="0" anchor="ctr">
                    <a:noFill/>
                  </a:tcPr>
                </a:tc>
                <a:tc rowSpan="5">
                  <a:txBody>
                    <a:bodyPr/>
                    <a:lstStyle/>
                    <a:p>
                      <a:pPr algn="ctr" fontAlgn="ctr"/>
                      <a:r>
                        <a:rPr lang="zh-CN" altLang="en-US" sz="1100" u="none" strike="noStrike" dirty="0">
                          <a:solidFill>
                            <a:srgbClr val="0097E3"/>
                          </a:solidFill>
                          <a:effectLst/>
                        </a:rPr>
                        <a:t>认证方式</a:t>
                      </a:r>
                      <a:r>
                        <a:rPr lang="en-US" altLang="zh-CN" sz="1100" u="none" strike="noStrike" dirty="0">
                          <a:solidFill>
                            <a:srgbClr val="0097E3"/>
                          </a:solidFill>
                          <a:effectLst/>
                        </a:rPr>
                        <a:t>:</a:t>
                      </a:r>
                    </a:p>
                    <a:p>
                      <a:pPr marL="228600" indent="-228600" algn="ctr" fontAlgn="ctr">
                        <a:buAutoNum type="arabicPeriod"/>
                      </a:pPr>
                      <a:r>
                        <a:rPr lang="en-US" altLang="zh-CN" sz="1100" u="none" strike="noStrike" dirty="0">
                          <a:solidFill>
                            <a:srgbClr val="0097E3"/>
                          </a:solidFill>
                          <a:effectLst/>
                        </a:rPr>
                        <a:t>IP</a:t>
                      </a:r>
                      <a:r>
                        <a:rPr lang="zh-CN" altLang="en-US" sz="1100" u="none" strike="noStrike" dirty="0">
                          <a:solidFill>
                            <a:srgbClr val="0097E3"/>
                          </a:solidFill>
                          <a:effectLst/>
                        </a:rPr>
                        <a:t>白名单认证（优先）；</a:t>
                      </a:r>
                      <a:endParaRPr lang="en-US" altLang="zh-CN" sz="1100" u="none" strike="noStrike" dirty="0">
                        <a:solidFill>
                          <a:srgbClr val="0097E3"/>
                        </a:solidFill>
                        <a:effectLst/>
                      </a:endParaRPr>
                    </a:p>
                    <a:p>
                      <a:pPr marL="228600" indent="-228600" algn="ctr" fontAlgn="ctr">
                        <a:buAutoNum type="arabicPeriod"/>
                      </a:pPr>
                      <a:r>
                        <a:rPr lang="zh-CN" altLang="en-US" sz="1100" u="none" strike="noStrike" dirty="0">
                          <a:solidFill>
                            <a:srgbClr val="0097E3"/>
                          </a:solidFill>
                          <a:effectLst/>
                        </a:rPr>
                        <a:t>通过</a:t>
                      </a:r>
                      <a:r>
                        <a:rPr lang="en-US" altLang="zh-CN" sz="1100" u="none" strike="noStrike" dirty="0">
                          <a:solidFill>
                            <a:srgbClr val="0097E3"/>
                          </a:solidFill>
                          <a:effectLst/>
                        </a:rPr>
                        <a:t>base64</a:t>
                      </a:r>
                      <a:r>
                        <a:rPr lang="zh-CN" altLang="en-US" sz="1100" u="none" strike="noStrike" dirty="0">
                          <a:solidFill>
                            <a:srgbClr val="0097E3"/>
                          </a:solidFill>
                          <a:effectLst/>
                        </a:rPr>
                        <a:t>加密认证（企业编号</a:t>
                      </a:r>
                      <a:r>
                        <a:rPr lang="en-US" altLang="zh-CN" sz="1100" u="none" strike="noStrike" dirty="0">
                          <a:solidFill>
                            <a:srgbClr val="0097E3"/>
                          </a:solidFill>
                          <a:effectLst/>
                        </a:rPr>
                        <a:t>:</a:t>
                      </a:r>
                      <a:r>
                        <a:rPr lang="zh-CN" altLang="en-US" sz="1100" u="none" strike="noStrike" dirty="0">
                          <a:solidFill>
                            <a:srgbClr val="0097E3"/>
                          </a:solidFill>
                          <a:effectLst/>
                        </a:rPr>
                        <a:t>员工工号</a:t>
                      </a:r>
                      <a:r>
                        <a:rPr lang="en-US" altLang="zh-CN" sz="1100" u="none" strike="noStrike" dirty="0">
                          <a:solidFill>
                            <a:srgbClr val="0097E3"/>
                          </a:solidFill>
                          <a:effectLst/>
                        </a:rPr>
                        <a:t>:</a:t>
                      </a:r>
                      <a:r>
                        <a:rPr lang="zh-CN" altLang="en-US" sz="1100" u="none" strike="noStrike" dirty="0">
                          <a:solidFill>
                            <a:srgbClr val="0097E3"/>
                          </a:solidFill>
                          <a:effectLst/>
                        </a:rPr>
                        <a:t>员工登录密码）</a:t>
                      </a:r>
                      <a:endParaRPr lang="zh-CN" altLang="en-US" sz="1100" b="0" i="0" u="none" strike="noStrike" dirty="0">
                        <a:solidFill>
                          <a:srgbClr val="0097E3"/>
                        </a:solidFill>
                        <a:effectLst/>
                        <a:latin typeface="等线" panose="02010600030101010101" pitchFamily="2" charset="-122"/>
                        <a:ea typeface="等线" panose="02010600030101010101" pitchFamily="2" charset="-122"/>
                      </a:endParaRPr>
                    </a:p>
                  </a:txBody>
                  <a:tcPr marL="9525" marR="9525" marT="9525" marB="0" anchor="ctr">
                    <a:noFill/>
                  </a:tcPr>
                </a:tc>
                <a:extLst>
                  <a:ext uri="{0D108BD9-81ED-4DB2-BD59-A6C34878D82A}">
                    <a16:rowId xmlns:a16="http://schemas.microsoft.com/office/drawing/2014/main" val="824154830"/>
                  </a:ext>
                </a:extLst>
              </a:tr>
              <a:tr h="245646">
                <a:tc vMerge="1">
                  <a:txBody>
                    <a:bodyPr/>
                    <a:lstStyle/>
                    <a:p>
                      <a:endParaRPr lang="zh-CN" altLang="en-US"/>
                    </a:p>
                  </a:txBody>
                  <a:tcPr/>
                </a:tc>
                <a:tc>
                  <a:txBody>
                    <a:bodyPr/>
                    <a:lstStyle/>
                    <a:p>
                      <a:pPr algn="ctr" fontAlgn="ctr"/>
                      <a:r>
                        <a:rPr lang="zh-CN" altLang="en-US" sz="1100" u="none" strike="noStrike" dirty="0">
                          <a:solidFill>
                            <a:srgbClr val="0097E3"/>
                          </a:solidFill>
                          <a:effectLst/>
                        </a:rPr>
                        <a:t>员工签出</a:t>
                      </a:r>
                      <a:endParaRPr lang="zh-CN" altLang="en-US" sz="1100" b="0" i="0" u="none" strike="noStrike" dirty="0">
                        <a:solidFill>
                          <a:srgbClr val="0097E3"/>
                        </a:solidFill>
                        <a:effectLst/>
                        <a:latin typeface="等线" panose="02010600030101010101" pitchFamily="2" charset="-122"/>
                        <a:ea typeface="等线" panose="02010600030101010101" pitchFamily="2" charset="-122"/>
                      </a:endParaRPr>
                    </a:p>
                  </a:txBody>
                  <a:tcPr marL="9525" marR="9525" marT="9525" marB="0" anchor="ctr">
                    <a:noFill/>
                  </a:tcPr>
                </a:tc>
                <a:tc>
                  <a:txBody>
                    <a:bodyPr/>
                    <a:lstStyle/>
                    <a:p>
                      <a:pPr algn="ctr" fontAlgn="ctr"/>
                      <a:r>
                        <a:rPr lang="zh-CN" altLang="en-US" sz="1100" u="none" strike="noStrike" dirty="0">
                          <a:solidFill>
                            <a:srgbClr val="0097E3"/>
                          </a:solidFill>
                          <a:effectLst/>
                        </a:rPr>
                        <a:t>员工座席签出</a:t>
                      </a:r>
                      <a:endParaRPr lang="zh-CN" altLang="en-US" sz="1100" b="0" i="0" u="none" strike="noStrike" dirty="0">
                        <a:solidFill>
                          <a:srgbClr val="0097E3"/>
                        </a:solidFill>
                        <a:effectLst/>
                        <a:latin typeface="等线" panose="02010600030101010101" pitchFamily="2" charset="-122"/>
                        <a:ea typeface="等线" panose="02010600030101010101" pitchFamily="2" charset="-122"/>
                      </a:endParaRPr>
                    </a:p>
                  </a:txBody>
                  <a:tcPr marL="9525" marR="9525" marT="9525" marB="0" anchor="ctr">
                    <a:noFill/>
                  </a:tcPr>
                </a:tc>
                <a:tc vMerge="1">
                  <a:txBody>
                    <a:bodyPr/>
                    <a:lstStyle/>
                    <a:p>
                      <a:endParaRPr lang="zh-CN" altLang="en-US"/>
                    </a:p>
                  </a:txBody>
                  <a:tcPr/>
                </a:tc>
                <a:extLst>
                  <a:ext uri="{0D108BD9-81ED-4DB2-BD59-A6C34878D82A}">
                    <a16:rowId xmlns:a16="http://schemas.microsoft.com/office/drawing/2014/main" val="2560401112"/>
                  </a:ext>
                </a:extLst>
              </a:tr>
              <a:tr h="245646">
                <a:tc vMerge="1">
                  <a:txBody>
                    <a:bodyPr/>
                    <a:lstStyle/>
                    <a:p>
                      <a:endParaRPr lang="zh-CN" altLang="en-US"/>
                    </a:p>
                  </a:txBody>
                  <a:tcPr/>
                </a:tc>
                <a:tc>
                  <a:txBody>
                    <a:bodyPr/>
                    <a:lstStyle/>
                    <a:p>
                      <a:pPr algn="ctr" fontAlgn="ctr"/>
                      <a:r>
                        <a:rPr lang="zh-CN" altLang="en-US" sz="1100" u="none" strike="noStrike" dirty="0">
                          <a:solidFill>
                            <a:srgbClr val="0097E3"/>
                          </a:solidFill>
                          <a:effectLst/>
                        </a:rPr>
                        <a:t>获取员工状态</a:t>
                      </a:r>
                      <a:endParaRPr lang="zh-CN" altLang="en-US" sz="1100" b="0" i="0" u="none" strike="noStrike" dirty="0">
                        <a:solidFill>
                          <a:srgbClr val="0097E3"/>
                        </a:solidFill>
                        <a:effectLst/>
                        <a:latin typeface="等线" panose="02010600030101010101" pitchFamily="2" charset="-122"/>
                        <a:ea typeface="等线" panose="02010600030101010101" pitchFamily="2" charset="-122"/>
                      </a:endParaRPr>
                    </a:p>
                  </a:txBody>
                  <a:tcPr marL="9525" marR="9525" marT="9525" marB="0" anchor="ctr">
                    <a:noFill/>
                  </a:tcPr>
                </a:tc>
                <a:tc>
                  <a:txBody>
                    <a:bodyPr/>
                    <a:lstStyle/>
                    <a:p>
                      <a:pPr algn="ctr" fontAlgn="ctr"/>
                      <a:r>
                        <a:rPr lang="zh-CN" altLang="en-US" sz="1100" u="none" strike="noStrike">
                          <a:solidFill>
                            <a:srgbClr val="0097E3"/>
                          </a:solidFill>
                          <a:effectLst/>
                        </a:rPr>
                        <a:t>显示当前员工座席状态</a:t>
                      </a:r>
                      <a:endParaRPr lang="zh-CN" altLang="en-US" sz="1100" b="0" i="0" u="none" strike="noStrike">
                        <a:solidFill>
                          <a:srgbClr val="0097E3"/>
                        </a:solidFill>
                        <a:effectLst/>
                        <a:latin typeface="等线" panose="02010600030101010101" pitchFamily="2" charset="-122"/>
                        <a:ea typeface="等线" panose="02010600030101010101" pitchFamily="2" charset="-122"/>
                      </a:endParaRPr>
                    </a:p>
                  </a:txBody>
                  <a:tcPr marL="9525" marR="9525" marT="9525" marB="0" anchor="ctr">
                    <a:noFill/>
                  </a:tcPr>
                </a:tc>
                <a:tc vMerge="1">
                  <a:txBody>
                    <a:bodyPr/>
                    <a:lstStyle/>
                    <a:p>
                      <a:endParaRPr lang="zh-CN" altLang="en-US"/>
                    </a:p>
                  </a:txBody>
                  <a:tcPr/>
                </a:tc>
                <a:extLst>
                  <a:ext uri="{0D108BD9-81ED-4DB2-BD59-A6C34878D82A}">
                    <a16:rowId xmlns:a16="http://schemas.microsoft.com/office/drawing/2014/main" val="37763811"/>
                  </a:ext>
                </a:extLst>
              </a:tr>
              <a:tr h="245646">
                <a:tc vMerge="1">
                  <a:txBody>
                    <a:bodyPr/>
                    <a:lstStyle/>
                    <a:p>
                      <a:endParaRPr lang="zh-CN" altLang="en-US"/>
                    </a:p>
                  </a:txBody>
                  <a:tcPr/>
                </a:tc>
                <a:tc>
                  <a:txBody>
                    <a:bodyPr/>
                    <a:lstStyle/>
                    <a:p>
                      <a:pPr algn="ctr" fontAlgn="ctr"/>
                      <a:r>
                        <a:rPr lang="zh-CN" altLang="en-US" sz="1100" u="none" strike="noStrike">
                          <a:solidFill>
                            <a:srgbClr val="0097E3"/>
                          </a:solidFill>
                          <a:effectLst/>
                        </a:rPr>
                        <a:t>获取企业热线号码</a:t>
                      </a:r>
                      <a:endParaRPr lang="zh-CN" altLang="en-US" sz="1100" b="0" i="0" u="none" strike="noStrike">
                        <a:solidFill>
                          <a:srgbClr val="0097E3"/>
                        </a:solidFill>
                        <a:effectLst/>
                        <a:latin typeface="等线" panose="02010600030101010101" pitchFamily="2" charset="-122"/>
                        <a:ea typeface="等线" panose="02010600030101010101" pitchFamily="2" charset="-122"/>
                      </a:endParaRPr>
                    </a:p>
                  </a:txBody>
                  <a:tcPr marL="9525" marR="9525" marT="9525" marB="0" anchor="ctr">
                    <a:noFill/>
                  </a:tcPr>
                </a:tc>
                <a:tc>
                  <a:txBody>
                    <a:bodyPr/>
                    <a:lstStyle/>
                    <a:p>
                      <a:pPr algn="ctr" fontAlgn="ctr"/>
                      <a:r>
                        <a:rPr lang="zh-CN" altLang="en-US" sz="1100" u="none" strike="noStrike">
                          <a:solidFill>
                            <a:srgbClr val="0097E3"/>
                          </a:solidFill>
                          <a:effectLst/>
                        </a:rPr>
                        <a:t>显示当前企业所有热线号码</a:t>
                      </a:r>
                      <a:endParaRPr lang="zh-CN" altLang="en-US" sz="1100" b="0" i="0" u="none" strike="noStrike">
                        <a:solidFill>
                          <a:srgbClr val="0097E3"/>
                        </a:solidFill>
                        <a:effectLst/>
                        <a:latin typeface="等线" panose="02010600030101010101" pitchFamily="2" charset="-122"/>
                        <a:ea typeface="等线" panose="02010600030101010101" pitchFamily="2" charset="-122"/>
                      </a:endParaRPr>
                    </a:p>
                  </a:txBody>
                  <a:tcPr marL="9525" marR="9525" marT="9525" marB="0" anchor="ctr">
                    <a:noFill/>
                  </a:tcPr>
                </a:tc>
                <a:tc vMerge="1">
                  <a:txBody>
                    <a:bodyPr/>
                    <a:lstStyle/>
                    <a:p>
                      <a:endParaRPr lang="zh-CN" altLang="en-US"/>
                    </a:p>
                  </a:txBody>
                  <a:tcPr/>
                </a:tc>
                <a:extLst>
                  <a:ext uri="{0D108BD9-81ED-4DB2-BD59-A6C34878D82A}">
                    <a16:rowId xmlns:a16="http://schemas.microsoft.com/office/drawing/2014/main" val="2222230186"/>
                  </a:ext>
                </a:extLst>
              </a:tr>
              <a:tr h="491292">
                <a:tc>
                  <a:txBody>
                    <a:bodyPr/>
                    <a:lstStyle/>
                    <a:p>
                      <a:pPr algn="ctr" fontAlgn="ctr"/>
                      <a:r>
                        <a:rPr lang="en-US" sz="1100" u="none" strike="noStrike" dirty="0">
                          <a:solidFill>
                            <a:srgbClr val="0097E3"/>
                          </a:solidFill>
                          <a:effectLst/>
                        </a:rPr>
                        <a:t>MPCC</a:t>
                      </a:r>
                      <a:r>
                        <a:rPr lang="zh-CN" altLang="en-US" sz="1100" u="none" strike="noStrike" dirty="0">
                          <a:solidFill>
                            <a:srgbClr val="0097E3"/>
                          </a:solidFill>
                          <a:effectLst/>
                        </a:rPr>
                        <a:t>外呼接口</a:t>
                      </a:r>
                      <a:endParaRPr lang="en-US" sz="1100" b="0" i="0" u="none" strike="noStrike" dirty="0">
                        <a:solidFill>
                          <a:srgbClr val="0097E3"/>
                        </a:solidFill>
                        <a:effectLst/>
                        <a:latin typeface="等线" panose="02010600030101010101" pitchFamily="2" charset="-122"/>
                        <a:ea typeface="等线" panose="02010600030101010101" pitchFamily="2" charset="-122"/>
                      </a:endParaRPr>
                    </a:p>
                  </a:txBody>
                  <a:tcPr marL="9525" marR="9525" marT="9525" marB="0" anchor="ctr">
                    <a:noFill/>
                  </a:tcPr>
                </a:tc>
                <a:tc>
                  <a:txBody>
                    <a:bodyPr/>
                    <a:lstStyle/>
                    <a:p>
                      <a:pPr algn="ctr" fontAlgn="ctr"/>
                      <a:r>
                        <a:rPr lang="zh-CN" altLang="en-US" sz="1100" u="none" strike="noStrike" dirty="0">
                          <a:solidFill>
                            <a:srgbClr val="0097E3"/>
                          </a:solidFill>
                          <a:effectLst/>
                        </a:rPr>
                        <a:t>点击呼叫</a:t>
                      </a:r>
                      <a:endParaRPr lang="zh-CN" altLang="en-US" sz="1100" b="0" i="0" u="none" strike="noStrike" dirty="0">
                        <a:solidFill>
                          <a:srgbClr val="0097E3"/>
                        </a:solidFill>
                        <a:effectLst/>
                        <a:latin typeface="等线" panose="02010600030101010101" pitchFamily="2" charset="-122"/>
                        <a:ea typeface="等线" panose="02010600030101010101" pitchFamily="2" charset="-122"/>
                      </a:endParaRPr>
                    </a:p>
                  </a:txBody>
                  <a:tcPr marL="9525" marR="9525" marT="9525" marB="0" anchor="ctr">
                    <a:noFill/>
                  </a:tcPr>
                </a:tc>
                <a:tc>
                  <a:txBody>
                    <a:bodyPr/>
                    <a:lstStyle/>
                    <a:p>
                      <a:pPr algn="ctr" fontAlgn="ctr"/>
                      <a:r>
                        <a:rPr lang="zh-CN" altLang="en-US" sz="1100" u="none" strike="noStrike" dirty="0">
                          <a:solidFill>
                            <a:srgbClr val="0097E3"/>
                          </a:solidFill>
                          <a:effectLst/>
                        </a:rPr>
                        <a:t>系统先呼员工座席；然后呼客户</a:t>
                      </a:r>
                      <a:endParaRPr lang="zh-CN" altLang="en-US" sz="1100" b="0" i="0" u="none" strike="noStrike" dirty="0">
                        <a:solidFill>
                          <a:srgbClr val="0097E3"/>
                        </a:solidFill>
                        <a:effectLst/>
                        <a:latin typeface="等线" panose="02010600030101010101" pitchFamily="2" charset="-122"/>
                        <a:ea typeface="等线" panose="02010600030101010101" pitchFamily="2" charset="-122"/>
                      </a:endParaRPr>
                    </a:p>
                  </a:txBody>
                  <a:tcPr marL="9525" marR="9525" marT="9525" marB="0" anchor="ctr">
                    <a:noFill/>
                  </a:tcPr>
                </a:tc>
                <a:tc vMerge="1">
                  <a:txBody>
                    <a:bodyPr/>
                    <a:lstStyle/>
                    <a:p>
                      <a:endParaRPr lang="zh-CN" altLang="en-US"/>
                    </a:p>
                  </a:txBody>
                  <a:tcPr/>
                </a:tc>
                <a:extLst>
                  <a:ext uri="{0D108BD9-81ED-4DB2-BD59-A6C34878D82A}">
                    <a16:rowId xmlns:a16="http://schemas.microsoft.com/office/drawing/2014/main" val="986154337"/>
                  </a:ext>
                </a:extLst>
              </a:tr>
              <a:tr h="491292">
                <a:tc rowSpan="2">
                  <a:txBody>
                    <a:bodyPr/>
                    <a:lstStyle/>
                    <a:p>
                      <a:pPr algn="ctr" fontAlgn="ctr"/>
                      <a:r>
                        <a:rPr lang="en-US" altLang="zh-CN" sz="1100" u="none" strike="noStrike" dirty="0">
                          <a:solidFill>
                            <a:srgbClr val="0097E3"/>
                          </a:solidFill>
                          <a:effectLst/>
                        </a:rPr>
                        <a:t>MPCC</a:t>
                      </a:r>
                      <a:r>
                        <a:rPr lang="zh-CN" altLang="en-US" sz="1100" u="none" strike="noStrike" dirty="0">
                          <a:solidFill>
                            <a:srgbClr val="0097E3"/>
                          </a:solidFill>
                          <a:effectLst/>
                        </a:rPr>
                        <a:t>话单推送接口</a:t>
                      </a:r>
                      <a:endParaRPr lang="en-US" altLang="zh-CN" sz="1100" b="0" i="0" u="none" strike="noStrike" dirty="0">
                        <a:solidFill>
                          <a:srgbClr val="0097E3"/>
                        </a:solidFill>
                        <a:effectLst/>
                        <a:latin typeface="等线" panose="02010600030101010101" pitchFamily="2" charset="-122"/>
                        <a:ea typeface="等线" panose="02010600030101010101" pitchFamily="2" charset="-122"/>
                      </a:endParaRPr>
                    </a:p>
                  </a:txBody>
                  <a:tcPr marL="9525" marR="9525" marT="9525" marB="0" anchor="ctr">
                    <a:noFill/>
                  </a:tcPr>
                </a:tc>
                <a:tc>
                  <a:txBody>
                    <a:bodyPr/>
                    <a:lstStyle/>
                    <a:p>
                      <a:pPr algn="ctr" fontAlgn="ctr"/>
                      <a:r>
                        <a:rPr lang="zh-CN" altLang="en-US" sz="1100" u="none" strike="noStrike" dirty="0">
                          <a:solidFill>
                            <a:srgbClr val="0097E3"/>
                          </a:solidFill>
                          <a:effectLst/>
                        </a:rPr>
                        <a:t>话单推送</a:t>
                      </a:r>
                      <a:endParaRPr lang="zh-CN" altLang="en-US" sz="1100" b="0" i="0" u="none" strike="noStrike" dirty="0">
                        <a:solidFill>
                          <a:srgbClr val="0097E3"/>
                        </a:solidFill>
                        <a:effectLst/>
                        <a:latin typeface="等线" panose="02010600030101010101" pitchFamily="2" charset="-122"/>
                        <a:ea typeface="等线" panose="02010600030101010101" pitchFamily="2" charset="-122"/>
                      </a:endParaRPr>
                    </a:p>
                  </a:txBody>
                  <a:tcPr marL="9525" marR="9525" marT="9525" marB="0" anchor="ctr">
                    <a:noFill/>
                  </a:tcPr>
                </a:tc>
                <a:tc>
                  <a:txBody>
                    <a:bodyPr/>
                    <a:lstStyle/>
                    <a:p>
                      <a:pPr algn="ctr" fontAlgn="ctr"/>
                      <a:r>
                        <a:rPr lang="zh-CN" altLang="en-US" sz="1100" u="none" strike="noStrike" dirty="0">
                          <a:solidFill>
                            <a:srgbClr val="0097E3"/>
                          </a:solidFill>
                          <a:effectLst/>
                        </a:rPr>
                        <a:t>向指定地址推送话单信息并可下载录音</a:t>
                      </a:r>
                      <a:endParaRPr lang="zh-CN" altLang="en-US" sz="1100" b="0" i="0" u="none" strike="noStrike" dirty="0">
                        <a:solidFill>
                          <a:srgbClr val="0097E3"/>
                        </a:solidFill>
                        <a:effectLst/>
                        <a:latin typeface="等线" panose="02010600030101010101" pitchFamily="2" charset="-122"/>
                        <a:ea typeface="等线" panose="02010600030101010101" pitchFamily="2" charset="-122"/>
                      </a:endParaRPr>
                    </a:p>
                  </a:txBody>
                  <a:tcPr marL="9525" marR="9525" marT="9525" marB="0" anchor="ctr">
                    <a:noFill/>
                  </a:tcPr>
                </a:tc>
                <a:tc>
                  <a:txBody>
                    <a:bodyPr/>
                    <a:lstStyle/>
                    <a:p>
                      <a:pPr algn="ctr" fontAlgn="ctr"/>
                      <a:r>
                        <a:rPr lang="zh-CN" altLang="en-US" sz="1100" u="none" strike="noStrike" dirty="0">
                          <a:solidFill>
                            <a:schemeClr val="bg1"/>
                          </a:solidFill>
                          <a:effectLst/>
                        </a:rPr>
                        <a:t>　</a:t>
                      </a:r>
                      <a:endParaRPr lang="zh-CN" altLang="en-US" sz="1100" b="0" i="0" u="none" strike="noStrike" dirty="0">
                        <a:solidFill>
                          <a:schemeClr val="bg1"/>
                        </a:solidFill>
                        <a:effectLst/>
                        <a:latin typeface="等线" panose="02010600030101010101" pitchFamily="2" charset="-122"/>
                        <a:ea typeface="等线" panose="02010600030101010101" pitchFamily="2" charset="-122"/>
                      </a:endParaRPr>
                    </a:p>
                  </a:txBody>
                  <a:tcPr marL="9525" marR="9525" marT="9525" marB="0" anchor="ctr">
                    <a:noFill/>
                  </a:tcPr>
                </a:tc>
                <a:extLst>
                  <a:ext uri="{0D108BD9-81ED-4DB2-BD59-A6C34878D82A}">
                    <a16:rowId xmlns:a16="http://schemas.microsoft.com/office/drawing/2014/main" val="2913957817"/>
                  </a:ext>
                </a:extLst>
              </a:tr>
              <a:tr h="245646">
                <a:tc vMerge="1">
                  <a:txBody>
                    <a:bodyPr/>
                    <a:lstStyle/>
                    <a:p>
                      <a:endParaRPr lang="zh-CN" altLang="en-US"/>
                    </a:p>
                  </a:txBody>
                  <a:tcPr/>
                </a:tc>
                <a:tc>
                  <a:txBody>
                    <a:bodyPr/>
                    <a:lstStyle/>
                    <a:p>
                      <a:pPr algn="ctr" fontAlgn="ctr"/>
                      <a:r>
                        <a:rPr lang="zh-CN" altLang="en-US" sz="1100" u="none" strike="noStrike">
                          <a:solidFill>
                            <a:srgbClr val="0097E3"/>
                          </a:solidFill>
                          <a:effectLst/>
                        </a:rPr>
                        <a:t>录音文件下载</a:t>
                      </a:r>
                      <a:endParaRPr lang="zh-CN" altLang="en-US" sz="1100" b="0" i="0" u="none" strike="noStrike">
                        <a:solidFill>
                          <a:srgbClr val="0097E3"/>
                        </a:solidFill>
                        <a:effectLst/>
                        <a:latin typeface="等线" panose="02010600030101010101" pitchFamily="2" charset="-122"/>
                        <a:ea typeface="等线" panose="02010600030101010101" pitchFamily="2" charset="-122"/>
                      </a:endParaRPr>
                    </a:p>
                  </a:txBody>
                  <a:tcPr marL="9525" marR="9525" marT="9525" marB="0" anchor="ctr">
                    <a:noFill/>
                  </a:tcPr>
                </a:tc>
                <a:tc>
                  <a:txBody>
                    <a:bodyPr/>
                    <a:lstStyle/>
                    <a:p>
                      <a:pPr algn="ctr" fontAlgn="ctr"/>
                      <a:r>
                        <a:rPr lang="zh-CN" altLang="en-US" sz="1100" u="none" strike="noStrike">
                          <a:solidFill>
                            <a:srgbClr val="0097E3"/>
                          </a:solidFill>
                          <a:effectLst/>
                        </a:rPr>
                        <a:t>　</a:t>
                      </a:r>
                      <a:endParaRPr lang="zh-CN" altLang="en-US" sz="1100" b="0" i="0" u="none" strike="noStrike">
                        <a:solidFill>
                          <a:srgbClr val="0097E3"/>
                        </a:solidFill>
                        <a:effectLst/>
                        <a:latin typeface="等线" panose="02010600030101010101" pitchFamily="2" charset="-122"/>
                        <a:ea typeface="等线" panose="02010600030101010101" pitchFamily="2" charset="-122"/>
                      </a:endParaRPr>
                    </a:p>
                  </a:txBody>
                  <a:tcPr marL="9525" marR="9525" marT="9525" marB="0" anchor="ctr">
                    <a:noFill/>
                  </a:tcPr>
                </a:tc>
                <a:tc>
                  <a:txBody>
                    <a:bodyPr/>
                    <a:lstStyle/>
                    <a:p>
                      <a:pPr algn="ctr" fontAlgn="ctr"/>
                      <a:r>
                        <a:rPr lang="zh-CN" altLang="en-US" sz="1100" u="none" strike="noStrike">
                          <a:solidFill>
                            <a:schemeClr val="bg1"/>
                          </a:solidFill>
                          <a:effectLst/>
                        </a:rPr>
                        <a:t>　</a:t>
                      </a:r>
                      <a:endParaRPr lang="zh-CN" altLang="en-US" sz="1100" b="0" i="0" u="none" strike="noStrike">
                        <a:solidFill>
                          <a:schemeClr val="bg1"/>
                        </a:solidFill>
                        <a:effectLst/>
                        <a:latin typeface="等线" panose="02010600030101010101" pitchFamily="2" charset="-122"/>
                        <a:ea typeface="等线" panose="02010600030101010101" pitchFamily="2" charset="-122"/>
                      </a:endParaRPr>
                    </a:p>
                  </a:txBody>
                  <a:tcPr marL="9525" marR="9525" marT="9525" marB="0" anchor="ctr">
                    <a:noFill/>
                  </a:tcPr>
                </a:tc>
                <a:extLst>
                  <a:ext uri="{0D108BD9-81ED-4DB2-BD59-A6C34878D82A}">
                    <a16:rowId xmlns:a16="http://schemas.microsoft.com/office/drawing/2014/main" val="1427759618"/>
                  </a:ext>
                </a:extLst>
              </a:tr>
              <a:tr h="475776">
                <a:tc rowSpan="3">
                  <a:txBody>
                    <a:bodyPr/>
                    <a:lstStyle/>
                    <a:p>
                      <a:pPr algn="ctr" fontAlgn="ctr"/>
                      <a:r>
                        <a:rPr lang="en-US" sz="1100" u="none" strike="noStrike" dirty="0">
                          <a:solidFill>
                            <a:srgbClr val="0097E3"/>
                          </a:solidFill>
                          <a:effectLst/>
                        </a:rPr>
                        <a:t>MPCC</a:t>
                      </a:r>
                      <a:r>
                        <a:rPr lang="zh-CN" altLang="en-US" sz="1100" u="none" strike="noStrike" dirty="0">
                          <a:solidFill>
                            <a:srgbClr val="0097E3"/>
                          </a:solidFill>
                          <a:effectLst/>
                        </a:rPr>
                        <a:t>座席接口集成文档</a:t>
                      </a:r>
                      <a:endParaRPr lang="en-US" sz="1100" b="0" i="0" u="none" strike="noStrike" dirty="0">
                        <a:solidFill>
                          <a:srgbClr val="0097E3"/>
                        </a:solidFill>
                        <a:effectLst/>
                        <a:latin typeface="等线" panose="02010600030101010101" pitchFamily="2" charset="-122"/>
                        <a:ea typeface="等线" panose="02010600030101010101" pitchFamily="2" charset="-122"/>
                      </a:endParaRPr>
                    </a:p>
                  </a:txBody>
                  <a:tcPr marL="9525" marR="9525" marT="9525" marB="0" anchor="ctr">
                    <a:noFill/>
                  </a:tcPr>
                </a:tc>
                <a:tc>
                  <a:txBody>
                    <a:bodyPr/>
                    <a:lstStyle/>
                    <a:p>
                      <a:pPr algn="ctr" fontAlgn="ctr"/>
                      <a:r>
                        <a:rPr lang="zh-CN" altLang="en-US" sz="1100" u="none" strike="noStrike" dirty="0">
                          <a:solidFill>
                            <a:srgbClr val="0097E3"/>
                          </a:solidFill>
                          <a:effectLst/>
                        </a:rPr>
                        <a:t>接口方法列表</a:t>
                      </a:r>
                      <a:endParaRPr lang="zh-CN" altLang="en-US" sz="1100" b="0" i="0" u="none" strike="noStrike" dirty="0">
                        <a:solidFill>
                          <a:srgbClr val="0097E3"/>
                        </a:solidFill>
                        <a:effectLst/>
                        <a:latin typeface="等线" panose="02010600030101010101" pitchFamily="2" charset="-122"/>
                        <a:ea typeface="等线" panose="02010600030101010101" pitchFamily="2" charset="-122"/>
                      </a:endParaRPr>
                    </a:p>
                  </a:txBody>
                  <a:tcPr marL="9525" marR="9525" marT="9525" marB="0" anchor="ctr">
                    <a:noFill/>
                  </a:tcPr>
                </a:tc>
                <a:tc>
                  <a:txBody>
                    <a:bodyPr/>
                    <a:lstStyle/>
                    <a:p>
                      <a:pPr algn="ctr" fontAlgn="ctr"/>
                      <a:r>
                        <a:rPr lang="zh-CN" altLang="en-US" sz="1100" u="none" strike="noStrike" dirty="0">
                          <a:solidFill>
                            <a:srgbClr val="0097E3"/>
                          </a:solidFill>
                          <a:effectLst/>
                        </a:rPr>
                        <a:t>接口参数说明</a:t>
                      </a:r>
                      <a:endParaRPr lang="zh-CN" altLang="en-US" sz="1100" b="0" i="0" u="none" strike="noStrike" dirty="0">
                        <a:solidFill>
                          <a:srgbClr val="0097E3"/>
                        </a:solidFill>
                        <a:effectLst/>
                        <a:latin typeface="等线" panose="02010600030101010101" pitchFamily="2" charset="-122"/>
                        <a:ea typeface="等线" panose="02010600030101010101" pitchFamily="2" charset="-122"/>
                      </a:endParaRPr>
                    </a:p>
                  </a:txBody>
                  <a:tcPr marL="9525" marR="9525" marT="9525" marB="0" anchor="ctr">
                    <a:noFill/>
                  </a:tcPr>
                </a:tc>
                <a:tc>
                  <a:txBody>
                    <a:bodyPr/>
                    <a:lstStyle/>
                    <a:p>
                      <a:pPr algn="ctr" fontAlgn="ctr"/>
                      <a:r>
                        <a:rPr lang="zh-CN" altLang="en-US" sz="1100" u="none" strike="noStrike">
                          <a:solidFill>
                            <a:schemeClr val="bg1"/>
                          </a:solidFill>
                          <a:effectLst/>
                        </a:rPr>
                        <a:t>　</a:t>
                      </a:r>
                      <a:endParaRPr lang="zh-CN" altLang="en-US" sz="1100" b="0" i="0" u="none" strike="noStrike">
                        <a:solidFill>
                          <a:schemeClr val="bg1"/>
                        </a:solidFill>
                        <a:effectLst/>
                        <a:latin typeface="等线" panose="02010600030101010101" pitchFamily="2" charset="-122"/>
                        <a:ea typeface="等线" panose="02010600030101010101" pitchFamily="2" charset="-122"/>
                      </a:endParaRPr>
                    </a:p>
                  </a:txBody>
                  <a:tcPr marL="9525" marR="9525" marT="9525" marB="0" anchor="ctr">
                    <a:noFill/>
                  </a:tcPr>
                </a:tc>
                <a:extLst>
                  <a:ext uri="{0D108BD9-81ED-4DB2-BD59-A6C34878D82A}">
                    <a16:rowId xmlns:a16="http://schemas.microsoft.com/office/drawing/2014/main" val="1595701895"/>
                  </a:ext>
                </a:extLst>
              </a:tr>
              <a:tr h="245646">
                <a:tc vMerge="1">
                  <a:txBody>
                    <a:bodyPr/>
                    <a:lstStyle/>
                    <a:p>
                      <a:endParaRPr lang="zh-CN" altLang="en-US"/>
                    </a:p>
                  </a:txBody>
                  <a:tcPr/>
                </a:tc>
                <a:tc>
                  <a:txBody>
                    <a:bodyPr/>
                    <a:lstStyle/>
                    <a:p>
                      <a:pPr algn="ctr" fontAlgn="ctr"/>
                      <a:r>
                        <a:rPr lang="zh-CN" altLang="en-US" sz="1100" u="none" strike="noStrike">
                          <a:solidFill>
                            <a:srgbClr val="0097E3"/>
                          </a:solidFill>
                          <a:effectLst/>
                        </a:rPr>
                        <a:t>事件列表</a:t>
                      </a:r>
                      <a:endParaRPr lang="zh-CN" altLang="en-US" sz="1100" b="0" i="0" u="none" strike="noStrike">
                        <a:solidFill>
                          <a:srgbClr val="0097E3"/>
                        </a:solidFill>
                        <a:effectLst/>
                        <a:latin typeface="等线" panose="02010600030101010101" pitchFamily="2" charset="-122"/>
                        <a:ea typeface="等线" panose="02010600030101010101" pitchFamily="2" charset="-122"/>
                      </a:endParaRPr>
                    </a:p>
                  </a:txBody>
                  <a:tcPr marL="9525" marR="9525" marT="9525" marB="0" anchor="ctr">
                    <a:noFill/>
                  </a:tcPr>
                </a:tc>
                <a:tc>
                  <a:txBody>
                    <a:bodyPr/>
                    <a:lstStyle/>
                    <a:p>
                      <a:pPr algn="ctr" fontAlgn="ctr"/>
                      <a:r>
                        <a:rPr lang="zh-CN" altLang="en-US" sz="1100" u="none" strike="noStrike">
                          <a:solidFill>
                            <a:srgbClr val="0097E3"/>
                          </a:solidFill>
                          <a:effectLst/>
                        </a:rPr>
                        <a:t>系统推送消息</a:t>
                      </a:r>
                      <a:endParaRPr lang="zh-CN" altLang="en-US" sz="1100" b="0" i="0" u="none" strike="noStrike">
                        <a:solidFill>
                          <a:srgbClr val="0097E3"/>
                        </a:solidFill>
                        <a:effectLst/>
                        <a:latin typeface="等线" panose="02010600030101010101" pitchFamily="2" charset="-122"/>
                        <a:ea typeface="等线" panose="02010600030101010101" pitchFamily="2" charset="-122"/>
                      </a:endParaRPr>
                    </a:p>
                  </a:txBody>
                  <a:tcPr marL="9525" marR="9525" marT="9525" marB="0" anchor="ctr">
                    <a:noFill/>
                  </a:tcPr>
                </a:tc>
                <a:tc>
                  <a:txBody>
                    <a:bodyPr/>
                    <a:lstStyle/>
                    <a:p>
                      <a:pPr algn="ctr" fontAlgn="ctr"/>
                      <a:r>
                        <a:rPr lang="zh-CN" altLang="en-US" sz="1100" u="none" strike="noStrike">
                          <a:solidFill>
                            <a:schemeClr val="bg1"/>
                          </a:solidFill>
                          <a:effectLst/>
                        </a:rPr>
                        <a:t>　</a:t>
                      </a:r>
                      <a:endParaRPr lang="zh-CN" altLang="en-US" sz="1100" b="0" i="0" u="none" strike="noStrike">
                        <a:solidFill>
                          <a:schemeClr val="bg1"/>
                        </a:solidFill>
                        <a:effectLst/>
                        <a:latin typeface="等线" panose="02010600030101010101" pitchFamily="2" charset="-122"/>
                        <a:ea typeface="等线" panose="02010600030101010101" pitchFamily="2" charset="-122"/>
                      </a:endParaRPr>
                    </a:p>
                  </a:txBody>
                  <a:tcPr marL="9525" marR="9525" marT="9525" marB="0" anchor="ctr">
                    <a:noFill/>
                  </a:tcPr>
                </a:tc>
                <a:extLst>
                  <a:ext uri="{0D108BD9-81ED-4DB2-BD59-A6C34878D82A}">
                    <a16:rowId xmlns:a16="http://schemas.microsoft.com/office/drawing/2014/main" val="1142827177"/>
                  </a:ext>
                </a:extLst>
              </a:tr>
              <a:tr h="982584">
                <a:tc vMerge="1">
                  <a:txBody>
                    <a:bodyPr/>
                    <a:lstStyle/>
                    <a:p>
                      <a:endParaRPr lang="zh-CN" altLang="en-US"/>
                    </a:p>
                  </a:txBody>
                  <a:tcPr/>
                </a:tc>
                <a:tc>
                  <a:txBody>
                    <a:bodyPr/>
                    <a:lstStyle/>
                    <a:p>
                      <a:pPr algn="ctr" fontAlgn="ctr"/>
                      <a:r>
                        <a:rPr lang="zh-CN" altLang="en-US" sz="1100" u="none" strike="noStrike">
                          <a:solidFill>
                            <a:srgbClr val="0097E3"/>
                          </a:solidFill>
                          <a:effectLst/>
                        </a:rPr>
                        <a:t>座席</a:t>
                      </a:r>
                      <a:r>
                        <a:rPr lang="en-US" sz="1100" u="none" strike="noStrike">
                          <a:solidFill>
                            <a:srgbClr val="0097E3"/>
                          </a:solidFill>
                          <a:effectLst/>
                        </a:rPr>
                        <a:t>Demo</a:t>
                      </a:r>
                      <a:r>
                        <a:rPr lang="zh-CN" altLang="en-US" sz="1100" u="none" strike="noStrike">
                          <a:solidFill>
                            <a:srgbClr val="0097E3"/>
                          </a:solidFill>
                          <a:effectLst/>
                        </a:rPr>
                        <a:t>集成</a:t>
                      </a:r>
                      <a:endParaRPr lang="zh-CN" altLang="en-US" sz="1100" b="0" i="0" u="none" strike="noStrike">
                        <a:solidFill>
                          <a:srgbClr val="0097E3"/>
                        </a:solidFill>
                        <a:effectLst/>
                        <a:latin typeface="等线" panose="02010600030101010101" pitchFamily="2" charset="-122"/>
                        <a:ea typeface="等线" panose="02010600030101010101" pitchFamily="2" charset="-122"/>
                      </a:endParaRPr>
                    </a:p>
                  </a:txBody>
                  <a:tcPr marL="9525" marR="9525" marT="9525" marB="0" anchor="ctr">
                    <a:noFill/>
                  </a:tcPr>
                </a:tc>
                <a:tc>
                  <a:txBody>
                    <a:bodyPr/>
                    <a:lstStyle/>
                    <a:p>
                      <a:pPr algn="ctr" fontAlgn="ctr"/>
                      <a:r>
                        <a:rPr lang="en-US" altLang="zh-CN" sz="1100" u="none" strike="noStrike" dirty="0">
                          <a:solidFill>
                            <a:srgbClr val="0097E3"/>
                          </a:solidFill>
                          <a:effectLst/>
                        </a:rPr>
                        <a:t>1.</a:t>
                      </a:r>
                      <a:r>
                        <a:rPr lang="zh-CN" altLang="en-US" sz="1100" u="none" strike="noStrike" dirty="0">
                          <a:solidFill>
                            <a:srgbClr val="0097E3"/>
                          </a:solidFill>
                          <a:effectLst/>
                        </a:rPr>
                        <a:t>座席签入流程；</a:t>
                      </a:r>
                      <a:br>
                        <a:rPr lang="zh-CN" altLang="en-US" sz="1100" u="none" strike="noStrike" dirty="0">
                          <a:solidFill>
                            <a:srgbClr val="0097E3"/>
                          </a:solidFill>
                          <a:effectLst/>
                        </a:rPr>
                      </a:br>
                      <a:r>
                        <a:rPr lang="en-US" altLang="zh-CN" sz="1100" u="none" strike="noStrike" dirty="0">
                          <a:solidFill>
                            <a:srgbClr val="0097E3"/>
                          </a:solidFill>
                          <a:effectLst/>
                        </a:rPr>
                        <a:t>2.</a:t>
                      </a:r>
                      <a:r>
                        <a:rPr lang="zh-CN" altLang="en-US" sz="1100" u="none" strike="noStrike" dirty="0">
                          <a:solidFill>
                            <a:srgbClr val="0097E3"/>
                          </a:solidFill>
                          <a:effectLst/>
                        </a:rPr>
                        <a:t>座席外呼流程；</a:t>
                      </a:r>
                      <a:br>
                        <a:rPr lang="zh-CN" altLang="en-US" sz="1100" u="none" strike="noStrike" dirty="0">
                          <a:solidFill>
                            <a:srgbClr val="0097E3"/>
                          </a:solidFill>
                          <a:effectLst/>
                        </a:rPr>
                      </a:br>
                      <a:r>
                        <a:rPr lang="en-US" altLang="zh-CN" sz="1100" u="none" strike="noStrike" dirty="0">
                          <a:solidFill>
                            <a:srgbClr val="0097E3"/>
                          </a:solidFill>
                          <a:effectLst/>
                        </a:rPr>
                        <a:t>3.</a:t>
                      </a:r>
                      <a:r>
                        <a:rPr lang="zh-CN" altLang="en-US" sz="1100" u="none" strike="noStrike" dirty="0">
                          <a:solidFill>
                            <a:srgbClr val="0097E3"/>
                          </a:solidFill>
                          <a:effectLst/>
                        </a:rPr>
                        <a:t>座席呼入流程；</a:t>
                      </a:r>
                      <a:br>
                        <a:rPr lang="zh-CN" altLang="en-US" sz="1100" u="none" strike="noStrike" dirty="0">
                          <a:solidFill>
                            <a:srgbClr val="0097E3"/>
                          </a:solidFill>
                          <a:effectLst/>
                        </a:rPr>
                      </a:br>
                      <a:r>
                        <a:rPr lang="en-US" altLang="zh-CN" sz="1100" u="none" strike="noStrike" dirty="0">
                          <a:solidFill>
                            <a:srgbClr val="0097E3"/>
                          </a:solidFill>
                          <a:effectLst/>
                        </a:rPr>
                        <a:t>4.WebRTC</a:t>
                      </a:r>
                      <a:r>
                        <a:rPr lang="zh-CN" altLang="en-US" sz="1100" u="none" strike="noStrike" dirty="0">
                          <a:solidFill>
                            <a:srgbClr val="0097E3"/>
                          </a:solidFill>
                          <a:effectLst/>
                        </a:rPr>
                        <a:t>软电话</a:t>
                      </a:r>
                      <a:endParaRPr lang="zh-CN" altLang="en-US" sz="1100" b="0" i="0" u="none" strike="noStrike" dirty="0">
                        <a:solidFill>
                          <a:srgbClr val="0097E3"/>
                        </a:solidFill>
                        <a:effectLst/>
                        <a:latin typeface="等线" panose="02010600030101010101" pitchFamily="2" charset="-122"/>
                        <a:ea typeface="等线" panose="02010600030101010101" pitchFamily="2" charset="-122"/>
                      </a:endParaRPr>
                    </a:p>
                  </a:txBody>
                  <a:tcPr marL="9525" marR="9525" marT="9525" marB="0" anchor="ctr">
                    <a:noFill/>
                  </a:tcPr>
                </a:tc>
                <a:tc>
                  <a:txBody>
                    <a:bodyPr/>
                    <a:lstStyle/>
                    <a:p>
                      <a:pPr algn="ctr" fontAlgn="ctr"/>
                      <a:r>
                        <a:rPr lang="zh-CN" altLang="en-US" sz="1100" u="none" strike="noStrike" dirty="0">
                          <a:solidFill>
                            <a:schemeClr val="bg1"/>
                          </a:solidFill>
                          <a:effectLst/>
                        </a:rPr>
                        <a:t>　</a:t>
                      </a:r>
                      <a:endParaRPr lang="zh-CN" altLang="en-US" sz="1100" b="0" i="0" u="none" strike="noStrike" dirty="0">
                        <a:solidFill>
                          <a:schemeClr val="bg1"/>
                        </a:solidFill>
                        <a:effectLst/>
                        <a:latin typeface="等线" panose="02010600030101010101" pitchFamily="2" charset="-122"/>
                        <a:ea typeface="等线" panose="02010600030101010101" pitchFamily="2" charset="-122"/>
                      </a:endParaRPr>
                    </a:p>
                  </a:txBody>
                  <a:tcPr marL="9525" marR="9525" marT="9525" marB="0" anchor="ctr">
                    <a:noFill/>
                  </a:tcPr>
                </a:tc>
                <a:extLst>
                  <a:ext uri="{0D108BD9-81ED-4DB2-BD59-A6C34878D82A}">
                    <a16:rowId xmlns:a16="http://schemas.microsoft.com/office/drawing/2014/main" val="4073224876"/>
                  </a:ext>
                </a:extLst>
              </a:tr>
            </a:tbl>
          </a:graphicData>
        </a:graphic>
      </p:graphicFrame>
      <p:sp>
        <p:nvSpPr>
          <p:cNvPr id="4" name="矩形 3">
            <a:extLst>
              <a:ext uri="{FF2B5EF4-FFF2-40B4-BE49-F238E27FC236}">
                <a16:creationId xmlns:a16="http://schemas.microsoft.com/office/drawing/2014/main" id="{742A134B-BE48-4A37-AA20-250C8B95CF6D}"/>
              </a:ext>
            </a:extLst>
          </p:cNvPr>
          <p:cNvSpPr/>
          <p:nvPr/>
        </p:nvSpPr>
        <p:spPr>
          <a:xfrm>
            <a:off x="690485" y="5853543"/>
            <a:ext cx="9456763" cy="735714"/>
          </a:xfrm>
          <a:prstGeom prst="rect">
            <a:avLst/>
          </a:prstGeom>
        </p:spPr>
        <p:txBody>
          <a:bodyPr wrap="square">
            <a:spAutoFit/>
          </a:bodyPr>
          <a:lstStyle/>
          <a:p>
            <a:pPr algn="just">
              <a:lnSpc>
                <a:spcPct val="120000"/>
              </a:lnSpc>
            </a:pPr>
            <a:r>
              <a:rPr lang="en-US" altLang="zh-CN" dirty="0">
                <a:solidFill>
                  <a:schemeClr val="bg1"/>
                </a:solidFill>
              </a:rPr>
              <a:t>SDK</a:t>
            </a:r>
            <a:r>
              <a:rPr lang="zh-CN" altLang="en-US" dirty="0">
                <a:solidFill>
                  <a:schemeClr val="bg1"/>
                </a:solidFill>
              </a:rPr>
              <a:t>：</a:t>
            </a:r>
            <a:r>
              <a:rPr lang="en-US" altLang="zh-CN" dirty="0">
                <a:solidFill>
                  <a:schemeClr val="bg1"/>
                </a:solidFill>
              </a:rPr>
              <a:t>Android</a:t>
            </a:r>
            <a:r>
              <a:rPr lang="zh-CN" altLang="en-US" dirty="0">
                <a:solidFill>
                  <a:schemeClr val="bg1"/>
                </a:solidFill>
              </a:rPr>
              <a:t>、</a:t>
            </a:r>
            <a:r>
              <a:rPr lang="en-US" altLang="zh-CN" dirty="0">
                <a:solidFill>
                  <a:schemeClr val="bg1"/>
                </a:solidFill>
              </a:rPr>
              <a:t>iOS SDK</a:t>
            </a:r>
            <a:r>
              <a:rPr lang="zh-CN" altLang="en-US" dirty="0">
                <a:solidFill>
                  <a:schemeClr val="bg1"/>
                </a:solidFill>
              </a:rPr>
              <a:t>主要通过</a:t>
            </a:r>
            <a:r>
              <a:rPr lang="en-US" altLang="zh-CN" dirty="0">
                <a:solidFill>
                  <a:schemeClr val="bg1"/>
                </a:solidFill>
              </a:rPr>
              <a:t>SIP</a:t>
            </a:r>
            <a:r>
              <a:rPr lang="zh-CN" altLang="en-US" dirty="0">
                <a:solidFill>
                  <a:schemeClr val="bg1"/>
                </a:solidFill>
              </a:rPr>
              <a:t>协议和各产品集成，提供软电话的功能。</a:t>
            </a:r>
          </a:p>
          <a:p>
            <a:pPr algn="just">
              <a:lnSpc>
                <a:spcPct val="120000"/>
              </a:lnSpc>
            </a:pPr>
            <a:r>
              <a:rPr lang="zh-CN" altLang="en-US" dirty="0">
                <a:solidFill>
                  <a:schemeClr val="bg1"/>
                </a:solidFill>
              </a:rPr>
              <a:t>          微信公众号、微信小程序</a:t>
            </a:r>
            <a:r>
              <a:rPr lang="en-US" altLang="zh-CN" dirty="0">
                <a:solidFill>
                  <a:schemeClr val="bg1"/>
                </a:solidFill>
              </a:rPr>
              <a:t>/H5</a:t>
            </a:r>
            <a:r>
              <a:rPr lang="zh-CN" altLang="en-US" dirty="0">
                <a:solidFill>
                  <a:schemeClr val="bg1"/>
                </a:solidFill>
              </a:rPr>
              <a:t>：与呼叫中心集成实现多渠道在线客服、工单功能，</a:t>
            </a:r>
          </a:p>
        </p:txBody>
      </p:sp>
      <p:sp>
        <p:nvSpPr>
          <p:cNvPr id="5" name="矩形 4">
            <a:extLst>
              <a:ext uri="{FF2B5EF4-FFF2-40B4-BE49-F238E27FC236}">
                <a16:creationId xmlns:a16="http://schemas.microsoft.com/office/drawing/2014/main" id="{B805CA80-0EC4-48BF-9A95-5B8779DFC666}"/>
              </a:ext>
            </a:extLst>
          </p:cNvPr>
          <p:cNvSpPr/>
          <p:nvPr/>
        </p:nvSpPr>
        <p:spPr>
          <a:xfrm>
            <a:off x="767592" y="1139004"/>
            <a:ext cx="9302547" cy="424090"/>
          </a:xfrm>
          <a:prstGeom prst="rect">
            <a:avLst/>
          </a:prstGeom>
        </p:spPr>
        <p:txBody>
          <a:bodyPr wrap="none">
            <a:spAutoFit/>
          </a:bodyPr>
          <a:lstStyle/>
          <a:p>
            <a:pPr>
              <a:lnSpc>
                <a:spcPct val="130000"/>
              </a:lnSpc>
              <a:spcBef>
                <a:spcPts val="600"/>
              </a:spcBef>
            </a:pPr>
            <a:r>
              <a:rPr lang="en-US" altLang="zh-CN" dirty="0">
                <a:solidFill>
                  <a:schemeClr val="bg1"/>
                </a:solidFill>
              </a:rPr>
              <a:t>API</a:t>
            </a:r>
            <a:r>
              <a:rPr lang="zh-CN" altLang="en-US" dirty="0">
                <a:solidFill>
                  <a:schemeClr val="bg1"/>
                </a:solidFill>
              </a:rPr>
              <a:t>：对接集成第三方</a:t>
            </a:r>
            <a:r>
              <a:rPr lang="en-US" altLang="zh-CN" dirty="0">
                <a:solidFill>
                  <a:schemeClr val="bg1"/>
                </a:solidFill>
              </a:rPr>
              <a:t>CRM</a:t>
            </a:r>
            <a:r>
              <a:rPr lang="zh-CN" altLang="en-US" dirty="0">
                <a:solidFill>
                  <a:schemeClr val="bg1"/>
                </a:solidFill>
              </a:rPr>
              <a:t>业务系统，并提供个性化的定制服务，整合联络中心与自有服务</a:t>
            </a:r>
          </a:p>
        </p:txBody>
      </p:sp>
    </p:spTree>
    <p:extLst>
      <p:ext uri="{BB962C8B-B14F-4D97-AF65-F5344CB8AC3E}">
        <p14:creationId xmlns:p14="http://schemas.microsoft.com/office/powerpoint/2010/main" val="3640312173"/>
      </p:ext>
    </p:extLst>
  </p:cSld>
  <p:clrMapOvr>
    <a:masterClrMapping/>
  </p:clrMapOvr>
  <p:transition spd="med">
    <p:random/>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图片 32">
            <a:extLst>
              <a:ext uri="{FF2B5EF4-FFF2-40B4-BE49-F238E27FC236}">
                <a16:creationId xmlns:a16="http://schemas.microsoft.com/office/drawing/2014/main" id="{92BDC178-83C1-461E-A91C-F9B5D8AE3D23}"/>
              </a:ext>
            </a:extLst>
          </p:cNvPr>
          <p:cNvPicPr>
            <a:picLocks noChangeAspect="1"/>
          </p:cNvPicPr>
          <p:nvPr/>
        </p:nvPicPr>
        <p:blipFill rotWithShape="1">
          <a:blip r:embed="rId3" cstate="print"/>
          <a:srcRect/>
          <a:stretch>
            <a:fillRect/>
          </a:stretch>
        </p:blipFill>
        <p:spPr>
          <a:xfrm>
            <a:off x="459740" y="404111"/>
            <a:ext cx="631190" cy="603885"/>
          </a:xfrm>
          <a:custGeom>
            <a:avLst/>
            <a:gdLst>
              <a:gd name="connsiteX0" fmla="*/ 328653 w 657306"/>
              <a:gd name="connsiteY0" fmla="*/ 0 h 629920"/>
              <a:gd name="connsiteX1" fmla="*/ 657306 w 657306"/>
              <a:gd name="connsiteY1" fmla="*/ 314960 h 629920"/>
              <a:gd name="connsiteX2" fmla="*/ 328653 w 657306"/>
              <a:gd name="connsiteY2" fmla="*/ 629920 h 629920"/>
              <a:gd name="connsiteX3" fmla="*/ 0 w 657306"/>
              <a:gd name="connsiteY3" fmla="*/ 314960 h 629920"/>
              <a:gd name="connsiteX4" fmla="*/ 328653 w 657306"/>
              <a:gd name="connsiteY4" fmla="*/ 0 h 6299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7306" h="629920">
                <a:moveTo>
                  <a:pt x="328653" y="0"/>
                </a:moveTo>
                <a:cubicBezTo>
                  <a:pt x="510163" y="0"/>
                  <a:pt x="657306" y="141012"/>
                  <a:pt x="657306" y="314960"/>
                </a:cubicBezTo>
                <a:cubicBezTo>
                  <a:pt x="657306" y="488908"/>
                  <a:pt x="510163" y="629920"/>
                  <a:pt x="328653" y="629920"/>
                </a:cubicBezTo>
                <a:cubicBezTo>
                  <a:pt x="147143" y="629920"/>
                  <a:pt x="0" y="488908"/>
                  <a:pt x="0" y="314960"/>
                </a:cubicBezTo>
                <a:cubicBezTo>
                  <a:pt x="0" y="141012"/>
                  <a:pt x="147143" y="0"/>
                  <a:pt x="328653" y="0"/>
                </a:cubicBezTo>
                <a:close/>
              </a:path>
            </a:pathLst>
          </a:custGeom>
        </p:spPr>
      </p:pic>
      <p:sp>
        <p:nvSpPr>
          <p:cNvPr id="34" name="矩形 33">
            <a:extLst>
              <a:ext uri="{FF2B5EF4-FFF2-40B4-BE49-F238E27FC236}">
                <a16:creationId xmlns:a16="http://schemas.microsoft.com/office/drawing/2014/main" id="{F0CF4530-03C8-46A5-9E0D-05FF6CF3B397}"/>
              </a:ext>
            </a:extLst>
          </p:cNvPr>
          <p:cNvSpPr/>
          <p:nvPr/>
        </p:nvSpPr>
        <p:spPr>
          <a:xfrm>
            <a:off x="1217295" y="413665"/>
            <a:ext cx="1922514" cy="584775"/>
          </a:xfrm>
          <a:prstGeom prst="rect">
            <a:avLst/>
          </a:prstGeom>
        </p:spPr>
        <p:txBody>
          <a:bodyPr wrap="none">
            <a:spAutoFit/>
          </a:bodyPr>
          <a:lstStyle/>
          <a:p>
            <a:pPr lvl="0"/>
            <a:r>
              <a:rPr lang="en-US" altLang="zh-CN" sz="3200" b="1" dirty="0">
                <a:gradFill>
                  <a:gsLst>
                    <a:gs pos="0">
                      <a:srgbClr val="13A39C"/>
                    </a:gs>
                    <a:gs pos="35000">
                      <a:srgbClr val="1B90A8"/>
                    </a:gs>
                    <a:gs pos="67000">
                      <a:srgbClr val="4276AB"/>
                    </a:gs>
                    <a:gs pos="100000">
                      <a:srgbClr val="5E5CA3"/>
                    </a:gs>
                  </a:gsLst>
                  <a:lin ang="0" scaled="0"/>
                </a:gradFill>
                <a:latin typeface="Noto Sans S Chinese Medium" panose="020B0600000000000000" charset="-122"/>
                <a:ea typeface="Noto Sans S Chinese Medium" panose="020B0600000000000000" charset="-122"/>
                <a:cs typeface="WenQuanYi Micro Hei" panose="020B0606030804020204" pitchFamily="34" charset="-122"/>
                <a:sym typeface="Bahnschrift" panose="020B0502040204020203" pitchFamily="34" charset="0"/>
              </a:rPr>
              <a:t>WebRTC</a:t>
            </a:r>
            <a:endParaRPr lang="zh-CN" altLang="en-US" sz="3200" b="1" dirty="0">
              <a:gradFill>
                <a:gsLst>
                  <a:gs pos="0">
                    <a:srgbClr val="13A39C"/>
                  </a:gs>
                  <a:gs pos="35000">
                    <a:srgbClr val="1B90A8"/>
                  </a:gs>
                  <a:gs pos="67000">
                    <a:srgbClr val="4276AB"/>
                  </a:gs>
                  <a:gs pos="100000">
                    <a:srgbClr val="5E5CA3"/>
                  </a:gs>
                </a:gsLst>
                <a:lin ang="0" scaled="0"/>
              </a:gradFill>
              <a:latin typeface="Noto Sans S Chinese Medium" panose="020B0600000000000000" charset="-122"/>
              <a:ea typeface="Noto Sans S Chinese Medium" panose="020B0600000000000000" charset="-122"/>
              <a:cs typeface="WenQuanYi Micro Hei" panose="020B0606030804020204" pitchFamily="34" charset="-122"/>
              <a:sym typeface="Bahnschrift" panose="020B0502040204020203" pitchFamily="34" charset="0"/>
            </a:endParaRPr>
          </a:p>
        </p:txBody>
      </p:sp>
      <p:sp>
        <p:nvSpPr>
          <p:cNvPr id="7" name="文本框 6">
            <a:extLst>
              <a:ext uri="{FF2B5EF4-FFF2-40B4-BE49-F238E27FC236}">
                <a16:creationId xmlns:a16="http://schemas.microsoft.com/office/drawing/2014/main" id="{06DD2F16-9E6C-4F6C-892F-6959C9AAB52B}"/>
              </a:ext>
            </a:extLst>
          </p:cNvPr>
          <p:cNvSpPr txBox="1"/>
          <p:nvPr/>
        </p:nvSpPr>
        <p:spPr>
          <a:xfrm>
            <a:off x="8801928" y="2516502"/>
            <a:ext cx="2711668" cy="1569660"/>
          </a:xfrm>
          <a:prstGeom prst="rect">
            <a:avLst/>
          </a:prstGeom>
          <a:noFill/>
        </p:spPr>
        <p:txBody>
          <a:bodyPr wrap="square" rtlCol="0">
            <a:spAutoFit/>
          </a:bodyPr>
          <a:lstStyle/>
          <a:p>
            <a:r>
              <a:rPr lang="zh-CN" altLang="en-US" sz="1600" kern="0" dirty="0">
                <a:solidFill>
                  <a:srgbClr val="0097E3"/>
                </a:solidFill>
                <a:ea typeface="微软雅黑" panose="020B0503020204020204" pitchFamily="34" charset="-122"/>
                <a:cs typeface="Times New Roman" panose="02020603050405020304" pitchFamily="18" charset="0"/>
              </a:rPr>
              <a:t>浏览器直接进行打电话</a:t>
            </a:r>
            <a:endParaRPr lang="en-US" altLang="zh-CN" sz="1600" kern="0" dirty="0">
              <a:solidFill>
                <a:srgbClr val="0097E3"/>
              </a:solidFill>
              <a:ea typeface="微软雅黑" panose="020B0503020204020204" pitchFamily="34" charset="-122"/>
              <a:cs typeface="Times New Roman" panose="02020603050405020304" pitchFamily="18" charset="0"/>
            </a:endParaRPr>
          </a:p>
          <a:p>
            <a:endParaRPr lang="en-US" altLang="zh-CN" sz="1600" kern="0" dirty="0">
              <a:solidFill>
                <a:srgbClr val="0097E3"/>
              </a:solidFill>
              <a:ea typeface="微软雅黑" panose="020B0503020204020204" pitchFamily="34" charset="-122"/>
              <a:cs typeface="Times New Roman" panose="02020603050405020304" pitchFamily="18" charset="0"/>
            </a:endParaRPr>
          </a:p>
          <a:p>
            <a:r>
              <a:rPr lang="zh-CN" altLang="en-US" sz="1600" kern="0" dirty="0">
                <a:solidFill>
                  <a:srgbClr val="0097E3"/>
                </a:solidFill>
                <a:ea typeface="微软雅黑" panose="020B0503020204020204" pitchFamily="34" charset="-122"/>
                <a:cs typeface="Times New Roman" panose="02020603050405020304" pitchFamily="18" charset="0"/>
              </a:rPr>
              <a:t>个人设置可设置自动重连、自动签入。</a:t>
            </a:r>
            <a:endParaRPr lang="en-US" altLang="zh-CN" sz="1600" kern="0" dirty="0">
              <a:solidFill>
                <a:srgbClr val="0097E3"/>
              </a:solidFill>
              <a:ea typeface="微软雅黑" panose="020B0503020204020204" pitchFamily="34" charset="-122"/>
              <a:cs typeface="Times New Roman" panose="02020603050405020304" pitchFamily="18" charset="0"/>
            </a:endParaRPr>
          </a:p>
          <a:p>
            <a:endParaRPr lang="en-US" altLang="zh-CN" sz="1600" kern="0" dirty="0">
              <a:solidFill>
                <a:srgbClr val="0097E3"/>
              </a:solidFill>
              <a:ea typeface="微软雅黑" panose="020B0503020204020204" pitchFamily="34" charset="-122"/>
              <a:cs typeface="Times New Roman" panose="02020603050405020304" pitchFamily="18" charset="0"/>
            </a:endParaRPr>
          </a:p>
          <a:p>
            <a:r>
              <a:rPr lang="zh-CN" altLang="en-US" sz="1600" kern="0" dirty="0">
                <a:solidFill>
                  <a:srgbClr val="0097E3"/>
                </a:solidFill>
                <a:ea typeface="微软雅黑" panose="020B0503020204020204" pitchFamily="34" charset="-122"/>
                <a:cs typeface="Times New Roman" panose="02020603050405020304" pitchFamily="18" charset="0"/>
              </a:rPr>
              <a:t>自动接听，手动接听</a:t>
            </a:r>
          </a:p>
        </p:txBody>
      </p:sp>
      <p:pic>
        <p:nvPicPr>
          <p:cNvPr id="5" name="图片 4">
            <a:extLst>
              <a:ext uri="{FF2B5EF4-FFF2-40B4-BE49-F238E27FC236}">
                <a16:creationId xmlns:a16="http://schemas.microsoft.com/office/drawing/2014/main" id="{B7A6FA7F-480E-4690-B493-D5B98122D15E}"/>
              </a:ext>
            </a:extLst>
          </p:cNvPr>
          <p:cNvPicPr>
            <a:picLocks noChangeAspect="1"/>
          </p:cNvPicPr>
          <p:nvPr/>
        </p:nvPicPr>
        <p:blipFill>
          <a:blip r:embed="rId4"/>
          <a:stretch>
            <a:fillRect/>
          </a:stretch>
        </p:blipFill>
        <p:spPr>
          <a:xfrm>
            <a:off x="459740" y="1451413"/>
            <a:ext cx="8061501" cy="3955174"/>
          </a:xfrm>
          <a:prstGeom prst="rect">
            <a:avLst/>
          </a:prstGeom>
        </p:spPr>
      </p:pic>
    </p:spTree>
    <p:extLst>
      <p:ext uri="{BB962C8B-B14F-4D97-AF65-F5344CB8AC3E}">
        <p14:creationId xmlns:p14="http://schemas.microsoft.com/office/powerpoint/2010/main" val="3839968600"/>
      </p:ext>
    </p:extLst>
  </p:cSld>
  <p:clrMapOvr>
    <a:masterClrMapping/>
  </p:clrMapOvr>
  <p:transition spd="med">
    <p:random/>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图片 32">
            <a:extLst>
              <a:ext uri="{FF2B5EF4-FFF2-40B4-BE49-F238E27FC236}">
                <a16:creationId xmlns:a16="http://schemas.microsoft.com/office/drawing/2014/main" id="{92BDC178-83C1-461E-A91C-F9B5D8AE3D23}"/>
              </a:ext>
            </a:extLst>
          </p:cNvPr>
          <p:cNvPicPr>
            <a:picLocks noChangeAspect="1"/>
          </p:cNvPicPr>
          <p:nvPr/>
        </p:nvPicPr>
        <p:blipFill rotWithShape="1">
          <a:blip r:embed="rId3" cstate="print"/>
          <a:srcRect/>
          <a:stretch>
            <a:fillRect/>
          </a:stretch>
        </p:blipFill>
        <p:spPr>
          <a:xfrm>
            <a:off x="459740" y="404111"/>
            <a:ext cx="631190" cy="603885"/>
          </a:xfrm>
          <a:custGeom>
            <a:avLst/>
            <a:gdLst>
              <a:gd name="connsiteX0" fmla="*/ 328653 w 657306"/>
              <a:gd name="connsiteY0" fmla="*/ 0 h 629920"/>
              <a:gd name="connsiteX1" fmla="*/ 657306 w 657306"/>
              <a:gd name="connsiteY1" fmla="*/ 314960 h 629920"/>
              <a:gd name="connsiteX2" fmla="*/ 328653 w 657306"/>
              <a:gd name="connsiteY2" fmla="*/ 629920 h 629920"/>
              <a:gd name="connsiteX3" fmla="*/ 0 w 657306"/>
              <a:gd name="connsiteY3" fmla="*/ 314960 h 629920"/>
              <a:gd name="connsiteX4" fmla="*/ 328653 w 657306"/>
              <a:gd name="connsiteY4" fmla="*/ 0 h 6299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7306" h="629920">
                <a:moveTo>
                  <a:pt x="328653" y="0"/>
                </a:moveTo>
                <a:cubicBezTo>
                  <a:pt x="510163" y="0"/>
                  <a:pt x="657306" y="141012"/>
                  <a:pt x="657306" y="314960"/>
                </a:cubicBezTo>
                <a:cubicBezTo>
                  <a:pt x="657306" y="488908"/>
                  <a:pt x="510163" y="629920"/>
                  <a:pt x="328653" y="629920"/>
                </a:cubicBezTo>
                <a:cubicBezTo>
                  <a:pt x="147143" y="629920"/>
                  <a:pt x="0" y="488908"/>
                  <a:pt x="0" y="314960"/>
                </a:cubicBezTo>
                <a:cubicBezTo>
                  <a:pt x="0" y="141012"/>
                  <a:pt x="147143" y="0"/>
                  <a:pt x="328653" y="0"/>
                </a:cubicBezTo>
                <a:close/>
              </a:path>
            </a:pathLst>
          </a:custGeom>
        </p:spPr>
      </p:pic>
      <p:sp>
        <p:nvSpPr>
          <p:cNvPr id="34" name="矩形 33">
            <a:extLst>
              <a:ext uri="{FF2B5EF4-FFF2-40B4-BE49-F238E27FC236}">
                <a16:creationId xmlns:a16="http://schemas.microsoft.com/office/drawing/2014/main" id="{F0CF4530-03C8-46A5-9E0D-05FF6CF3B397}"/>
              </a:ext>
            </a:extLst>
          </p:cNvPr>
          <p:cNvSpPr/>
          <p:nvPr/>
        </p:nvSpPr>
        <p:spPr>
          <a:xfrm>
            <a:off x="1217295" y="413665"/>
            <a:ext cx="2273379" cy="584775"/>
          </a:xfrm>
          <a:prstGeom prst="rect">
            <a:avLst/>
          </a:prstGeom>
        </p:spPr>
        <p:txBody>
          <a:bodyPr wrap="none">
            <a:spAutoFit/>
          </a:bodyPr>
          <a:lstStyle/>
          <a:p>
            <a:pPr lvl="0"/>
            <a:r>
              <a:rPr lang="en-US" altLang="zh-CN" sz="3200" b="1" dirty="0">
                <a:gradFill>
                  <a:gsLst>
                    <a:gs pos="0">
                      <a:srgbClr val="13A39C"/>
                    </a:gs>
                    <a:gs pos="35000">
                      <a:srgbClr val="1B90A8"/>
                    </a:gs>
                    <a:gs pos="67000">
                      <a:srgbClr val="4276AB"/>
                    </a:gs>
                    <a:gs pos="100000">
                      <a:srgbClr val="5E5CA3"/>
                    </a:gs>
                  </a:gsLst>
                  <a:lin ang="0" scaled="0"/>
                </a:gradFill>
                <a:latin typeface="Noto Sans S Chinese Medium" panose="020B0600000000000000" charset="-122"/>
                <a:ea typeface="Noto Sans S Chinese Medium" panose="020B0600000000000000" charset="-122"/>
                <a:cs typeface="WenQuanYi Micro Hei" panose="020B0606030804020204" pitchFamily="34" charset="-122"/>
                <a:sym typeface="Bahnschrift" panose="020B0502040204020203" pitchFamily="34" charset="0"/>
              </a:rPr>
              <a:t>AI</a:t>
            </a:r>
            <a:r>
              <a:rPr lang="zh-CN" altLang="en-US" sz="3200" b="1" dirty="0">
                <a:gradFill>
                  <a:gsLst>
                    <a:gs pos="0">
                      <a:srgbClr val="13A39C"/>
                    </a:gs>
                    <a:gs pos="35000">
                      <a:srgbClr val="1B90A8"/>
                    </a:gs>
                    <a:gs pos="67000">
                      <a:srgbClr val="4276AB"/>
                    </a:gs>
                    <a:gs pos="100000">
                      <a:srgbClr val="5E5CA3"/>
                    </a:gs>
                  </a:gsLst>
                  <a:lin ang="0" scaled="0"/>
                </a:gradFill>
                <a:latin typeface="Noto Sans S Chinese Medium" panose="020B0600000000000000" charset="-122"/>
                <a:ea typeface="Noto Sans S Chinese Medium" panose="020B0600000000000000" charset="-122"/>
                <a:cs typeface="WenQuanYi Micro Hei" panose="020B0606030804020204" pitchFamily="34" charset="-122"/>
                <a:sym typeface="Bahnschrift" panose="020B0502040204020203" pitchFamily="34" charset="0"/>
              </a:rPr>
              <a:t>智能回访</a:t>
            </a:r>
          </a:p>
        </p:txBody>
      </p:sp>
      <p:sp>
        <p:nvSpPr>
          <p:cNvPr id="5" name="矩形 4">
            <a:extLst>
              <a:ext uri="{FF2B5EF4-FFF2-40B4-BE49-F238E27FC236}">
                <a16:creationId xmlns:a16="http://schemas.microsoft.com/office/drawing/2014/main" id="{7797F505-BC36-4D90-81EE-D315E06529A9}"/>
              </a:ext>
            </a:extLst>
          </p:cNvPr>
          <p:cNvSpPr/>
          <p:nvPr/>
        </p:nvSpPr>
        <p:spPr>
          <a:xfrm>
            <a:off x="7721188" y="1428642"/>
            <a:ext cx="4011071" cy="4585871"/>
          </a:xfrm>
          <a:prstGeom prst="rect">
            <a:avLst/>
          </a:prstGeom>
        </p:spPr>
        <p:txBody>
          <a:bodyPr wrap="square">
            <a:spAutoFit/>
          </a:bodyPr>
          <a:lstStyle/>
          <a:p>
            <a:pPr marL="342900" lvl="0" indent="-342900" algn="just">
              <a:spcAft>
                <a:spcPts val="0"/>
              </a:spcAft>
              <a:buFont typeface="Wingdings" panose="05000000000000000000" pitchFamily="2" charset="2"/>
              <a:buChar char=""/>
            </a:pPr>
            <a:r>
              <a:rPr lang="zh-CN" altLang="zh-CN" sz="2000" b="1" kern="100" dirty="0">
                <a:solidFill>
                  <a:srgbClr val="0097E3"/>
                </a:solidFill>
                <a:ea typeface="宋体" panose="02010600030101010101" pitchFamily="2" charset="-122"/>
                <a:cs typeface="Times New Roman" panose="02020603050405020304" pitchFamily="18" charset="0"/>
              </a:rPr>
              <a:t>意图识别</a:t>
            </a:r>
            <a:endParaRPr lang="zh-CN" altLang="zh-CN" sz="2800" b="1" kern="100" dirty="0">
              <a:solidFill>
                <a:srgbClr val="0097E3"/>
              </a:solidFill>
              <a:ea typeface="宋体" panose="02010600030101010101" pitchFamily="2" charset="-122"/>
              <a:cs typeface="Times New Roman" panose="02020603050405020304" pitchFamily="18" charset="0"/>
            </a:endParaRPr>
          </a:p>
          <a:p>
            <a:pPr indent="285750" algn="just">
              <a:spcAft>
                <a:spcPts val="0"/>
              </a:spcAft>
            </a:pPr>
            <a:r>
              <a:rPr lang="en-US" altLang="zh-CN" sz="2000" kern="100" dirty="0">
                <a:solidFill>
                  <a:schemeClr val="bg1"/>
                </a:solidFill>
                <a:ea typeface="宋体" panose="02010600030101010101" pitchFamily="2" charset="-122"/>
                <a:cs typeface="Times New Roman" panose="02020603050405020304" pitchFamily="18" charset="0"/>
              </a:rPr>
              <a:t>	</a:t>
            </a:r>
            <a:endParaRPr lang="zh-CN" altLang="zh-CN" sz="2800" kern="100" dirty="0">
              <a:solidFill>
                <a:schemeClr val="bg1"/>
              </a:solidFill>
              <a:ea typeface="宋体" panose="02010600030101010101" pitchFamily="2" charset="-122"/>
              <a:cs typeface="Times New Roman" panose="02020603050405020304" pitchFamily="18" charset="0"/>
            </a:endParaRPr>
          </a:p>
          <a:p>
            <a:pPr marL="171450" indent="-171450" algn="just">
              <a:spcAft>
                <a:spcPts val="0"/>
              </a:spcAft>
              <a:buFont typeface="Wingdings" panose="05000000000000000000" pitchFamily="2" charset="2"/>
              <a:buChar char="Ø"/>
            </a:pPr>
            <a:r>
              <a:rPr lang="en-US" altLang="zh-CN" sz="1200" kern="100" dirty="0">
                <a:solidFill>
                  <a:srgbClr val="0097E3"/>
                </a:solidFill>
                <a:ea typeface="宋体" panose="02010600030101010101" pitchFamily="2" charset="-122"/>
                <a:cs typeface="Times New Roman" panose="02020603050405020304" pitchFamily="18" charset="0"/>
              </a:rPr>
              <a:t>    </a:t>
            </a:r>
            <a:r>
              <a:rPr lang="zh-CN" altLang="zh-CN" sz="1200" kern="100" dirty="0">
                <a:solidFill>
                  <a:srgbClr val="0097E3"/>
                </a:solidFill>
                <a:ea typeface="宋体" panose="02010600030101010101" pitchFamily="2" charset="-122"/>
                <a:cs typeface="Times New Roman" panose="02020603050405020304" pitchFamily="18" charset="0"/>
              </a:rPr>
              <a:t>包括语音识别和条件识别</a:t>
            </a:r>
          </a:p>
          <a:p>
            <a:pPr marL="342900" lvl="0" indent="-342900" algn="just">
              <a:spcAft>
                <a:spcPts val="0"/>
              </a:spcAft>
              <a:buFont typeface="Wingdings" panose="05000000000000000000" pitchFamily="2" charset="2"/>
              <a:buChar char="Ø"/>
            </a:pPr>
            <a:r>
              <a:rPr lang="zh-CN" altLang="zh-CN" sz="1200" kern="100" dirty="0">
                <a:solidFill>
                  <a:srgbClr val="0097E3"/>
                </a:solidFill>
                <a:ea typeface="宋体" panose="02010600030101010101" pitchFamily="2" charset="-122"/>
                <a:cs typeface="Times New Roman" panose="02020603050405020304" pitchFamily="18" charset="0"/>
              </a:rPr>
              <a:t>模型匹配（语义理解</a:t>
            </a:r>
            <a:r>
              <a:rPr lang="zh-CN" altLang="zh-CN" sz="1200" kern="100" dirty="0">
                <a:solidFill>
                  <a:schemeClr val="bg1"/>
                </a:solidFill>
                <a:ea typeface="宋体" panose="02010600030101010101" pitchFamily="2" charset="-122"/>
                <a:cs typeface="Times New Roman" panose="02020603050405020304" pitchFamily="18" charset="0"/>
              </a:rPr>
              <a:t>）</a:t>
            </a:r>
          </a:p>
          <a:p>
            <a:pPr marL="533400"/>
            <a:r>
              <a:rPr lang="zh-CN" altLang="zh-CN" sz="1200" kern="100" dirty="0">
                <a:solidFill>
                  <a:schemeClr val="bg1"/>
                </a:solidFill>
                <a:ea typeface="宋体" panose="02010600030101010101" pitchFamily="2" charset="-122"/>
                <a:cs typeface="Times New Roman" panose="02020603050405020304" pitchFamily="18" charset="0"/>
              </a:rPr>
              <a:t>将知识库中的扩展问和同义词上传至阿里云智能语义理解平台（通过文本相识度接口调用创建、上传、修改、删除）</a:t>
            </a:r>
          </a:p>
          <a:p>
            <a:pPr marL="533400"/>
            <a:r>
              <a:rPr lang="zh-CN" altLang="zh-CN" sz="1200" kern="100" dirty="0">
                <a:solidFill>
                  <a:schemeClr val="bg1"/>
                </a:solidFill>
                <a:ea typeface="宋体" panose="02010600030101010101" pitchFamily="2" charset="-122"/>
                <a:cs typeface="Times New Roman" panose="02020603050405020304" pitchFamily="18" charset="0"/>
              </a:rPr>
              <a:t>根据文本相识度接口调用获取模型预测结果，将返回的结果和意图进行匹配，得到对应的意图。</a:t>
            </a:r>
          </a:p>
          <a:p>
            <a:pPr marL="533400" algn="just">
              <a:spcAft>
                <a:spcPts val="0"/>
              </a:spcAft>
            </a:pPr>
            <a:endParaRPr lang="zh-CN" altLang="zh-CN" sz="1200" kern="100" dirty="0">
              <a:solidFill>
                <a:schemeClr val="bg1"/>
              </a:solidFill>
              <a:ea typeface="宋体" panose="02010600030101010101" pitchFamily="2" charset="-122"/>
              <a:cs typeface="Times New Roman" panose="02020603050405020304" pitchFamily="18" charset="0"/>
            </a:endParaRPr>
          </a:p>
          <a:p>
            <a:pPr marL="342900" lvl="0" indent="-342900" algn="just">
              <a:spcAft>
                <a:spcPts val="0"/>
              </a:spcAft>
              <a:buFont typeface="Wingdings" panose="05000000000000000000" pitchFamily="2" charset="2"/>
              <a:buChar char="Ø"/>
            </a:pPr>
            <a:r>
              <a:rPr lang="zh-CN" altLang="zh-CN" sz="1200" kern="100" dirty="0">
                <a:solidFill>
                  <a:srgbClr val="0097E3"/>
                </a:solidFill>
                <a:ea typeface="宋体" panose="02010600030101010101" pitchFamily="2" charset="-122"/>
                <a:cs typeface="Times New Roman" panose="02020603050405020304" pitchFamily="18" charset="0"/>
              </a:rPr>
              <a:t>正则表达式匹配（关键词匹配）</a:t>
            </a:r>
          </a:p>
          <a:p>
            <a:pPr marL="533400"/>
            <a:r>
              <a:rPr lang="zh-CN" altLang="zh-CN" sz="1200" kern="100" dirty="0">
                <a:solidFill>
                  <a:schemeClr val="bg1"/>
                </a:solidFill>
                <a:ea typeface="宋体" panose="02010600030101010101" pitchFamily="2" charset="-122"/>
                <a:cs typeface="Times New Roman" panose="02020603050405020304" pitchFamily="18" charset="0"/>
              </a:rPr>
              <a:t>例如：</a:t>
            </a:r>
            <a:r>
              <a:rPr lang="en-US" altLang="zh-CN" sz="1200" kern="100" dirty="0">
                <a:solidFill>
                  <a:schemeClr val="bg1"/>
                </a:solidFill>
                <a:ea typeface="宋体" panose="02010600030101010101" pitchFamily="2" charset="-122"/>
                <a:cs typeface="Times New Roman" panose="02020603050405020304" pitchFamily="18" charset="0"/>
              </a:rPr>
              <a:t>(</a:t>
            </a:r>
            <a:r>
              <a:rPr lang="zh-CN" altLang="zh-CN" sz="1200" kern="100" dirty="0">
                <a:solidFill>
                  <a:schemeClr val="bg1"/>
                </a:solidFill>
                <a:ea typeface="宋体" panose="02010600030101010101" pitchFamily="2" charset="-122"/>
                <a:cs typeface="Times New Roman" panose="02020603050405020304" pitchFamily="18" charset="0"/>
              </a:rPr>
              <a:t>公司</a:t>
            </a:r>
            <a:r>
              <a:rPr lang="en-US" altLang="zh-CN" sz="1200" kern="100" dirty="0">
                <a:solidFill>
                  <a:schemeClr val="bg1"/>
                </a:solidFill>
                <a:ea typeface="宋体" panose="02010600030101010101" pitchFamily="2" charset="-122"/>
                <a:cs typeface="Times New Roman" panose="02020603050405020304" pitchFamily="18" charset="0"/>
              </a:rPr>
              <a:t>|</a:t>
            </a:r>
            <a:r>
              <a:rPr lang="zh-CN" altLang="zh-CN" sz="1200" kern="100" dirty="0">
                <a:solidFill>
                  <a:schemeClr val="bg1"/>
                </a:solidFill>
                <a:ea typeface="宋体" panose="02010600030101010101" pitchFamily="2" charset="-122"/>
                <a:cs typeface="Times New Roman" panose="02020603050405020304" pitchFamily="18" charset="0"/>
              </a:rPr>
              <a:t>你们</a:t>
            </a:r>
            <a:r>
              <a:rPr lang="en-US" altLang="zh-CN" sz="1200" kern="100" dirty="0">
                <a:solidFill>
                  <a:schemeClr val="bg1"/>
                </a:solidFill>
                <a:ea typeface="宋体" panose="02010600030101010101" pitchFamily="2" charset="-122"/>
                <a:cs typeface="Times New Roman" panose="02020603050405020304" pitchFamily="18" charset="0"/>
              </a:rPr>
              <a:t>)</a:t>
            </a:r>
            <a:r>
              <a:rPr lang="zh-CN" altLang="zh-CN" sz="1200" kern="100" dirty="0">
                <a:solidFill>
                  <a:schemeClr val="bg1"/>
                </a:solidFill>
                <a:ea typeface="宋体" panose="02010600030101010101" pitchFamily="2" charset="-122"/>
                <a:cs typeface="Times New Roman" panose="02020603050405020304" pitchFamily="18" charset="0"/>
              </a:rPr>
              <a:t>在哪</a:t>
            </a:r>
            <a:r>
              <a:rPr lang="en-US" altLang="zh-CN" sz="1200" kern="100" dirty="0">
                <a:solidFill>
                  <a:schemeClr val="bg1"/>
                </a:solidFill>
                <a:ea typeface="宋体" panose="02010600030101010101" pitchFamily="2" charset="-122"/>
                <a:cs typeface="Times New Roman" panose="02020603050405020304" pitchFamily="18" charset="0"/>
              </a:rPr>
              <a:t>[</a:t>
            </a:r>
            <a:r>
              <a:rPr lang="zh-CN" altLang="zh-CN" sz="1200" kern="100" dirty="0">
                <a:solidFill>
                  <a:schemeClr val="bg1"/>
                </a:solidFill>
                <a:ea typeface="宋体" panose="02010600030101010101" pitchFamily="2" charset="-122"/>
                <a:cs typeface="Times New Roman" panose="02020603050405020304" pitchFamily="18" charset="0"/>
              </a:rPr>
              <a:t>里边</a:t>
            </a:r>
            <a:r>
              <a:rPr lang="en-US" altLang="zh-CN" sz="1200" kern="100" dirty="0">
                <a:solidFill>
                  <a:schemeClr val="bg1"/>
                </a:solidFill>
                <a:ea typeface="宋体" panose="02010600030101010101" pitchFamily="2" charset="-122"/>
                <a:cs typeface="Times New Roman" panose="02020603050405020304" pitchFamily="18" charset="0"/>
              </a:rPr>
              <a:t>]?(</a:t>
            </a:r>
            <a:r>
              <a:rPr lang="zh-CN" altLang="zh-CN" sz="1200" kern="100" dirty="0">
                <a:solidFill>
                  <a:schemeClr val="bg1"/>
                </a:solidFill>
                <a:ea typeface="宋体" panose="02010600030101010101" pitchFamily="2" charset="-122"/>
                <a:cs typeface="Times New Roman" panose="02020603050405020304" pitchFamily="18" charset="0"/>
              </a:rPr>
              <a:t>上班</a:t>
            </a:r>
            <a:r>
              <a:rPr lang="en-US" altLang="zh-CN" sz="1200" kern="100" dirty="0">
                <a:solidFill>
                  <a:schemeClr val="bg1"/>
                </a:solidFill>
                <a:ea typeface="宋体" panose="02010600030101010101" pitchFamily="2" charset="-122"/>
                <a:cs typeface="Times New Roman" panose="02020603050405020304" pitchFamily="18" charset="0"/>
              </a:rPr>
              <a:t>)?</a:t>
            </a:r>
            <a:endParaRPr lang="zh-CN" altLang="zh-CN" sz="1200" kern="100" dirty="0">
              <a:solidFill>
                <a:schemeClr val="bg1"/>
              </a:solidFill>
              <a:ea typeface="宋体" panose="02010600030101010101" pitchFamily="2" charset="-122"/>
              <a:cs typeface="Times New Roman" panose="02020603050405020304" pitchFamily="18" charset="0"/>
            </a:endParaRPr>
          </a:p>
          <a:p>
            <a:pPr marL="533400"/>
            <a:r>
              <a:rPr lang="zh-CN" altLang="zh-CN" sz="1200" kern="100" dirty="0">
                <a:solidFill>
                  <a:schemeClr val="bg1"/>
                </a:solidFill>
                <a:ea typeface="宋体" panose="02010600030101010101" pitchFamily="2" charset="-122"/>
                <a:cs typeface="Times New Roman" panose="02020603050405020304" pitchFamily="18" charset="0"/>
              </a:rPr>
              <a:t>可以覆盖</a:t>
            </a:r>
            <a:r>
              <a:rPr lang="en-US" altLang="zh-CN" sz="1200" kern="100" dirty="0">
                <a:solidFill>
                  <a:schemeClr val="bg1"/>
                </a:solidFill>
                <a:ea typeface="宋体" panose="02010600030101010101" pitchFamily="2" charset="-122"/>
                <a:cs typeface="Times New Roman" panose="02020603050405020304" pitchFamily="18" charset="0"/>
              </a:rPr>
              <a:t>“</a:t>
            </a:r>
            <a:r>
              <a:rPr lang="zh-CN" altLang="zh-CN" sz="1200" kern="100" dirty="0">
                <a:solidFill>
                  <a:schemeClr val="bg1"/>
                </a:solidFill>
                <a:ea typeface="宋体" panose="02010600030101010101" pitchFamily="2" charset="-122"/>
                <a:cs typeface="Times New Roman" panose="02020603050405020304" pitchFamily="18" charset="0"/>
              </a:rPr>
              <a:t>公司在哪、公司在哪里、公司在哪边、公司在哪上班、公司在哪里上班、公司在哪边上班、你们在哪、你们在哪里、你们在哪边、你们在哪上班、你们在哪里上班、你们在哪边上班</a:t>
            </a:r>
            <a:r>
              <a:rPr lang="en-US" altLang="zh-CN" sz="1200" kern="100" dirty="0">
                <a:solidFill>
                  <a:schemeClr val="bg1"/>
                </a:solidFill>
                <a:ea typeface="宋体" panose="02010600030101010101" pitchFamily="2" charset="-122"/>
                <a:cs typeface="Times New Roman" panose="02020603050405020304" pitchFamily="18" charset="0"/>
              </a:rPr>
              <a:t>”</a:t>
            </a:r>
          </a:p>
          <a:p>
            <a:pPr marL="533400"/>
            <a:endParaRPr lang="zh-CN" altLang="zh-CN" sz="1200" kern="100" dirty="0">
              <a:solidFill>
                <a:schemeClr val="bg1"/>
              </a:solidFill>
              <a:ea typeface="宋体" panose="02010600030101010101" pitchFamily="2" charset="-122"/>
              <a:cs typeface="Times New Roman" panose="02020603050405020304" pitchFamily="18" charset="0"/>
            </a:endParaRPr>
          </a:p>
          <a:p>
            <a:pPr marL="342900" lvl="0" indent="-342900" algn="just">
              <a:spcAft>
                <a:spcPts val="0"/>
              </a:spcAft>
              <a:buFont typeface="Wingdings" panose="05000000000000000000" pitchFamily="2" charset="2"/>
              <a:buChar char="Ø"/>
            </a:pPr>
            <a:r>
              <a:rPr lang="zh-CN" altLang="zh-CN" sz="1200" kern="100" dirty="0">
                <a:solidFill>
                  <a:srgbClr val="0097E3"/>
                </a:solidFill>
                <a:ea typeface="宋体" panose="02010600030101010101" pitchFamily="2" charset="-122"/>
                <a:cs typeface="Times New Roman" panose="02020603050405020304" pitchFamily="18" charset="0"/>
              </a:rPr>
              <a:t>条件匹配</a:t>
            </a:r>
          </a:p>
          <a:p>
            <a:pPr marL="533400" algn="just">
              <a:spcAft>
                <a:spcPts val="0"/>
              </a:spcAft>
            </a:pPr>
            <a:r>
              <a:rPr lang="zh-CN" altLang="zh-CN" sz="1200" kern="100" dirty="0">
                <a:solidFill>
                  <a:schemeClr val="bg1"/>
                </a:solidFill>
                <a:ea typeface="宋体" panose="02010600030101010101" pitchFamily="2" charset="-122"/>
                <a:cs typeface="Times New Roman" panose="02020603050405020304" pitchFamily="18" charset="0"/>
              </a:rPr>
              <a:t>可以设置匹配条件</a:t>
            </a:r>
            <a:endParaRPr lang="en-US" altLang="zh-CN" sz="1200" kern="100" dirty="0">
              <a:solidFill>
                <a:schemeClr val="bg1"/>
              </a:solidFill>
              <a:ea typeface="宋体" panose="02010600030101010101" pitchFamily="2" charset="-122"/>
              <a:cs typeface="Times New Roman" panose="02020603050405020304" pitchFamily="18" charset="0"/>
            </a:endParaRPr>
          </a:p>
          <a:p>
            <a:pPr marL="533400" algn="just">
              <a:spcAft>
                <a:spcPts val="0"/>
              </a:spcAft>
            </a:pPr>
            <a:r>
              <a:rPr lang="en-US" altLang="zh-CN" sz="1200" kern="100" dirty="0">
                <a:solidFill>
                  <a:schemeClr val="bg1"/>
                </a:solidFill>
                <a:ea typeface="宋体" panose="02010600030101010101" pitchFamily="2" charset="-122"/>
                <a:cs typeface="Times New Roman" panose="02020603050405020304" pitchFamily="18" charset="0"/>
              </a:rPr>
              <a:t> </a:t>
            </a:r>
            <a:endParaRPr lang="zh-CN" altLang="zh-CN" sz="1200" kern="100" dirty="0">
              <a:solidFill>
                <a:schemeClr val="bg1"/>
              </a:solidFill>
              <a:ea typeface="宋体" panose="02010600030101010101" pitchFamily="2" charset="-122"/>
              <a:cs typeface="Times New Roman" panose="02020603050405020304" pitchFamily="18" charset="0"/>
            </a:endParaRPr>
          </a:p>
          <a:p>
            <a:pPr marL="171450" lvl="0" indent="-171450" algn="just">
              <a:spcAft>
                <a:spcPts val="0"/>
              </a:spcAft>
              <a:buFont typeface="Wingdings" panose="05000000000000000000" pitchFamily="2" charset="2"/>
              <a:buChar char="Ø"/>
            </a:pPr>
            <a:r>
              <a:rPr lang="en-US" altLang="zh-CN" sz="1200" kern="100" dirty="0">
                <a:solidFill>
                  <a:srgbClr val="0097E3"/>
                </a:solidFill>
                <a:ea typeface="宋体" panose="02010600030101010101" pitchFamily="2" charset="-122"/>
                <a:cs typeface="Times New Roman" panose="02020603050405020304" pitchFamily="18" charset="0"/>
              </a:rPr>
              <a:t>    </a:t>
            </a:r>
            <a:r>
              <a:rPr lang="zh-CN" altLang="zh-CN" sz="1200" kern="100" dirty="0">
                <a:solidFill>
                  <a:srgbClr val="0097E3"/>
                </a:solidFill>
                <a:ea typeface="宋体" panose="02010600030101010101" pitchFamily="2" charset="-122"/>
                <a:cs typeface="Times New Roman" panose="02020603050405020304" pitchFamily="18" charset="0"/>
              </a:rPr>
              <a:t>采集数据</a:t>
            </a:r>
          </a:p>
          <a:p>
            <a:pPr marL="533400" algn="just">
              <a:spcAft>
                <a:spcPts val="0"/>
              </a:spcAft>
            </a:pPr>
            <a:r>
              <a:rPr lang="zh-CN" altLang="zh-CN" sz="1200" kern="100" dirty="0">
                <a:solidFill>
                  <a:schemeClr val="bg1"/>
                </a:solidFill>
                <a:ea typeface="宋体" panose="02010600030101010101" pitchFamily="2" charset="-122"/>
                <a:cs typeface="Times New Roman" panose="02020603050405020304" pitchFamily="18" charset="0"/>
              </a:rPr>
              <a:t>根据定义的规则收集信息。</a:t>
            </a:r>
          </a:p>
          <a:p>
            <a:pPr marL="533400" algn="just">
              <a:spcAft>
                <a:spcPts val="0"/>
              </a:spcAft>
            </a:pPr>
            <a:r>
              <a:rPr lang="zh-CN" altLang="zh-CN" sz="1200" kern="100" dirty="0">
                <a:solidFill>
                  <a:schemeClr val="bg1"/>
                </a:solidFill>
                <a:ea typeface="宋体" panose="02010600030101010101" pitchFamily="2" charset="-122"/>
                <a:cs typeface="Times New Roman" panose="02020603050405020304" pitchFamily="18" charset="0"/>
              </a:rPr>
              <a:t>规则如：姓氏，省市名称，物品名称</a:t>
            </a:r>
            <a:endParaRPr lang="zh-CN" altLang="zh-CN" sz="1200" kern="100" dirty="0">
              <a:solidFill>
                <a:schemeClr val="bg1"/>
              </a:solidFill>
              <a:effectLst/>
              <a:ea typeface="宋体" panose="02010600030101010101" pitchFamily="2" charset="-122"/>
              <a:cs typeface="Times New Roman" panose="02020603050405020304" pitchFamily="18" charset="0"/>
            </a:endParaRPr>
          </a:p>
        </p:txBody>
      </p:sp>
      <p:pic>
        <p:nvPicPr>
          <p:cNvPr id="3" name="图片 2">
            <a:extLst>
              <a:ext uri="{FF2B5EF4-FFF2-40B4-BE49-F238E27FC236}">
                <a16:creationId xmlns:a16="http://schemas.microsoft.com/office/drawing/2014/main" id="{09D5852F-DF65-4259-829E-4B371FFDFB1B}"/>
              </a:ext>
            </a:extLst>
          </p:cNvPr>
          <p:cNvPicPr>
            <a:picLocks noChangeAspect="1"/>
          </p:cNvPicPr>
          <p:nvPr/>
        </p:nvPicPr>
        <p:blipFill>
          <a:blip r:embed="rId4"/>
          <a:stretch>
            <a:fillRect/>
          </a:stretch>
        </p:blipFill>
        <p:spPr>
          <a:xfrm>
            <a:off x="550156" y="1007996"/>
            <a:ext cx="6735546" cy="5636254"/>
          </a:xfrm>
          <a:prstGeom prst="rect">
            <a:avLst/>
          </a:prstGeom>
        </p:spPr>
      </p:pic>
    </p:spTree>
    <p:extLst>
      <p:ext uri="{BB962C8B-B14F-4D97-AF65-F5344CB8AC3E}">
        <p14:creationId xmlns:p14="http://schemas.microsoft.com/office/powerpoint/2010/main" val="2421830017"/>
      </p:ext>
    </p:extLst>
  </p:cSld>
  <p:clrMapOvr>
    <a:masterClrMapping/>
  </p:clrMapOvr>
  <p:transition spd="med">
    <p:random/>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图片 32">
            <a:extLst>
              <a:ext uri="{FF2B5EF4-FFF2-40B4-BE49-F238E27FC236}">
                <a16:creationId xmlns:a16="http://schemas.microsoft.com/office/drawing/2014/main" id="{92BDC178-83C1-461E-A91C-F9B5D8AE3D23}"/>
              </a:ext>
            </a:extLst>
          </p:cNvPr>
          <p:cNvPicPr>
            <a:picLocks noChangeAspect="1"/>
          </p:cNvPicPr>
          <p:nvPr/>
        </p:nvPicPr>
        <p:blipFill rotWithShape="1">
          <a:blip r:embed="rId3" cstate="print"/>
          <a:srcRect/>
          <a:stretch>
            <a:fillRect/>
          </a:stretch>
        </p:blipFill>
        <p:spPr>
          <a:xfrm>
            <a:off x="459740" y="404111"/>
            <a:ext cx="631190" cy="603885"/>
          </a:xfrm>
          <a:custGeom>
            <a:avLst/>
            <a:gdLst>
              <a:gd name="connsiteX0" fmla="*/ 328653 w 657306"/>
              <a:gd name="connsiteY0" fmla="*/ 0 h 629920"/>
              <a:gd name="connsiteX1" fmla="*/ 657306 w 657306"/>
              <a:gd name="connsiteY1" fmla="*/ 314960 h 629920"/>
              <a:gd name="connsiteX2" fmla="*/ 328653 w 657306"/>
              <a:gd name="connsiteY2" fmla="*/ 629920 h 629920"/>
              <a:gd name="connsiteX3" fmla="*/ 0 w 657306"/>
              <a:gd name="connsiteY3" fmla="*/ 314960 h 629920"/>
              <a:gd name="connsiteX4" fmla="*/ 328653 w 657306"/>
              <a:gd name="connsiteY4" fmla="*/ 0 h 6299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7306" h="629920">
                <a:moveTo>
                  <a:pt x="328653" y="0"/>
                </a:moveTo>
                <a:cubicBezTo>
                  <a:pt x="510163" y="0"/>
                  <a:pt x="657306" y="141012"/>
                  <a:pt x="657306" y="314960"/>
                </a:cubicBezTo>
                <a:cubicBezTo>
                  <a:pt x="657306" y="488908"/>
                  <a:pt x="510163" y="629920"/>
                  <a:pt x="328653" y="629920"/>
                </a:cubicBezTo>
                <a:cubicBezTo>
                  <a:pt x="147143" y="629920"/>
                  <a:pt x="0" y="488908"/>
                  <a:pt x="0" y="314960"/>
                </a:cubicBezTo>
                <a:cubicBezTo>
                  <a:pt x="0" y="141012"/>
                  <a:pt x="147143" y="0"/>
                  <a:pt x="328653" y="0"/>
                </a:cubicBezTo>
                <a:close/>
              </a:path>
            </a:pathLst>
          </a:custGeom>
        </p:spPr>
      </p:pic>
      <p:sp>
        <p:nvSpPr>
          <p:cNvPr id="34" name="矩形 33">
            <a:extLst>
              <a:ext uri="{FF2B5EF4-FFF2-40B4-BE49-F238E27FC236}">
                <a16:creationId xmlns:a16="http://schemas.microsoft.com/office/drawing/2014/main" id="{F0CF4530-03C8-46A5-9E0D-05FF6CF3B397}"/>
              </a:ext>
            </a:extLst>
          </p:cNvPr>
          <p:cNvSpPr/>
          <p:nvPr/>
        </p:nvSpPr>
        <p:spPr>
          <a:xfrm>
            <a:off x="1217295" y="413665"/>
            <a:ext cx="2273379" cy="584775"/>
          </a:xfrm>
          <a:prstGeom prst="rect">
            <a:avLst/>
          </a:prstGeom>
        </p:spPr>
        <p:txBody>
          <a:bodyPr wrap="none">
            <a:spAutoFit/>
          </a:bodyPr>
          <a:lstStyle/>
          <a:p>
            <a:pPr lvl="0"/>
            <a:r>
              <a:rPr lang="en-US" altLang="zh-CN" sz="3200" b="1" dirty="0">
                <a:gradFill>
                  <a:gsLst>
                    <a:gs pos="0">
                      <a:srgbClr val="13A39C"/>
                    </a:gs>
                    <a:gs pos="35000">
                      <a:srgbClr val="1B90A8"/>
                    </a:gs>
                    <a:gs pos="67000">
                      <a:srgbClr val="4276AB"/>
                    </a:gs>
                    <a:gs pos="100000">
                      <a:srgbClr val="5E5CA3"/>
                    </a:gs>
                  </a:gsLst>
                  <a:lin ang="0" scaled="0"/>
                </a:gradFill>
                <a:latin typeface="Noto Sans S Chinese Medium" panose="020B0600000000000000" charset="-122"/>
                <a:ea typeface="Noto Sans S Chinese Medium" panose="020B0600000000000000" charset="-122"/>
                <a:cs typeface="WenQuanYi Micro Hei" panose="020B0606030804020204" pitchFamily="34" charset="-122"/>
                <a:sym typeface="Bahnschrift" panose="020B0502040204020203" pitchFamily="34" charset="0"/>
              </a:rPr>
              <a:t>AI</a:t>
            </a:r>
            <a:r>
              <a:rPr lang="zh-CN" altLang="en-US" sz="3200" b="1" dirty="0">
                <a:gradFill>
                  <a:gsLst>
                    <a:gs pos="0">
                      <a:srgbClr val="13A39C"/>
                    </a:gs>
                    <a:gs pos="35000">
                      <a:srgbClr val="1B90A8"/>
                    </a:gs>
                    <a:gs pos="67000">
                      <a:srgbClr val="4276AB"/>
                    </a:gs>
                    <a:gs pos="100000">
                      <a:srgbClr val="5E5CA3"/>
                    </a:gs>
                  </a:gsLst>
                  <a:lin ang="0" scaled="0"/>
                </a:gradFill>
                <a:latin typeface="Noto Sans S Chinese Medium" panose="020B0600000000000000" charset="-122"/>
                <a:ea typeface="Noto Sans S Chinese Medium" panose="020B0600000000000000" charset="-122"/>
                <a:cs typeface="WenQuanYi Micro Hei" panose="020B0606030804020204" pitchFamily="34" charset="-122"/>
                <a:sym typeface="Bahnschrift" panose="020B0502040204020203" pitchFamily="34" charset="0"/>
              </a:rPr>
              <a:t>智能回访</a:t>
            </a:r>
          </a:p>
        </p:txBody>
      </p:sp>
      <p:sp>
        <p:nvSpPr>
          <p:cNvPr id="6" name="文本框 5">
            <a:extLst>
              <a:ext uri="{FF2B5EF4-FFF2-40B4-BE49-F238E27FC236}">
                <a16:creationId xmlns:a16="http://schemas.microsoft.com/office/drawing/2014/main" id="{04717000-45A1-4ED1-A022-5C2CD916B944}"/>
              </a:ext>
            </a:extLst>
          </p:cNvPr>
          <p:cNvSpPr txBox="1"/>
          <p:nvPr/>
        </p:nvSpPr>
        <p:spPr>
          <a:xfrm>
            <a:off x="2293287" y="5244006"/>
            <a:ext cx="3339475" cy="1200329"/>
          </a:xfrm>
          <a:prstGeom prst="rect">
            <a:avLst/>
          </a:prstGeom>
          <a:noFill/>
        </p:spPr>
        <p:txBody>
          <a:bodyPr wrap="square" rtlCol="0">
            <a:spAutoFit/>
          </a:bodyPr>
          <a:lstStyle>
            <a:defPPr>
              <a:defRPr lang="zh-CN"/>
            </a:defPPr>
            <a:lvl1pPr>
              <a:defRPr sz="1600" kern="0">
                <a:solidFill>
                  <a:srgbClr val="0097E3"/>
                </a:solidFill>
                <a:ea typeface="微软雅黑" panose="020B0503020204020204" pitchFamily="34" charset="-122"/>
                <a:cs typeface="Times New Roman" panose="02020603050405020304" pitchFamily="18" charset="0"/>
              </a:defRPr>
            </a:lvl1pPr>
          </a:lstStyle>
          <a:p>
            <a:r>
              <a:rPr lang="zh-CN" altLang="en-US" dirty="0"/>
              <a:t>未接通原因，未接通内容</a:t>
            </a:r>
            <a:endParaRPr lang="en-US" altLang="zh-CN" dirty="0"/>
          </a:p>
          <a:p>
            <a:r>
              <a:rPr lang="zh-CN" altLang="en-US" dirty="0"/>
              <a:t>通过未接通原因了解机器人呼叫失败的具体原因，以方便快速定位问题点。</a:t>
            </a:r>
          </a:p>
        </p:txBody>
      </p:sp>
      <p:pic>
        <p:nvPicPr>
          <p:cNvPr id="10" name="图片 9">
            <a:extLst>
              <a:ext uri="{FF2B5EF4-FFF2-40B4-BE49-F238E27FC236}">
                <a16:creationId xmlns:a16="http://schemas.microsoft.com/office/drawing/2014/main" id="{2EF8B127-7DEB-4841-856C-A6D6778B4DD6}"/>
              </a:ext>
            </a:extLst>
          </p:cNvPr>
          <p:cNvPicPr>
            <a:picLocks noChangeAspect="1"/>
          </p:cNvPicPr>
          <p:nvPr/>
        </p:nvPicPr>
        <p:blipFill>
          <a:blip r:embed="rId4"/>
          <a:stretch>
            <a:fillRect/>
          </a:stretch>
        </p:blipFill>
        <p:spPr>
          <a:xfrm>
            <a:off x="5716062" y="2446253"/>
            <a:ext cx="6091243" cy="4060829"/>
          </a:xfrm>
          <a:prstGeom prst="rect">
            <a:avLst/>
          </a:prstGeom>
        </p:spPr>
      </p:pic>
      <p:sp>
        <p:nvSpPr>
          <p:cNvPr id="11" name="文本框 10">
            <a:extLst>
              <a:ext uri="{FF2B5EF4-FFF2-40B4-BE49-F238E27FC236}">
                <a16:creationId xmlns:a16="http://schemas.microsoft.com/office/drawing/2014/main" id="{B27BE939-D01A-4164-904F-88A627B8452E}"/>
              </a:ext>
            </a:extLst>
          </p:cNvPr>
          <p:cNvSpPr txBox="1"/>
          <p:nvPr/>
        </p:nvSpPr>
        <p:spPr>
          <a:xfrm>
            <a:off x="5632762" y="1130220"/>
            <a:ext cx="4150868" cy="923330"/>
          </a:xfrm>
          <a:prstGeom prst="rect">
            <a:avLst/>
          </a:prstGeom>
          <a:noFill/>
        </p:spPr>
        <p:txBody>
          <a:bodyPr wrap="square" rtlCol="0">
            <a:spAutoFit/>
          </a:bodyPr>
          <a:lstStyle>
            <a:defPPr>
              <a:defRPr lang="zh-CN"/>
            </a:defPPr>
            <a:lvl1pPr>
              <a:defRPr sz="1600" kern="0">
                <a:solidFill>
                  <a:srgbClr val="0097E3"/>
                </a:solidFill>
                <a:ea typeface="微软雅黑" panose="020B0503020204020204" pitchFamily="34" charset="-122"/>
                <a:cs typeface="Times New Roman" panose="02020603050405020304" pitchFamily="18" charset="0"/>
              </a:defRPr>
            </a:lvl1pPr>
          </a:lstStyle>
          <a:p>
            <a:r>
              <a:rPr lang="en-US" altLang="zh-CN" dirty="0"/>
              <a:t>AI</a:t>
            </a:r>
            <a:r>
              <a:rPr lang="zh-CN" altLang="en-US" dirty="0"/>
              <a:t>通话详情页面显示机器人对话详情，通过人工分析，可以深度解读客户需求及机器人设置缺陷；</a:t>
            </a:r>
          </a:p>
        </p:txBody>
      </p:sp>
      <p:pic>
        <p:nvPicPr>
          <p:cNvPr id="3" name="图片 2">
            <a:extLst>
              <a:ext uri="{FF2B5EF4-FFF2-40B4-BE49-F238E27FC236}">
                <a16:creationId xmlns:a16="http://schemas.microsoft.com/office/drawing/2014/main" id="{6DF6DB6D-5042-4B06-93AA-AA212721E9A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9740" y="1130220"/>
            <a:ext cx="5089722" cy="3628083"/>
          </a:xfrm>
          <a:prstGeom prst="rect">
            <a:avLst/>
          </a:prstGeom>
        </p:spPr>
      </p:pic>
    </p:spTree>
    <p:extLst>
      <p:ext uri="{BB962C8B-B14F-4D97-AF65-F5344CB8AC3E}">
        <p14:creationId xmlns:p14="http://schemas.microsoft.com/office/powerpoint/2010/main" val="1489039052"/>
      </p:ext>
    </p:extLst>
  </p:cSld>
  <p:clrMapOvr>
    <a:masterClrMapping/>
  </p:clrMapOvr>
  <p:transition spd="med">
    <p:random/>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图片 32">
            <a:extLst>
              <a:ext uri="{FF2B5EF4-FFF2-40B4-BE49-F238E27FC236}">
                <a16:creationId xmlns:a16="http://schemas.microsoft.com/office/drawing/2014/main" id="{B42CC0AA-7218-4406-A747-78BBAD4A5BBD}"/>
              </a:ext>
            </a:extLst>
          </p:cNvPr>
          <p:cNvPicPr>
            <a:picLocks noChangeAspect="1"/>
          </p:cNvPicPr>
          <p:nvPr/>
        </p:nvPicPr>
        <p:blipFill rotWithShape="1">
          <a:blip r:embed="rId3" cstate="print"/>
          <a:srcRect/>
          <a:stretch>
            <a:fillRect/>
          </a:stretch>
        </p:blipFill>
        <p:spPr>
          <a:xfrm>
            <a:off x="459740" y="404111"/>
            <a:ext cx="631190" cy="603885"/>
          </a:xfrm>
          <a:custGeom>
            <a:avLst/>
            <a:gdLst>
              <a:gd name="connsiteX0" fmla="*/ 328653 w 657306"/>
              <a:gd name="connsiteY0" fmla="*/ 0 h 629920"/>
              <a:gd name="connsiteX1" fmla="*/ 657306 w 657306"/>
              <a:gd name="connsiteY1" fmla="*/ 314960 h 629920"/>
              <a:gd name="connsiteX2" fmla="*/ 328653 w 657306"/>
              <a:gd name="connsiteY2" fmla="*/ 629920 h 629920"/>
              <a:gd name="connsiteX3" fmla="*/ 0 w 657306"/>
              <a:gd name="connsiteY3" fmla="*/ 314960 h 629920"/>
              <a:gd name="connsiteX4" fmla="*/ 328653 w 657306"/>
              <a:gd name="connsiteY4" fmla="*/ 0 h 6299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7306" h="629920">
                <a:moveTo>
                  <a:pt x="328653" y="0"/>
                </a:moveTo>
                <a:cubicBezTo>
                  <a:pt x="510163" y="0"/>
                  <a:pt x="657306" y="141012"/>
                  <a:pt x="657306" y="314960"/>
                </a:cubicBezTo>
                <a:cubicBezTo>
                  <a:pt x="657306" y="488908"/>
                  <a:pt x="510163" y="629920"/>
                  <a:pt x="328653" y="629920"/>
                </a:cubicBezTo>
                <a:cubicBezTo>
                  <a:pt x="147143" y="629920"/>
                  <a:pt x="0" y="488908"/>
                  <a:pt x="0" y="314960"/>
                </a:cubicBezTo>
                <a:cubicBezTo>
                  <a:pt x="0" y="141012"/>
                  <a:pt x="147143" y="0"/>
                  <a:pt x="328653" y="0"/>
                </a:cubicBezTo>
                <a:close/>
              </a:path>
            </a:pathLst>
          </a:custGeom>
        </p:spPr>
      </p:pic>
      <p:sp>
        <p:nvSpPr>
          <p:cNvPr id="34" name="矩形 33">
            <a:extLst>
              <a:ext uri="{FF2B5EF4-FFF2-40B4-BE49-F238E27FC236}">
                <a16:creationId xmlns:a16="http://schemas.microsoft.com/office/drawing/2014/main" id="{3CF35FB5-4574-433C-B168-A7D055DDEBE4}"/>
              </a:ext>
            </a:extLst>
          </p:cNvPr>
          <p:cNvSpPr/>
          <p:nvPr/>
        </p:nvSpPr>
        <p:spPr>
          <a:xfrm>
            <a:off x="1217295" y="413665"/>
            <a:ext cx="1826141" cy="584775"/>
          </a:xfrm>
          <a:prstGeom prst="rect">
            <a:avLst/>
          </a:prstGeom>
        </p:spPr>
        <p:txBody>
          <a:bodyPr wrap="none">
            <a:spAutoFit/>
          </a:bodyPr>
          <a:lstStyle/>
          <a:p>
            <a:pPr lvl="0"/>
            <a:r>
              <a:rPr lang="zh-CN" altLang="en-US" sz="3200" b="1" dirty="0">
                <a:gradFill>
                  <a:gsLst>
                    <a:gs pos="0">
                      <a:srgbClr val="13A39C"/>
                    </a:gs>
                    <a:gs pos="35000">
                      <a:srgbClr val="1B90A8"/>
                    </a:gs>
                    <a:gs pos="67000">
                      <a:srgbClr val="4276AB"/>
                    </a:gs>
                    <a:gs pos="100000">
                      <a:srgbClr val="5E5CA3"/>
                    </a:gs>
                  </a:gsLst>
                  <a:lin ang="0" scaled="0"/>
                </a:gradFill>
                <a:latin typeface="Noto Sans S Chinese Medium" panose="020B0600000000000000" charset="-122"/>
                <a:ea typeface="Noto Sans S Chinese Medium" panose="020B0600000000000000" charset="-122"/>
                <a:cs typeface="WenQuanYi Micro Hei" panose="020B0606030804020204" pitchFamily="34" charset="-122"/>
                <a:sym typeface="Bahnschrift" panose="020B0502040204020203" pitchFamily="34" charset="0"/>
              </a:rPr>
              <a:t>大屏展示</a:t>
            </a:r>
          </a:p>
        </p:txBody>
      </p:sp>
      <p:pic>
        <p:nvPicPr>
          <p:cNvPr id="4" name="图片 3">
            <a:extLst>
              <a:ext uri="{FF2B5EF4-FFF2-40B4-BE49-F238E27FC236}">
                <a16:creationId xmlns:a16="http://schemas.microsoft.com/office/drawing/2014/main" id="{0418F961-D1DC-4E67-8B11-6631965695A0}"/>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396181" y="1054354"/>
            <a:ext cx="9582188" cy="5389980"/>
          </a:xfrm>
          <a:prstGeom prst="rect">
            <a:avLst/>
          </a:prstGeom>
          <a:ln>
            <a:noFill/>
          </a:ln>
          <a:effectLst>
            <a:glow rad="228600">
              <a:schemeClr val="accent1">
                <a:satMod val="175000"/>
                <a:alpha val="40000"/>
              </a:schemeClr>
            </a:glow>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Tree>
    <p:extLst>
      <p:ext uri="{BB962C8B-B14F-4D97-AF65-F5344CB8AC3E}">
        <p14:creationId xmlns:p14="http://schemas.microsoft.com/office/powerpoint/2010/main" val="515314974"/>
      </p:ext>
    </p:extLst>
  </p:cSld>
  <p:clrMapOvr>
    <a:masterClrMapping/>
  </p:clrMapOvr>
  <p:transition spd="med">
    <p:random/>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图片 32">
            <a:extLst>
              <a:ext uri="{FF2B5EF4-FFF2-40B4-BE49-F238E27FC236}">
                <a16:creationId xmlns:a16="http://schemas.microsoft.com/office/drawing/2014/main" id="{B42CC0AA-7218-4406-A747-78BBAD4A5BBD}"/>
              </a:ext>
            </a:extLst>
          </p:cNvPr>
          <p:cNvPicPr>
            <a:picLocks noChangeAspect="1"/>
          </p:cNvPicPr>
          <p:nvPr/>
        </p:nvPicPr>
        <p:blipFill rotWithShape="1">
          <a:blip r:embed="rId3" cstate="print"/>
          <a:srcRect/>
          <a:stretch>
            <a:fillRect/>
          </a:stretch>
        </p:blipFill>
        <p:spPr>
          <a:xfrm>
            <a:off x="459740" y="404111"/>
            <a:ext cx="631190" cy="603885"/>
          </a:xfrm>
          <a:custGeom>
            <a:avLst/>
            <a:gdLst>
              <a:gd name="connsiteX0" fmla="*/ 328653 w 657306"/>
              <a:gd name="connsiteY0" fmla="*/ 0 h 629920"/>
              <a:gd name="connsiteX1" fmla="*/ 657306 w 657306"/>
              <a:gd name="connsiteY1" fmla="*/ 314960 h 629920"/>
              <a:gd name="connsiteX2" fmla="*/ 328653 w 657306"/>
              <a:gd name="connsiteY2" fmla="*/ 629920 h 629920"/>
              <a:gd name="connsiteX3" fmla="*/ 0 w 657306"/>
              <a:gd name="connsiteY3" fmla="*/ 314960 h 629920"/>
              <a:gd name="connsiteX4" fmla="*/ 328653 w 657306"/>
              <a:gd name="connsiteY4" fmla="*/ 0 h 6299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7306" h="629920">
                <a:moveTo>
                  <a:pt x="328653" y="0"/>
                </a:moveTo>
                <a:cubicBezTo>
                  <a:pt x="510163" y="0"/>
                  <a:pt x="657306" y="141012"/>
                  <a:pt x="657306" y="314960"/>
                </a:cubicBezTo>
                <a:cubicBezTo>
                  <a:pt x="657306" y="488908"/>
                  <a:pt x="510163" y="629920"/>
                  <a:pt x="328653" y="629920"/>
                </a:cubicBezTo>
                <a:cubicBezTo>
                  <a:pt x="147143" y="629920"/>
                  <a:pt x="0" y="488908"/>
                  <a:pt x="0" y="314960"/>
                </a:cubicBezTo>
                <a:cubicBezTo>
                  <a:pt x="0" y="141012"/>
                  <a:pt x="147143" y="0"/>
                  <a:pt x="328653" y="0"/>
                </a:cubicBezTo>
                <a:close/>
              </a:path>
            </a:pathLst>
          </a:custGeom>
        </p:spPr>
      </p:pic>
      <p:sp>
        <p:nvSpPr>
          <p:cNvPr id="34" name="矩形 33">
            <a:extLst>
              <a:ext uri="{FF2B5EF4-FFF2-40B4-BE49-F238E27FC236}">
                <a16:creationId xmlns:a16="http://schemas.microsoft.com/office/drawing/2014/main" id="{3CF35FB5-4574-433C-B168-A7D055DDEBE4}"/>
              </a:ext>
            </a:extLst>
          </p:cNvPr>
          <p:cNvSpPr/>
          <p:nvPr/>
        </p:nvSpPr>
        <p:spPr>
          <a:xfrm>
            <a:off x="1217295" y="413665"/>
            <a:ext cx="1826141" cy="584775"/>
          </a:xfrm>
          <a:prstGeom prst="rect">
            <a:avLst/>
          </a:prstGeom>
        </p:spPr>
        <p:txBody>
          <a:bodyPr wrap="none">
            <a:spAutoFit/>
          </a:bodyPr>
          <a:lstStyle/>
          <a:p>
            <a:pPr lvl="0"/>
            <a:r>
              <a:rPr lang="zh-CN" altLang="en-US" sz="3200" b="1" dirty="0">
                <a:gradFill>
                  <a:gsLst>
                    <a:gs pos="0">
                      <a:srgbClr val="13A39C"/>
                    </a:gs>
                    <a:gs pos="35000">
                      <a:srgbClr val="1B90A8"/>
                    </a:gs>
                    <a:gs pos="67000">
                      <a:srgbClr val="4276AB"/>
                    </a:gs>
                    <a:gs pos="100000">
                      <a:srgbClr val="5E5CA3"/>
                    </a:gs>
                  </a:gsLst>
                  <a:lin ang="0" scaled="0"/>
                </a:gradFill>
                <a:latin typeface="Noto Sans S Chinese Medium" panose="020B0600000000000000" charset="-122"/>
                <a:ea typeface="Noto Sans S Chinese Medium" panose="020B0600000000000000" charset="-122"/>
                <a:cs typeface="WenQuanYi Micro Hei" panose="020B0606030804020204" pitchFamily="34" charset="-122"/>
                <a:sym typeface="Bahnschrift" panose="020B0502040204020203" pitchFamily="34" charset="0"/>
              </a:rPr>
              <a:t>大屏展示</a:t>
            </a:r>
          </a:p>
        </p:txBody>
      </p:sp>
      <p:pic>
        <p:nvPicPr>
          <p:cNvPr id="3" name="图片 2">
            <a:extLst>
              <a:ext uri="{FF2B5EF4-FFF2-40B4-BE49-F238E27FC236}">
                <a16:creationId xmlns:a16="http://schemas.microsoft.com/office/drawing/2014/main" id="{6B164951-F996-48D3-9D17-F401D2840701}"/>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415844" y="1071230"/>
            <a:ext cx="9656227" cy="5431627"/>
          </a:xfrm>
          <a:prstGeom prst="rect">
            <a:avLst/>
          </a:prstGeom>
          <a:ln>
            <a:noFill/>
          </a:ln>
          <a:effectLst>
            <a:glow rad="228600">
              <a:schemeClr val="accent1">
                <a:satMod val="175000"/>
                <a:alpha val="40000"/>
              </a:schemeClr>
            </a:glow>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Tree>
    <p:extLst>
      <p:ext uri="{BB962C8B-B14F-4D97-AF65-F5344CB8AC3E}">
        <p14:creationId xmlns:p14="http://schemas.microsoft.com/office/powerpoint/2010/main" val="3723712790"/>
      </p:ext>
    </p:extLst>
  </p:cSld>
  <p:clrMapOvr>
    <a:masterClrMapping/>
  </p:clrMapOvr>
  <p:transition spd="med">
    <p:random/>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图片 24"/>
          <p:cNvPicPr>
            <a:picLocks noChangeAspect="1"/>
          </p:cNvPicPr>
          <p:nvPr/>
        </p:nvPicPr>
        <p:blipFill rotWithShape="1">
          <a:blip r:embed="rId3" cstate="print"/>
          <a:srcRect/>
          <a:stretch>
            <a:fillRect/>
          </a:stretch>
        </p:blipFill>
        <p:spPr>
          <a:xfrm>
            <a:off x="8580755" y="4902835"/>
            <a:ext cx="631190" cy="603885"/>
          </a:xfrm>
          <a:custGeom>
            <a:avLst/>
            <a:gdLst>
              <a:gd name="connsiteX0" fmla="*/ 328653 w 657306"/>
              <a:gd name="connsiteY0" fmla="*/ 0 h 629920"/>
              <a:gd name="connsiteX1" fmla="*/ 657306 w 657306"/>
              <a:gd name="connsiteY1" fmla="*/ 314960 h 629920"/>
              <a:gd name="connsiteX2" fmla="*/ 328653 w 657306"/>
              <a:gd name="connsiteY2" fmla="*/ 629920 h 629920"/>
              <a:gd name="connsiteX3" fmla="*/ 0 w 657306"/>
              <a:gd name="connsiteY3" fmla="*/ 314960 h 629920"/>
              <a:gd name="connsiteX4" fmla="*/ 328653 w 657306"/>
              <a:gd name="connsiteY4" fmla="*/ 0 h 6299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7306" h="629920">
                <a:moveTo>
                  <a:pt x="328653" y="0"/>
                </a:moveTo>
                <a:cubicBezTo>
                  <a:pt x="510163" y="0"/>
                  <a:pt x="657306" y="141012"/>
                  <a:pt x="657306" y="314960"/>
                </a:cubicBezTo>
                <a:cubicBezTo>
                  <a:pt x="657306" y="488908"/>
                  <a:pt x="510163" y="629920"/>
                  <a:pt x="328653" y="629920"/>
                </a:cubicBezTo>
                <a:cubicBezTo>
                  <a:pt x="147143" y="629920"/>
                  <a:pt x="0" y="488908"/>
                  <a:pt x="0" y="314960"/>
                </a:cubicBezTo>
                <a:cubicBezTo>
                  <a:pt x="0" y="141012"/>
                  <a:pt x="147143" y="0"/>
                  <a:pt x="328653" y="0"/>
                </a:cubicBezTo>
                <a:close/>
              </a:path>
            </a:pathLst>
          </a:custGeom>
        </p:spPr>
      </p:pic>
      <p:sp>
        <p:nvSpPr>
          <p:cNvPr id="3" name="椭圆 2"/>
          <p:cNvSpPr/>
          <p:nvPr/>
        </p:nvSpPr>
        <p:spPr>
          <a:xfrm>
            <a:off x="3767455" y="925830"/>
            <a:ext cx="5238750" cy="5215890"/>
          </a:xfrm>
          <a:prstGeom prst="ellipse">
            <a:avLst/>
          </a:prstGeom>
          <a:gradFill>
            <a:gsLst>
              <a:gs pos="0">
                <a:srgbClr val="6D3AAF"/>
              </a:gs>
              <a:gs pos="30000">
                <a:srgbClr val="1A128F">
                  <a:alpha val="58000"/>
                </a:srgbClr>
              </a:gs>
              <a:gs pos="60000">
                <a:srgbClr val="256AAE"/>
              </a:gs>
              <a:gs pos="84000">
                <a:srgbClr val="95AEB8">
                  <a:alpha val="78000"/>
                </a:srgbClr>
              </a:gs>
              <a:gs pos="100000">
                <a:schemeClr val="accent1">
                  <a:lumMod val="30000"/>
                  <a:lumOff val="70000"/>
                  <a:alpha val="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vertOverflow="overflow" horzOverflow="overflow" vert="horz" wrap="square" lIns="91440" tIns="45720" rIns="91440" bIns="45720" numCol="1" spcCol="0" rtlCol="0" fromWordArt="0" anchor="ctr" anchorCtr="0" forceAA="0" compatLnSpc="1">
            <a:noAutofit/>
          </a:bodyPr>
          <a:lstStyle/>
          <a:p>
            <a:pPr algn="ctr"/>
            <a:endParaRPr lang="zh-CN" altLang="en-US"/>
          </a:p>
        </p:txBody>
      </p:sp>
      <p:pic>
        <p:nvPicPr>
          <p:cNvPr id="26" name="图片 25"/>
          <p:cNvPicPr>
            <a:picLocks noChangeAspect="1"/>
          </p:cNvPicPr>
          <p:nvPr/>
        </p:nvPicPr>
        <p:blipFill rotWithShape="1">
          <a:blip r:embed="rId4" cstate="print"/>
          <a:srcRect/>
          <a:stretch>
            <a:fillRect/>
          </a:stretch>
        </p:blipFill>
        <p:spPr>
          <a:xfrm rot="18915462">
            <a:off x="3335020" y="1315085"/>
            <a:ext cx="1015365" cy="972820"/>
          </a:xfrm>
          <a:custGeom>
            <a:avLst/>
            <a:gdLst>
              <a:gd name="connsiteX0" fmla="*/ 328653 w 657306"/>
              <a:gd name="connsiteY0" fmla="*/ 0 h 629920"/>
              <a:gd name="connsiteX1" fmla="*/ 657306 w 657306"/>
              <a:gd name="connsiteY1" fmla="*/ 314960 h 629920"/>
              <a:gd name="connsiteX2" fmla="*/ 328653 w 657306"/>
              <a:gd name="connsiteY2" fmla="*/ 629920 h 629920"/>
              <a:gd name="connsiteX3" fmla="*/ 0 w 657306"/>
              <a:gd name="connsiteY3" fmla="*/ 314960 h 629920"/>
              <a:gd name="connsiteX4" fmla="*/ 328653 w 657306"/>
              <a:gd name="connsiteY4" fmla="*/ 0 h 6299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7306" h="629920">
                <a:moveTo>
                  <a:pt x="328653" y="0"/>
                </a:moveTo>
                <a:cubicBezTo>
                  <a:pt x="510163" y="0"/>
                  <a:pt x="657306" y="141012"/>
                  <a:pt x="657306" y="314960"/>
                </a:cubicBezTo>
                <a:cubicBezTo>
                  <a:pt x="657306" y="488908"/>
                  <a:pt x="510163" y="629920"/>
                  <a:pt x="328653" y="629920"/>
                </a:cubicBezTo>
                <a:cubicBezTo>
                  <a:pt x="147143" y="629920"/>
                  <a:pt x="0" y="488908"/>
                  <a:pt x="0" y="314960"/>
                </a:cubicBezTo>
                <a:cubicBezTo>
                  <a:pt x="0" y="141012"/>
                  <a:pt x="147143" y="0"/>
                  <a:pt x="328653" y="0"/>
                </a:cubicBezTo>
                <a:close/>
              </a:path>
            </a:pathLst>
          </a:custGeom>
        </p:spPr>
      </p:pic>
      <p:grpSp>
        <p:nvGrpSpPr>
          <p:cNvPr id="7" name="组合 6"/>
          <p:cNvGrpSpPr/>
          <p:nvPr/>
        </p:nvGrpSpPr>
        <p:grpSpPr>
          <a:xfrm>
            <a:off x="1664335" y="1709420"/>
            <a:ext cx="8897620" cy="3082228"/>
            <a:chOff x="1647252" y="1618337"/>
            <a:chExt cx="8897496" cy="3081999"/>
          </a:xfrm>
        </p:grpSpPr>
        <p:sp>
          <p:nvSpPr>
            <p:cNvPr id="2" name="文本框 1"/>
            <p:cNvSpPr txBox="1"/>
            <p:nvPr/>
          </p:nvSpPr>
          <p:spPr>
            <a:xfrm>
              <a:off x="1647252" y="1618337"/>
              <a:ext cx="8897496" cy="1783582"/>
            </a:xfrm>
            <a:prstGeom prst="rect">
              <a:avLst/>
            </a:prstGeom>
            <a:noFill/>
          </p:spPr>
          <p:txBody>
            <a:bodyPr wrap="square" rtlCol="0">
              <a:spAutoFit/>
            </a:bodyPr>
            <a:lstStyle/>
            <a:p>
              <a:pPr algn="ctr"/>
              <a:r>
                <a:rPr lang="en-US" altLang="zh-CN" sz="11000" b="1" dirty="0">
                  <a:solidFill>
                    <a:schemeClr val="bg1">
                      <a:alpha val="8000"/>
                    </a:schemeClr>
                  </a:solidFill>
                  <a:latin typeface="微软雅黑" panose="020B0503020204020204" pitchFamily="34" charset="-122"/>
                  <a:ea typeface="微软雅黑" panose="020B0503020204020204" pitchFamily="34" charset="-122"/>
                </a:rPr>
                <a:t>PART </a:t>
              </a:r>
              <a:r>
                <a:rPr lang="en-US" sz="11000" b="1" dirty="0">
                  <a:solidFill>
                    <a:schemeClr val="bg1">
                      <a:alpha val="8000"/>
                    </a:schemeClr>
                  </a:solidFill>
                  <a:latin typeface="微软雅黑" panose="020B0503020204020204" pitchFamily="34" charset="-122"/>
                  <a:ea typeface="微软雅黑" panose="020B0503020204020204" pitchFamily="34" charset="-122"/>
                </a:rPr>
                <a:t>FOUR</a:t>
              </a:r>
            </a:p>
          </p:txBody>
        </p:sp>
        <p:grpSp>
          <p:nvGrpSpPr>
            <p:cNvPr id="5" name="组合 4"/>
            <p:cNvGrpSpPr/>
            <p:nvPr/>
          </p:nvGrpSpPr>
          <p:grpSpPr>
            <a:xfrm>
              <a:off x="4106354" y="2584043"/>
              <a:ext cx="2231957" cy="940122"/>
              <a:chOff x="1384467" y="3122507"/>
              <a:chExt cx="2231957" cy="940122"/>
            </a:xfrm>
          </p:grpSpPr>
          <p:sp>
            <p:nvSpPr>
              <p:cNvPr id="8" name="文本框 7"/>
              <p:cNvSpPr txBox="1"/>
              <p:nvPr/>
            </p:nvSpPr>
            <p:spPr>
              <a:xfrm>
                <a:off x="1384467" y="3139299"/>
                <a:ext cx="844610" cy="923330"/>
              </a:xfrm>
              <a:prstGeom prst="rect">
                <a:avLst/>
              </a:prstGeom>
              <a:noFill/>
            </p:spPr>
            <p:txBody>
              <a:bodyPr wrap="square" rtlCol="0">
                <a:spAutoFit/>
              </a:bodyPr>
              <a:lstStyle/>
              <a:p>
                <a:pPr algn="ctr"/>
                <a:r>
                  <a:rPr lang="en-US" altLang="zh-CN" sz="5400" b="1">
                    <a:gradFill flip="none" rotWithShape="1">
                      <a:gsLst>
                        <a:gs pos="0">
                          <a:schemeClr val="bg1">
                            <a:alpha val="28000"/>
                          </a:schemeClr>
                        </a:gs>
                        <a:gs pos="81000">
                          <a:schemeClr val="bg1"/>
                        </a:gs>
                      </a:gsLst>
                      <a:lin ang="10800000" scaled="1"/>
                      <a:tileRect/>
                    </a:gradFill>
                    <a:latin typeface="微软雅黑" panose="020B0503020204020204" pitchFamily="34" charset="-122"/>
                    <a:ea typeface="微软雅黑" panose="020B0503020204020204" pitchFamily="34" charset="-122"/>
                  </a:rPr>
                  <a:t>P</a:t>
                </a:r>
                <a:endParaRPr lang="zh-CN" altLang="en-US" sz="5400" b="1">
                  <a:gradFill flip="none" rotWithShape="1">
                    <a:gsLst>
                      <a:gs pos="0">
                        <a:schemeClr val="bg1">
                          <a:alpha val="28000"/>
                        </a:schemeClr>
                      </a:gs>
                      <a:gs pos="81000">
                        <a:schemeClr val="bg1"/>
                      </a:gs>
                    </a:gsLst>
                    <a:lin ang="10800000" scaled="1"/>
                    <a:tileRect/>
                  </a:gradFill>
                  <a:latin typeface="微软雅黑" panose="020B0503020204020204" pitchFamily="34" charset="-122"/>
                  <a:ea typeface="微软雅黑" panose="020B0503020204020204" pitchFamily="34" charset="-122"/>
                </a:endParaRPr>
              </a:p>
            </p:txBody>
          </p:sp>
          <p:sp>
            <p:nvSpPr>
              <p:cNvPr id="11" name="文本框 10"/>
              <p:cNvSpPr txBox="1"/>
              <p:nvPr/>
            </p:nvSpPr>
            <p:spPr>
              <a:xfrm>
                <a:off x="1830888" y="3122507"/>
                <a:ext cx="844610" cy="923330"/>
              </a:xfrm>
              <a:prstGeom prst="rect">
                <a:avLst/>
              </a:prstGeom>
              <a:noFill/>
            </p:spPr>
            <p:txBody>
              <a:bodyPr wrap="square" rtlCol="0">
                <a:spAutoFit/>
              </a:bodyPr>
              <a:lstStyle/>
              <a:p>
                <a:pPr algn="ctr"/>
                <a:r>
                  <a:rPr lang="en-US" altLang="zh-CN" sz="5400" b="1">
                    <a:gradFill flip="none" rotWithShape="1">
                      <a:gsLst>
                        <a:gs pos="0">
                          <a:schemeClr val="bg1">
                            <a:alpha val="28000"/>
                          </a:schemeClr>
                        </a:gs>
                        <a:gs pos="81000">
                          <a:schemeClr val="bg1"/>
                        </a:gs>
                      </a:gsLst>
                      <a:lin ang="10800000" scaled="1"/>
                      <a:tileRect/>
                    </a:gradFill>
                    <a:latin typeface="微软雅黑" panose="020B0503020204020204" pitchFamily="34" charset="-122"/>
                    <a:ea typeface="微软雅黑" panose="020B0503020204020204" pitchFamily="34" charset="-122"/>
                  </a:rPr>
                  <a:t>A</a:t>
                </a:r>
                <a:endParaRPr lang="zh-CN" altLang="en-US" sz="5400" b="1">
                  <a:gradFill flip="none" rotWithShape="1">
                    <a:gsLst>
                      <a:gs pos="0">
                        <a:schemeClr val="bg1">
                          <a:alpha val="28000"/>
                        </a:schemeClr>
                      </a:gs>
                      <a:gs pos="81000">
                        <a:schemeClr val="bg1"/>
                      </a:gs>
                    </a:gsLst>
                    <a:lin ang="10800000" scaled="1"/>
                    <a:tileRect/>
                  </a:gradFill>
                  <a:latin typeface="微软雅黑" panose="020B0503020204020204" pitchFamily="34" charset="-122"/>
                  <a:ea typeface="微软雅黑" panose="020B0503020204020204" pitchFamily="34" charset="-122"/>
                </a:endParaRPr>
              </a:p>
            </p:txBody>
          </p:sp>
          <p:sp>
            <p:nvSpPr>
              <p:cNvPr id="12" name="文本框 11"/>
              <p:cNvSpPr txBox="1"/>
              <p:nvPr/>
            </p:nvSpPr>
            <p:spPr>
              <a:xfrm>
                <a:off x="2325114" y="3122507"/>
                <a:ext cx="844610" cy="923330"/>
              </a:xfrm>
              <a:prstGeom prst="rect">
                <a:avLst/>
              </a:prstGeom>
              <a:noFill/>
            </p:spPr>
            <p:txBody>
              <a:bodyPr wrap="square" rtlCol="0">
                <a:spAutoFit/>
              </a:bodyPr>
              <a:lstStyle/>
              <a:p>
                <a:pPr algn="ctr"/>
                <a:r>
                  <a:rPr lang="en-US" altLang="zh-CN" sz="5400" b="1">
                    <a:gradFill flip="none" rotWithShape="1">
                      <a:gsLst>
                        <a:gs pos="0">
                          <a:schemeClr val="bg1">
                            <a:alpha val="28000"/>
                          </a:schemeClr>
                        </a:gs>
                        <a:gs pos="81000">
                          <a:schemeClr val="bg1"/>
                        </a:gs>
                      </a:gsLst>
                      <a:lin ang="10800000" scaled="1"/>
                      <a:tileRect/>
                    </a:gradFill>
                    <a:latin typeface="微软雅黑" panose="020B0503020204020204" pitchFamily="34" charset="-122"/>
                    <a:ea typeface="微软雅黑" panose="020B0503020204020204" pitchFamily="34" charset="-122"/>
                  </a:rPr>
                  <a:t>R</a:t>
                </a:r>
                <a:endParaRPr lang="zh-CN" altLang="en-US" sz="5400" b="1">
                  <a:gradFill flip="none" rotWithShape="1">
                    <a:gsLst>
                      <a:gs pos="0">
                        <a:schemeClr val="bg1">
                          <a:alpha val="28000"/>
                        </a:schemeClr>
                      </a:gs>
                      <a:gs pos="81000">
                        <a:schemeClr val="bg1"/>
                      </a:gs>
                    </a:gsLst>
                    <a:lin ang="10800000" scaled="1"/>
                    <a:tileRect/>
                  </a:gradFill>
                  <a:latin typeface="微软雅黑" panose="020B0503020204020204" pitchFamily="34" charset="-122"/>
                  <a:ea typeface="微软雅黑" panose="020B0503020204020204" pitchFamily="34" charset="-122"/>
                </a:endParaRPr>
              </a:p>
            </p:txBody>
          </p:sp>
          <p:sp>
            <p:nvSpPr>
              <p:cNvPr id="13" name="文本框 12"/>
              <p:cNvSpPr txBox="1"/>
              <p:nvPr/>
            </p:nvSpPr>
            <p:spPr>
              <a:xfrm>
                <a:off x="2771814" y="3139299"/>
                <a:ext cx="844610" cy="923330"/>
              </a:xfrm>
              <a:prstGeom prst="rect">
                <a:avLst/>
              </a:prstGeom>
              <a:noFill/>
            </p:spPr>
            <p:txBody>
              <a:bodyPr wrap="square" rtlCol="0">
                <a:spAutoFit/>
              </a:bodyPr>
              <a:lstStyle/>
              <a:p>
                <a:pPr algn="ctr"/>
                <a:r>
                  <a:rPr lang="en-US" altLang="zh-CN" sz="5400" b="1">
                    <a:gradFill flip="none" rotWithShape="1">
                      <a:gsLst>
                        <a:gs pos="0">
                          <a:schemeClr val="bg1">
                            <a:alpha val="28000"/>
                          </a:schemeClr>
                        </a:gs>
                        <a:gs pos="81000">
                          <a:schemeClr val="bg1"/>
                        </a:gs>
                      </a:gsLst>
                      <a:lin ang="10800000" scaled="1"/>
                      <a:tileRect/>
                    </a:gradFill>
                    <a:latin typeface="微软雅黑" panose="020B0503020204020204" pitchFamily="34" charset="-122"/>
                    <a:ea typeface="微软雅黑" panose="020B0503020204020204" pitchFamily="34" charset="-122"/>
                  </a:rPr>
                  <a:t>T</a:t>
                </a:r>
                <a:endParaRPr lang="zh-CN" altLang="en-US" sz="5400" b="1">
                  <a:gradFill flip="none" rotWithShape="1">
                    <a:gsLst>
                      <a:gs pos="0">
                        <a:schemeClr val="bg1">
                          <a:alpha val="28000"/>
                        </a:schemeClr>
                      </a:gs>
                      <a:gs pos="81000">
                        <a:schemeClr val="bg1"/>
                      </a:gs>
                    </a:gsLst>
                    <a:lin ang="10800000" scaled="1"/>
                    <a:tileRect/>
                  </a:gradFill>
                  <a:latin typeface="微软雅黑" panose="020B0503020204020204" pitchFamily="34" charset="-122"/>
                  <a:ea typeface="微软雅黑" panose="020B0503020204020204" pitchFamily="34" charset="-122"/>
                </a:endParaRPr>
              </a:p>
            </p:txBody>
          </p:sp>
        </p:grpSp>
        <p:grpSp>
          <p:nvGrpSpPr>
            <p:cNvPr id="20" name="组合 19"/>
            <p:cNvGrpSpPr/>
            <p:nvPr/>
          </p:nvGrpSpPr>
          <p:grpSpPr>
            <a:xfrm>
              <a:off x="5770170" y="3653682"/>
              <a:ext cx="651660" cy="78812"/>
              <a:chOff x="4851662" y="5309419"/>
              <a:chExt cx="939537" cy="113628"/>
            </a:xfrm>
          </p:grpSpPr>
          <p:sp>
            <p:nvSpPr>
              <p:cNvPr id="21" name="椭圆 20"/>
              <p:cNvSpPr/>
              <p:nvPr/>
            </p:nvSpPr>
            <p:spPr>
              <a:xfrm>
                <a:off x="4851662" y="5309419"/>
                <a:ext cx="113628" cy="11362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椭圆 21"/>
              <p:cNvSpPr/>
              <p:nvPr/>
            </p:nvSpPr>
            <p:spPr>
              <a:xfrm>
                <a:off x="5126965" y="5309419"/>
                <a:ext cx="113628" cy="11362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椭圆 22"/>
              <p:cNvSpPr/>
              <p:nvPr/>
            </p:nvSpPr>
            <p:spPr>
              <a:xfrm>
                <a:off x="5402268" y="5309419"/>
                <a:ext cx="113628" cy="11362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椭圆 23"/>
              <p:cNvSpPr/>
              <p:nvPr/>
            </p:nvSpPr>
            <p:spPr>
              <a:xfrm>
                <a:off x="5677571" y="5309419"/>
                <a:ext cx="113628" cy="11362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7" name="TextBox 7"/>
            <p:cNvSpPr txBox="1"/>
            <p:nvPr/>
          </p:nvSpPr>
          <p:spPr>
            <a:xfrm>
              <a:off x="2635489" y="3870453"/>
              <a:ext cx="6921022" cy="829883"/>
            </a:xfrm>
            <a:prstGeom prst="rect">
              <a:avLst/>
            </a:prstGeom>
            <a:noFill/>
          </p:spPr>
          <p:txBody>
            <a:bodyPr wrap="square" rtlCol="0">
              <a:spAutoFit/>
            </a:bodyPr>
            <a:lstStyle/>
            <a:p>
              <a:pPr algn="dist"/>
              <a:r>
                <a:rPr lang="en-US" altLang="zh-CN" sz="48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lt"/>
                </a:rPr>
                <a:t> </a:t>
              </a:r>
              <a:r>
                <a:rPr lang="zh-CN" altLang="en-US" sz="4800" b="1" dirty="0">
                  <a:solidFill>
                    <a:schemeClr val="bg1"/>
                  </a:solidFill>
                  <a:latin typeface="微软雅黑" panose="020B0503020204020204" pitchFamily="34" charset="-122"/>
                  <a:ea typeface="微软雅黑" panose="020B0503020204020204" pitchFamily="34" charset="-122"/>
                  <a:sym typeface="+mn-ea"/>
                </a:rPr>
                <a:t>功能界面展示</a:t>
              </a:r>
              <a:endParaRPr lang="zh-CN" altLang="en-US" sz="48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grpSp>
      <p:sp>
        <p:nvSpPr>
          <p:cNvPr id="29" name="文本框 28">
            <a:extLst>
              <a:ext uri="{FF2B5EF4-FFF2-40B4-BE49-F238E27FC236}">
                <a16:creationId xmlns:a16="http://schemas.microsoft.com/office/drawing/2014/main" id="{88229176-E23F-4315-981B-44DDBFD77D3D}"/>
              </a:ext>
            </a:extLst>
          </p:cNvPr>
          <p:cNvSpPr txBox="1"/>
          <p:nvPr/>
        </p:nvSpPr>
        <p:spPr>
          <a:xfrm>
            <a:off x="6212606" y="2675198"/>
            <a:ext cx="844622" cy="922089"/>
          </a:xfrm>
          <a:prstGeom prst="rect">
            <a:avLst/>
          </a:prstGeom>
          <a:noFill/>
        </p:spPr>
        <p:txBody>
          <a:bodyPr wrap="square" rtlCol="0">
            <a:spAutoFit/>
          </a:bodyPr>
          <a:lstStyle/>
          <a:p>
            <a:pPr algn="ctr"/>
            <a:r>
              <a:rPr lang="en-US" altLang="zh-CN" sz="5400" b="1" dirty="0">
                <a:gradFill flip="none" rotWithShape="1">
                  <a:gsLst>
                    <a:gs pos="0">
                      <a:schemeClr val="bg1">
                        <a:alpha val="28000"/>
                      </a:schemeClr>
                    </a:gs>
                    <a:gs pos="81000">
                      <a:schemeClr val="bg1"/>
                    </a:gs>
                  </a:gsLst>
                  <a:lin ang="10800000" scaled="1"/>
                  <a:tileRect/>
                </a:gradFill>
                <a:latin typeface="微软雅黑" panose="020B0503020204020204" pitchFamily="34" charset="-122"/>
                <a:ea typeface="微软雅黑" panose="020B0503020204020204" pitchFamily="34" charset="-122"/>
              </a:rPr>
              <a:t>T</a:t>
            </a:r>
            <a:endParaRPr lang="zh-CN" altLang="en-US" sz="5400" b="1" dirty="0">
              <a:gradFill flip="none" rotWithShape="1">
                <a:gsLst>
                  <a:gs pos="0">
                    <a:schemeClr val="bg1">
                      <a:alpha val="28000"/>
                    </a:schemeClr>
                  </a:gs>
                  <a:gs pos="81000">
                    <a:schemeClr val="bg1"/>
                  </a:gs>
                </a:gsLst>
                <a:lin ang="10800000" scaled="1"/>
                <a:tileRect/>
              </a:gradFill>
              <a:latin typeface="微软雅黑" panose="020B0503020204020204" pitchFamily="34" charset="-122"/>
              <a:ea typeface="微软雅黑" panose="020B0503020204020204" pitchFamily="34" charset="-122"/>
            </a:endParaRPr>
          </a:p>
        </p:txBody>
      </p:sp>
      <p:sp>
        <p:nvSpPr>
          <p:cNvPr id="30" name="文本框 29">
            <a:extLst>
              <a:ext uri="{FF2B5EF4-FFF2-40B4-BE49-F238E27FC236}">
                <a16:creationId xmlns:a16="http://schemas.microsoft.com/office/drawing/2014/main" id="{83FE8545-2AC6-45DA-B148-937677A03732}"/>
              </a:ext>
            </a:extLst>
          </p:cNvPr>
          <p:cNvSpPr txBox="1"/>
          <p:nvPr/>
        </p:nvSpPr>
        <p:spPr>
          <a:xfrm>
            <a:off x="6761877" y="2675198"/>
            <a:ext cx="844622" cy="922089"/>
          </a:xfrm>
          <a:prstGeom prst="rect">
            <a:avLst/>
          </a:prstGeom>
          <a:noFill/>
        </p:spPr>
        <p:txBody>
          <a:bodyPr wrap="square" rtlCol="0">
            <a:spAutoFit/>
          </a:bodyPr>
          <a:lstStyle/>
          <a:p>
            <a:pPr algn="ctr"/>
            <a:r>
              <a:rPr lang="en-US" altLang="zh-CN" sz="5400" b="1">
                <a:gradFill flip="none" rotWithShape="1">
                  <a:gsLst>
                    <a:gs pos="0">
                      <a:schemeClr val="bg1">
                        <a:alpha val="28000"/>
                      </a:schemeClr>
                    </a:gs>
                    <a:gs pos="81000">
                      <a:schemeClr val="bg1"/>
                    </a:gs>
                  </a:gsLst>
                  <a:lin ang="10800000" scaled="1"/>
                  <a:tileRect/>
                </a:gradFill>
                <a:latin typeface="微软雅黑" panose="020B0503020204020204" pitchFamily="34" charset="-122"/>
                <a:ea typeface="微软雅黑" panose="020B0503020204020204" pitchFamily="34" charset="-122"/>
              </a:rPr>
              <a:t>H</a:t>
            </a:r>
            <a:endParaRPr lang="zh-CN" altLang="en-US" sz="5400" b="1">
              <a:gradFill flip="none" rotWithShape="1">
                <a:gsLst>
                  <a:gs pos="0">
                    <a:schemeClr val="bg1">
                      <a:alpha val="28000"/>
                    </a:schemeClr>
                  </a:gs>
                  <a:gs pos="81000">
                    <a:schemeClr val="bg1"/>
                  </a:gs>
                </a:gsLst>
                <a:lin ang="10800000" scaled="1"/>
                <a:tileRect/>
              </a:gradFill>
              <a:latin typeface="微软雅黑" panose="020B0503020204020204" pitchFamily="34" charset="-122"/>
              <a:ea typeface="微软雅黑" panose="020B0503020204020204" pitchFamily="34" charset="-122"/>
            </a:endParaRPr>
          </a:p>
        </p:txBody>
      </p:sp>
      <p:sp>
        <p:nvSpPr>
          <p:cNvPr id="31" name="文本框 30">
            <a:extLst>
              <a:ext uri="{FF2B5EF4-FFF2-40B4-BE49-F238E27FC236}">
                <a16:creationId xmlns:a16="http://schemas.microsoft.com/office/drawing/2014/main" id="{D822D42F-5D2D-4D5C-8D7E-EB201C27EC23}"/>
              </a:ext>
            </a:extLst>
          </p:cNvPr>
          <p:cNvSpPr txBox="1"/>
          <p:nvPr/>
        </p:nvSpPr>
        <p:spPr>
          <a:xfrm>
            <a:off x="7258195" y="2675198"/>
            <a:ext cx="844622" cy="922089"/>
          </a:xfrm>
          <a:prstGeom prst="rect">
            <a:avLst/>
          </a:prstGeom>
          <a:noFill/>
        </p:spPr>
        <p:txBody>
          <a:bodyPr wrap="square" rtlCol="0">
            <a:spAutoFit/>
          </a:bodyPr>
          <a:lstStyle/>
          <a:p>
            <a:pPr algn="ctr"/>
            <a:r>
              <a:rPr lang="en-US" altLang="zh-CN" sz="5400" b="1">
                <a:gradFill flip="none" rotWithShape="1">
                  <a:gsLst>
                    <a:gs pos="0">
                      <a:schemeClr val="bg1">
                        <a:alpha val="28000"/>
                      </a:schemeClr>
                    </a:gs>
                    <a:gs pos="81000">
                      <a:schemeClr val="bg1"/>
                    </a:gs>
                  </a:gsLst>
                  <a:lin ang="10800000" scaled="1"/>
                  <a:tileRect/>
                </a:gradFill>
                <a:latin typeface="微软雅黑" panose="020B0503020204020204" pitchFamily="34" charset="-122"/>
                <a:ea typeface="微软雅黑" panose="020B0503020204020204" pitchFamily="34" charset="-122"/>
              </a:rPr>
              <a:t>R</a:t>
            </a:r>
            <a:endParaRPr lang="zh-CN" altLang="en-US" sz="5400" b="1">
              <a:gradFill flip="none" rotWithShape="1">
                <a:gsLst>
                  <a:gs pos="0">
                    <a:schemeClr val="bg1">
                      <a:alpha val="28000"/>
                    </a:schemeClr>
                  </a:gs>
                  <a:gs pos="81000">
                    <a:schemeClr val="bg1"/>
                  </a:gs>
                </a:gsLst>
                <a:lin ang="10800000" scaled="1"/>
                <a:tileRect/>
              </a:gradFill>
              <a:latin typeface="微软雅黑" panose="020B0503020204020204" pitchFamily="34" charset="-122"/>
              <a:ea typeface="微软雅黑" panose="020B0503020204020204" pitchFamily="34" charset="-122"/>
            </a:endParaRPr>
          </a:p>
        </p:txBody>
      </p:sp>
      <p:sp>
        <p:nvSpPr>
          <p:cNvPr id="32" name="文本框 31">
            <a:extLst>
              <a:ext uri="{FF2B5EF4-FFF2-40B4-BE49-F238E27FC236}">
                <a16:creationId xmlns:a16="http://schemas.microsoft.com/office/drawing/2014/main" id="{036A3E37-3F1B-411C-BAD3-7B5811DE6A7D}"/>
              </a:ext>
            </a:extLst>
          </p:cNvPr>
          <p:cNvSpPr txBox="1"/>
          <p:nvPr/>
        </p:nvSpPr>
        <p:spPr>
          <a:xfrm>
            <a:off x="7693359" y="2675255"/>
            <a:ext cx="844550" cy="922020"/>
          </a:xfrm>
          <a:prstGeom prst="rect">
            <a:avLst/>
          </a:prstGeom>
          <a:noFill/>
        </p:spPr>
        <p:txBody>
          <a:bodyPr wrap="square" rtlCol="0">
            <a:spAutoFit/>
          </a:bodyPr>
          <a:lstStyle/>
          <a:p>
            <a:pPr algn="ctr"/>
            <a:r>
              <a:rPr lang="en-US" sz="5400" b="1" dirty="0">
                <a:gradFill flip="none" rotWithShape="1">
                  <a:gsLst>
                    <a:gs pos="0">
                      <a:schemeClr val="bg1">
                        <a:alpha val="28000"/>
                      </a:schemeClr>
                    </a:gs>
                    <a:gs pos="81000">
                      <a:schemeClr val="bg1"/>
                    </a:gs>
                  </a:gsLst>
                  <a:lin ang="10800000" scaled="1"/>
                  <a:tileRect/>
                </a:gradFill>
                <a:latin typeface="微软雅黑" panose="020B0503020204020204" pitchFamily="34" charset="-122"/>
                <a:ea typeface="微软雅黑" panose="020B0503020204020204" pitchFamily="34" charset="-122"/>
              </a:rPr>
              <a:t>E</a:t>
            </a:r>
          </a:p>
        </p:txBody>
      </p:sp>
      <p:sp>
        <p:nvSpPr>
          <p:cNvPr id="33" name="文本框 32">
            <a:extLst>
              <a:ext uri="{FF2B5EF4-FFF2-40B4-BE49-F238E27FC236}">
                <a16:creationId xmlns:a16="http://schemas.microsoft.com/office/drawing/2014/main" id="{582D585D-4AD4-4169-AC80-1CA058F53E78}"/>
              </a:ext>
            </a:extLst>
          </p:cNvPr>
          <p:cNvSpPr txBox="1"/>
          <p:nvPr/>
        </p:nvSpPr>
        <p:spPr>
          <a:xfrm>
            <a:off x="8071730" y="2675255"/>
            <a:ext cx="844550" cy="922020"/>
          </a:xfrm>
          <a:prstGeom prst="rect">
            <a:avLst/>
          </a:prstGeom>
          <a:noFill/>
        </p:spPr>
        <p:txBody>
          <a:bodyPr wrap="square" rtlCol="0">
            <a:spAutoFit/>
          </a:bodyPr>
          <a:lstStyle/>
          <a:p>
            <a:pPr algn="ctr"/>
            <a:r>
              <a:rPr lang="en-US" sz="5400" b="1" dirty="0">
                <a:gradFill flip="none" rotWithShape="1">
                  <a:gsLst>
                    <a:gs pos="0">
                      <a:schemeClr val="bg1">
                        <a:alpha val="28000"/>
                      </a:schemeClr>
                    </a:gs>
                    <a:gs pos="81000">
                      <a:schemeClr val="bg1"/>
                    </a:gs>
                  </a:gsLst>
                  <a:lin ang="10800000" scaled="1"/>
                  <a:tileRect/>
                </a:gradFill>
                <a:latin typeface="微软雅黑" panose="020B0503020204020204" pitchFamily="34" charset="-122"/>
                <a:ea typeface="微软雅黑" panose="020B0503020204020204" pitchFamily="34" charset="-122"/>
              </a:rPr>
              <a:t>E</a:t>
            </a:r>
          </a:p>
        </p:txBody>
      </p:sp>
    </p:spTree>
    <p:extLst>
      <p:ext uri="{BB962C8B-B14F-4D97-AF65-F5344CB8AC3E}">
        <p14:creationId xmlns:p14="http://schemas.microsoft.com/office/powerpoint/2010/main" val="1762017585"/>
      </p:ext>
    </p:extLst>
  </p:cSld>
  <p:clrMapOvr>
    <a:masterClrMapping/>
  </p:clrMapOvr>
  <p:transition spd="med">
    <p:random/>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图片 32">
            <a:extLst>
              <a:ext uri="{FF2B5EF4-FFF2-40B4-BE49-F238E27FC236}">
                <a16:creationId xmlns:a16="http://schemas.microsoft.com/office/drawing/2014/main" id="{92BDC178-83C1-461E-A91C-F9B5D8AE3D23}"/>
              </a:ext>
            </a:extLst>
          </p:cNvPr>
          <p:cNvPicPr>
            <a:picLocks noChangeAspect="1"/>
          </p:cNvPicPr>
          <p:nvPr/>
        </p:nvPicPr>
        <p:blipFill rotWithShape="1">
          <a:blip r:embed="rId3" cstate="print"/>
          <a:srcRect/>
          <a:stretch>
            <a:fillRect/>
          </a:stretch>
        </p:blipFill>
        <p:spPr>
          <a:xfrm>
            <a:off x="459740" y="404111"/>
            <a:ext cx="631190" cy="603885"/>
          </a:xfrm>
          <a:custGeom>
            <a:avLst/>
            <a:gdLst>
              <a:gd name="connsiteX0" fmla="*/ 328653 w 657306"/>
              <a:gd name="connsiteY0" fmla="*/ 0 h 629920"/>
              <a:gd name="connsiteX1" fmla="*/ 657306 w 657306"/>
              <a:gd name="connsiteY1" fmla="*/ 314960 h 629920"/>
              <a:gd name="connsiteX2" fmla="*/ 328653 w 657306"/>
              <a:gd name="connsiteY2" fmla="*/ 629920 h 629920"/>
              <a:gd name="connsiteX3" fmla="*/ 0 w 657306"/>
              <a:gd name="connsiteY3" fmla="*/ 314960 h 629920"/>
              <a:gd name="connsiteX4" fmla="*/ 328653 w 657306"/>
              <a:gd name="connsiteY4" fmla="*/ 0 h 6299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7306" h="629920">
                <a:moveTo>
                  <a:pt x="328653" y="0"/>
                </a:moveTo>
                <a:cubicBezTo>
                  <a:pt x="510163" y="0"/>
                  <a:pt x="657306" y="141012"/>
                  <a:pt x="657306" y="314960"/>
                </a:cubicBezTo>
                <a:cubicBezTo>
                  <a:pt x="657306" y="488908"/>
                  <a:pt x="510163" y="629920"/>
                  <a:pt x="328653" y="629920"/>
                </a:cubicBezTo>
                <a:cubicBezTo>
                  <a:pt x="147143" y="629920"/>
                  <a:pt x="0" y="488908"/>
                  <a:pt x="0" y="314960"/>
                </a:cubicBezTo>
                <a:cubicBezTo>
                  <a:pt x="0" y="141012"/>
                  <a:pt x="147143" y="0"/>
                  <a:pt x="328653" y="0"/>
                </a:cubicBezTo>
                <a:close/>
              </a:path>
            </a:pathLst>
          </a:custGeom>
        </p:spPr>
      </p:pic>
      <p:sp>
        <p:nvSpPr>
          <p:cNvPr id="34" name="矩形 33">
            <a:extLst>
              <a:ext uri="{FF2B5EF4-FFF2-40B4-BE49-F238E27FC236}">
                <a16:creationId xmlns:a16="http://schemas.microsoft.com/office/drawing/2014/main" id="{F0CF4530-03C8-46A5-9E0D-05FF6CF3B397}"/>
              </a:ext>
            </a:extLst>
          </p:cNvPr>
          <p:cNvSpPr/>
          <p:nvPr/>
        </p:nvSpPr>
        <p:spPr>
          <a:xfrm>
            <a:off x="1217295" y="413665"/>
            <a:ext cx="1826141" cy="584775"/>
          </a:xfrm>
          <a:prstGeom prst="rect">
            <a:avLst/>
          </a:prstGeom>
        </p:spPr>
        <p:txBody>
          <a:bodyPr wrap="none">
            <a:spAutoFit/>
          </a:bodyPr>
          <a:lstStyle/>
          <a:p>
            <a:pPr lvl="0"/>
            <a:r>
              <a:rPr lang="zh-CN" altLang="en-US" sz="3200" b="1" dirty="0">
                <a:gradFill>
                  <a:gsLst>
                    <a:gs pos="0">
                      <a:srgbClr val="13A39C"/>
                    </a:gs>
                    <a:gs pos="35000">
                      <a:srgbClr val="1B90A8"/>
                    </a:gs>
                    <a:gs pos="67000">
                      <a:srgbClr val="4276AB"/>
                    </a:gs>
                    <a:gs pos="100000">
                      <a:srgbClr val="5E5CA3"/>
                    </a:gs>
                  </a:gsLst>
                  <a:lin ang="0" scaled="0"/>
                </a:gradFill>
                <a:latin typeface="Noto Sans S Chinese Medium" panose="020B0600000000000000" charset="-122"/>
                <a:ea typeface="Noto Sans S Chinese Medium" panose="020B0600000000000000" charset="-122"/>
                <a:cs typeface="WenQuanYi Micro Hei" panose="020B0606030804020204" pitchFamily="34" charset="-122"/>
                <a:sym typeface="Bahnschrift" panose="020B0502040204020203" pitchFamily="34" charset="0"/>
              </a:rPr>
              <a:t>登录界面</a:t>
            </a:r>
          </a:p>
        </p:txBody>
      </p:sp>
      <p:pic>
        <p:nvPicPr>
          <p:cNvPr id="3" name="图片 2">
            <a:extLst>
              <a:ext uri="{FF2B5EF4-FFF2-40B4-BE49-F238E27FC236}">
                <a16:creationId xmlns:a16="http://schemas.microsoft.com/office/drawing/2014/main" id="{5BFF58E8-C8B3-4B2D-95BC-DFB9576F0BFE}"/>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831111" y="1179938"/>
            <a:ext cx="10529778" cy="5273951"/>
          </a:xfrm>
          <a:prstGeom prst="rect">
            <a:avLst/>
          </a:prstGeom>
          <a:ln>
            <a:noFill/>
          </a:ln>
          <a:effectLst>
            <a:outerShdw blurRad="44450" dist="27940" dir="5400000" algn="ctr">
              <a:srgbClr val="000000">
                <a:alpha val="32000"/>
              </a:srgbClr>
            </a:outerShdw>
            <a:softEdge rad="12700"/>
          </a:effectLst>
          <a:scene3d>
            <a:camera prst="orthographicFront">
              <a:rot lat="0" lon="0" rev="0"/>
            </a:camera>
            <a:lightRig rig="balanced" dir="t">
              <a:rot lat="0" lon="0" rev="8700000"/>
            </a:lightRig>
          </a:scene3d>
          <a:sp3d>
            <a:bevelT w="190500" h="38100"/>
          </a:sp3d>
        </p:spPr>
      </p:pic>
    </p:spTree>
    <p:extLst>
      <p:ext uri="{BB962C8B-B14F-4D97-AF65-F5344CB8AC3E}">
        <p14:creationId xmlns:p14="http://schemas.microsoft.com/office/powerpoint/2010/main" val="2167645815"/>
      </p:ext>
    </p:extLst>
  </p:cSld>
  <p:clrMapOvr>
    <a:masterClrMapping/>
  </p:clrMapOvr>
  <p:transition spd="med">
    <p:random/>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p:cNvSpPr/>
          <p:nvPr/>
        </p:nvSpPr>
        <p:spPr>
          <a:xfrm>
            <a:off x="-8890" y="-48895"/>
            <a:ext cx="12209780" cy="6998335"/>
          </a:xfrm>
          <a:prstGeom prst="rect">
            <a:avLst/>
          </a:prstGeom>
          <a:gradFill>
            <a:gsLst>
              <a:gs pos="0">
                <a:srgbClr val="7026B8"/>
              </a:gs>
              <a:gs pos="96000">
                <a:srgbClr val="101354"/>
              </a:gs>
            </a:gsLst>
            <a:lin ang="162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 name="圆角矩形 4"/>
          <p:cNvSpPr/>
          <p:nvPr/>
        </p:nvSpPr>
        <p:spPr>
          <a:xfrm>
            <a:off x="-1996440" y="335280"/>
            <a:ext cx="3992880" cy="8869680"/>
          </a:xfrm>
          <a:prstGeom prst="round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Bahnschrift" panose="020B0502040204020203" pitchFamily="34" charset="0"/>
              <a:ea typeface="WenQuanYi Micro Hei" panose="020B0606030804020204" pitchFamily="34" charset="-122"/>
              <a:cs typeface="WenQuanYi Micro Hei" panose="020B0606030804020204" pitchFamily="34" charset="-122"/>
              <a:sym typeface="Bahnschrift" panose="020B0502040204020203" pitchFamily="34" charset="0"/>
            </a:endParaRPr>
          </a:p>
        </p:txBody>
      </p:sp>
      <p:grpSp>
        <p:nvGrpSpPr>
          <p:cNvPr id="30" name="组合 29"/>
          <p:cNvGrpSpPr/>
          <p:nvPr/>
        </p:nvGrpSpPr>
        <p:grpSpPr>
          <a:xfrm>
            <a:off x="501800" y="1667221"/>
            <a:ext cx="1166495" cy="726031"/>
            <a:chOff x="401320" y="2413437"/>
            <a:chExt cx="1166495" cy="726031"/>
          </a:xfrm>
        </p:grpSpPr>
        <p:cxnSp>
          <p:nvCxnSpPr>
            <p:cNvPr id="9" name="直接连接符 8"/>
            <p:cNvCxnSpPr/>
            <p:nvPr/>
          </p:nvCxnSpPr>
          <p:spPr>
            <a:xfrm>
              <a:off x="401320" y="3139468"/>
              <a:ext cx="914400" cy="0"/>
            </a:xfrm>
            <a:prstGeom prst="line">
              <a:avLst/>
            </a:prstGeom>
            <a:noFill/>
            <a:ln>
              <a:gradFill flip="none" rotWithShape="1">
                <a:gsLst>
                  <a:gs pos="0">
                    <a:srgbClr val="13A39C"/>
                  </a:gs>
                  <a:gs pos="35000">
                    <a:srgbClr val="1B90A8"/>
                  </a:gs>
                  <a:gs pos="67000">
                    <a:srgbClr val="4276AB"/>
                  </a:gs>
                  <a:gs pos="100000">
                    <a:srgbClr val="5E5CA3"/>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cxnSp>
        <p:sp>
          <p:nvSpPr>
            <p:cNvPr id="14" name="文本框 13"/>
            <p:cNvSpPr txBox="1"/>
            <p:nvPr/>
          </p:nvSpPr>
          <p:spPr>
            <a:xfrm>
              <a:off x="486410" y="2413437"/>
              <a:ext cx="1081405" cy="706755"/>
            </a:xfrm>
            <a:prstGeom prst="rect">
              <a:avLst/>
            </a:prstGeom>
            <a:noFill/>
          </p:spPr>
          <p:txBody>
            <a:bodyPr wrap="square" rtlCol="0">
              <a:spAutoFit/>
            </a:bodyPr>
            <a:lstStyle/>
            <a:p>
              <a:r>
                <a:rPr lang="en-US" altLang="zh-CN" sz="4000" dirty="0">
                  <a:solidFill>
                    <a:schemeClr val="bg1"/>
                  </a:solidFill>
                  <a:latin typeface="Noto Sans S Chinese Medium" panose="020B0600000000000000" charset="-122"/>
                  <a:ea typeface="Noto Sans S Chinese Medium" panose="020B0600000000000000" charset="-122"/>
                  <a:cs typeface="WenQuanYi Micro Hei" panose="020B0606030804020204" pitchFamily="34" charset="-122"/>
                  <a:sym typeface="Bahnschrift" panose="020B0502040204020203" pitchFamily="34" charset="0"/>
                </a:rPr>
                <a:t>01</a:t>
              </a:r>
            </a:p>
          </p:txBody>
        </p:sp>
      </p:grpSp>
      <p:grpSp>
        <p:nvGrpSpPr>
          <p:cNvPr id="31" name="组合 30"/>
          <p:cNvGrpSpPr/>
          <p:nvPr/>
        </p:nvGrpSpPr>
        <p:grpSpPr>
          <a:xfrm>
            <a:off x="501800" y="2416800"/>
            <a:ext cx="1518920" cy="726032"/>
            <a:chOff x="401320" y="3925272"/>
            <a:chExt cx="1518920" cy="726032"/>
          </a:xfrm>
        </p:grpSpPr>
        <p:cxnSp>
          <p:nvCxnSpPr>
            <p:cNvPr id="12" name="直接连接符 11"/>
            <p:cNvCxnSpPr/>
            <p:nvPr/>
          </p:nvCxnSpPr>
          <p:spPr>
            <a:xfrm>
              <a:off x="401320" y="4651304"/>
              <a:ext cx="914400" cy="0"/>
            </a:xfrm>
            <a:prstGeom prst="line">
              <a:avLst/>
            </a:prstGeom>
            <a:noFill/>
            <a:ln>
              <a:gradFill flip="none" rotWithShape="1">
                <a:gsLst>
                  <a:gs pos="0">
                    <a:srgbClr val="13A39C"/>
                  </a:gs>
                  <a:gs pos="35000">
                    <a:srgbClr val="1B90A8"/>
                  </a:gs>
                  <a:gs pos="67000">
                    <a:srgbClr val="4276AB"/>
                  </a:gs>
                  <a:gs pos="100000">
                    <a:srgbClr val="5E5CA3"/>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cxnSp>
        <p:sp>
          <p:nvSpPr>
            <p:cNvPr id="15" name="文本框 14"/>
            <p:cNvSpPr txBox="1"/>
            <p:nvPr/>
          </p:nvSpPr>
          <p:spPr>
            <a:xfrm>
              <a:off x="486410" y="3925272"/>
              <a:ext cx="1433830" cy="706755"/>
            </a:xfrm>
            <a:prstGeom prst="rect">
              <a:avLst/>
            </a:prstGeom>
            <a:noFill/>
          </p:spPr>
          <p:txBody>
            <a:bodyPr wrap="square" rtlCol="0">
              <a:spAutoFit/>
            </a:bodyPr>
            <a:lstStyle/>
            <a:p>
              <a:r>
                <a:rPr lang="en-US" altLang="zh-CN" sz="4000" dirty="0">
                  <a:solidFill>
                    <a:schemeClr val="bg1"/>
                  </a:solidFill>
                  <a:latin typeface="Noto Sans S Chinese Medium" panose="020B0600000000000000" charset="-122"/>
                  <a:ea typeface="Noto Sans S Chinese Medium" panose="020B0600000000000000" charset="-122"/>
                  <a:cs typeface="WenQuanYi Micro Hei" panose="020B0606030804020204" pitchFamily="34" charset="-122"/>
                  <a:sym typeface="Bahnschrift" panose="020B0502040204020203" pitchFamily="34" charset="0"/>
                </a:rPr>
                <a:t>02</a:t>
              </a:r>
            </a:p>
          </p:txBody>
        </p:sp>
      </p:grpSp>
      <p:grpSp>
        <p:nvGrpSpPr>
          <p:cNvPr id="32" name="组合 31"/>
          <p:cNvGrpSpPr/>
          <p:nvPr/>
        </p:nvGrpSpPr>
        <p:grpSpPr>
          <a:xfrm>
            <a:off x="501800" y="3175747"/>
            <a:ext cx="1247340" cy="706755"/>
            <a:chOff x="401320" y="5456524"/>
            <a:chExt cx="1247340" cy="706755"/>
          </a:xfrm>
        </p:grpSpPr>
        <p:cxnSp>
          <p:nvCxnSpPr>
            <p:cNvPr id="11" name="直接连接符 10"/>
            <p:cNvCxnSpPr/>
            <p:nvPr/>
          </p:nvCxnSpPr>
          <p:spPr>
            <a:xfrm>
              <a:off x="401320" y="6163141"/>
              <a:ext cx="914400" cy="0"/>
            </a:xfrm>
            <a:prstGeom prst="line">
              <a:avLst/>
            </a:prstGeom>
            <a:noFill/>
            <a:ln>
              <a:gradFill flip="none" rotWithShape="1">
                <a:gsLst>
                  <a:gs pos="0">
                    <a:srgbClr val="13A39C"/>
                  </a:gs>
                  <a:gs pos="35000">
                    <a:srgbClr val="1B90A8"/>
                  </a:gs>
                  <a:gs pos="67000">
                    <a:srgbClr val="4276AB"/>
                  </a:gs>
                  <a:gs pos="100000">
                    <a:srgbClr val="5E5CA3"/>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cxnSp>
        <p:sp>
          <p:nvSpPr>
            <p:cNvPr id="16" name="文本框 15"/>
            <p:cNvSpPr txBox="1"/>
            <p:nvPr/>
          </p:nvSpPr>
          <p:spPr>
            <a:xfrm>
              <a:off x="481530" y="5456524"/>
              <a:ext cx="1167130" cy="706755"/>
            </a:xfrm>
            <a:prstGeom prst="rect">
              <a:avLst/>
            </a:prstGeom>
            <a:noFill/>
          </p:spPr>
          <p:txBody>
            <a:bodyPr wrap="square" rtlCol="0">
              <a:spAutoFit/>
            </a:bodyPr>
            <a:lstStyle/>
            <a:p>
              <a:r>
                <a:rPr lang="en-US" altLang="zh-CN" sz="4000" dirty="0">
                  <a:solidFill>
                    <a:schemeClr val="bg1"/>
                  </a:solidFill>
                  <a:latin typeface="Noto Sans S Chinese Medium" panose="020B0600000000000000" charset="-122"/>
                  <a:ea typeface="Noto Sans S Chinese Medium" panose="020B0600000000000000" charset="-122"/>
                  <a:cs typeface="WenQuanYi Micro Hei" panose="020B0606030804020204" pitchFamily="34" charset="-122"/>
                  <a:sym typeface="Bahnschrift" panose="020B0502040204020203" pitchFamily="34" charset="0"/>
                </a:rPr>
                <a:t>03</a:t>
              </a:r>
            </a:p>
          </p:txBody>
        </p:sp>
      </p:grpSp>
      <p:sp>
        <p:nvSpPr>
          <p:cNvPr id="21" name="矩形 20"/>
          <p:cNvSpPr/>
          <p:nvPr/>
        </p:nvSpPr>
        <p:spPr>
          <a:xfrm>
            <a:off x="2875707" y="1791857"/>
            <a:ext cx="1826141" cy="584775"/>
          </a:xfrm>
          <a:prstGeom prst="rect">
            <a:avLst/>
          </a:prstGeom>
        </p:spPr>
        <p:txBody>
          <a:bodyPr wrap="none">
            <a:spAutoFit/>
          </a:bodyPr>
          <a:lstStyle/>
          <a:p>
            <a:pPr algn="dist"/>
            <a:r>
              <a:rPr lang="zh-CN" altLang="en-US" sz="3200" b="1" dirty="0">
                <a:solidFill>
                  <a:schemeClr val="bg1"/>
                </a:solidFill>
                <a:latin typeface="Noto Sans S Chinese Medium" panose="020B0600000000000000" charset="-122"/>
                <a:ea typeface="Noto Sans S Chinese Medium" panose="020B0600000000000000" charset="-122"/>
                <a:cs typeface="微软雅黑" panose="020B0503020204020204" pitchFamily="34" charset="-122"/>
                <a:sym typeface="+mn-ea"/>
              </a:rPr>
              <a:t>产品架构</a:t>
            </a:r>
          </a:p>
        </p:txBody>
      </p:sp>
      <p:sp>
        <p:nvSpPr>
          <p:cNvPr id="24" name="矩形 23"/>
          <p:cNvSpPr/>
          <p:nvPr/>
        </p:nvSpPr>
        <p:spPr>
          <a:xfrm>
            <a:off x="2867457" y="2509128"/>
            <a:ext cx="2621280" cy="583565"/>
          </a:xfrm>
          <a:prstGeom prst="rect">
            <a:avLst/>
          </a:prstGeom>
        </p:spPr>
        <p:txBody>
          <a:bodyPr wrap="none">
            <a:spAutoFit/>
          </a:bodyPr>
          <a:lstStyle/>
          <a:p>
            <a:pPr algn="dist"/>
            <a:r>
              <a:rPr lang="zh-CN" altLang="en-US" sz="3200" b="1" dirty="0">
                <a:solidFill>
                  <a:schemeClr val="bg1"/>
                </a:solidFill>
                <a:ea typeface="Noto Sans S Chinese Medium" panose="020B0600000000000000" charset="-122"/>
                <a:sym typeface="+mn-ea"/>
              </a:rPr>
              <a:t>产品优势</a:t>
            </a:r>
          </a:p>
        </p:txBody>
      </p:sp>
      <p:sp>
        <p:nvSpPr>
          <p:cNvPr id="27" name="矩形 26"/>
          <p:cNvSpPr/>
          <p:nvPr/>
        </p:nvSpPr>
        <p:spPr>
          <a:xfrm>
            <a:off x="2714168" y="3269058"/>
            <a:ext cx="2768707" cy="584775"/>
          </a:xfrm>
          <a:prstGeom prst="rect">
            <a:avLst/>
          </a:prstGeom>
        </p:spPr>
        <p:txBody>
          <a:bodyPr wrap="none">
            <a:spAutoFit/>
          </a:bodyPr>
          <a:lstStyle/>
          <a:p>
            <a:pPr algn="dist"/>
            <a:r>
              <a:rPr lang="en-US" altLang="zh-CN" sz="3200" b="1" dirty="0">
                <a:solidFill>
                  <a:schemeClr val="bg1"/>
                </a:solidFill>
                <a:latin typeface="Noto Sans S Chinese Medium" panose="020B0600000000000000" charset="-122"/>
                <a:ea typeface="Noto Sans S Chinese Medium" panose="020B0600000000000000" charset="-122"/>
                <a:cs typeface="Noto Sans S Chinese Medium" panose="020B0600000000000000" charset="-122"/>
                <a:sym typeface="+mn-lt"/>
              </a:rPr>
              <a:t> </a:t>
            </a:r>
            <a:r>
              <a:rPr lang="zh-CN" altLang="en-US" sz="3200" b="1" dirty="0">
                <a:solidFill>
                  <a:schemeClr val="bg1"/>
                </a:solidFill>
                <a:latin typeface="Noto Sans S Chinese Medium" panose="020B0600000000000000" charset="-122"/>
                <a:ea typeface="Noto Sans S Chinese Medium" panose="020B0600000000000000" charset="-122"/>
                <a:cs typeface="Noto Sans S Chinese Medium" panose="020B0600000000000000" charset="-122"/>
                <a:sym typeface="+mn-ea"/>
              </a:rPr>
              <a:t>功能界面展示</a:t>
            </a:r>
          </a:p>
        </p:txBody>
      </p:sp>
      <p:sp>
        <p:nvSpPr>
          <p:cNvPr id="6" name="流程图: 可选过程 5"/>
          <p:cNvSpPr/>
          <p:nvPr/>
        </p:nvSpPr>
        <p:spPr>
          <a:xfrm rot="2700000" flipH="1" flipV="1">
            <a:off x="6720205" y="-2752725"/>
            <a:ext cx="8037195" cy="8037195"/>
          </a:xfrm>
          <a:prstGeom prst="flowChartAlternateProcess">
            <a:avLst/>
          </a:prstGeom>
          <a:noFill/>
          <a:ln>
            <a:solidFill>
              <a:schemeClr val="bg1">
                <a:alpha val="66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Bahnschrift" panose="020B0502040204020203" pitchFamily="34" charset="0"/>
              <a:ea typeface="WenQuanYi Micro Hei" panose="020B0606030804020204" pitchFamily="34" charset="-122"/>
              <a:cs typeface="WenQuanYi Micro Hei" panose="020B0606030804020204" pitchFamily="34" charset="-122"/>
              <a:sym typeface="Bahnschrift" panose="020B0502040204020203" pitchFamily="34" charset="0"/>
            </a:endParaRPr>
          </a:p>
        </p:txBody>
      </p:sp>
      <p:sp>
        <p:nvSpPr>
          <p:cNvPr id="8" name="流程图: 可选过程 7"/>
          <p:cNvSpPr/>
          <p:nvPr/>
        </p:nvSpPr>
        <p:spPr>
          <a:xfrm rot="2700000" flipH="1" flipV="1">
            <a:off x="7545576" y="-1506953"/>
            <a:ext cx="6063912" cy="6063912"/>
          </a:xfrm>
          <a:prstGeom prst="flowChartAlternateProcess">
            <a:avLst/>
          </a:prstGeom>
          <a:gradFill rotWithShape="0">
            <a:gsLst>
              <a:gs pos="0">
                <a:srgbClr val="7026B8"/>
              </a:gs>
              <a:gs pos="100000">
                <a:srgbClr val="101354"/>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Bahnschrift" panose="020B0502040204020203" pitchFamily="34" charset="0"/>
              <a:ea typeface="WenQuanYi Micro Hei" panose="020B0606030804020204" pitchFamily="34" charset="-122"/>
              <a:cs typeface="WenQuanYi Micro Hei" panose="020B0606030804020204" pitchFamily="34" charset="-122"/>
              <a:sym typeface="Bahnschrift" panose="020B0502040204020203" pitchFamily="34" charset="0"/>
            </a:endParaRPr>
          </a:p>
        </p:txBody>
      </p:sp>
      <p:grpSp>
        <p:nvGrpSpPr>
          <p:cNvPr id="17" name="组合 16"/>
          <p:cNvGrpSpPr/>
          <p:nvPr/>
        </p:nvGrpSpPr>
        <p:grpSpPr>
          <a:xfrm>
            <a:off x="7958629" y="1186115"/>
            <a:ext cx="3509645" cy="1351915"/>
            <a:chOff x="1936289" y="2771710"/>
            <a:chExt cx="3509645" cy="1351915"/>
          </a:xfrm>
        </p:grpSpPr>
        <p:sp>
          <p:nvSpPr>
            <p:cNvPr id="18" name="文本框 17"/>
            <p:cNvSpPr txBox="1"/>
            <p:nvPr/>
          </p:nvSpPr>
          <p:spPr>
            <a:xfrm>
              <a:off x="2570654" y="2771710"/>
              <a:ext cx="2100580" cy="768350"/>
            </a:xfrm>
            <a:prstGeom prst="rect">
              <a:avLst/>
            </a:prstGeom>
            <a:noFill/>
          </p:spPr>
          <p:txBody>
            <a:bodyPr wrap="square" rtlCol="0">
              <a:spAutoFit/>
            </a:bodyPr>
            <a:lstStyle/>
            <a:p>
              <a:pPr algn="dist"/>
              <a:r>
                <a:rPr lang="zh-CN" altLang="en-US" sz="4400" b="1" dirty="0">
                  <a:solidFill>
                    <a:schemeClr val="bg1"/>
                  </a:solidFill>
                  <a:latin typeface="Noto Sans S Chinese Medium" panose="020B0600000000000000" charset="-122"/>
                  <a:ea typeface="Noto Sans S Chinese Medium" panose="020B0600000000000000" charset="-122"/>
                </a:rPr>
                <a:t>目录</a:t>
              </a:r>
            </a:p>
          </p:txBody>
        </p:sp>
        <p:sp>
          <p:nvSpPr>
            <p:cNvPr id="19" name="文本框 18"/>
            <p:cNvSpPr txBox="1"/>
            <p:nvPr/>
          </p:nvSpPr>
          <p:spPr>
            <a:xfrm>
              <a:off x="1936289" y="3540060"/>
              <a:ext cx="3509645" cy="583565"/>
            </a:xfrm>
            <a:prstGeom prst="rect">
              <a:avLst/>
            </a:prstGeom>
            <a:noFill/>
          </p:spPr>
          <p:txBody>
            <a:bodyPr wrap="square" rtlCol="0">
              <a:spAutoFit/>
            </a:bodyPr>
            <a:lstStyle>
              <a:defPPr>
                <a:defRPr lang="zh-CN"/>
              </a:defPPr>
              <a:lvl1pPr algn="dist">
                <a:defRPr sz="4400">
                  <a:solidFill>
                    <a:schemeClr val="bg1"/>
                  </a:solidFill>
                  <a:latin typeface="等线 Light" panose="02010600030101010101" pitchFamily="2" charset="-122"/>
                  <a:ea typeface="等线 Light" panose="02010600030101010101" pitchFamily="2" charset="-122"/>
                </a:defRPr>
              </a:lvl1pPr>
            </a:lstStyle>
            <a:p>
              <a:r>
                <a:rPr lang="en-US" altLang="zh-CN" sz="3200" dirty="0">
                  <a:solidFill>
                    <a:schemeClr val="bg1"/>
                  </a:solidFill>
                  <a:latin typeface="Noto Sans S Chinese Medium" panose="020B0600000000000000" charset="-122"/>
                  <a:ea typeface="Noto Sans S Chinese Medium" panose="020B0600000000000000" charset="-122"/>
                </a:rPr>
                <a:t>CONTENTS</a:t>
              </a:r>
            </a:p>
          </p:txBody>
        </p:sp>
      </p:grpSp>
      <p:grpSp>
        <p:nvGrpSpPr>
          <p:cNvPr id="33" name="组合 32">
            <a:extLst>
              <a:ext uri="{FF2B5EF4-FFF2-40B4-BE49-F238E27FC236}">
                <a16:creationId xmlns:a16="http://schemas.microsoft.com/office/drawing/2014/main" id="{CC450EC5-59C6-40BE-A00E-F77157AD10E3}"/>
              </a:ext>
            </a:extLst>
          </p:cNvPr>
          <p:cNvGrpSpPr/>
          <p:nvPr/>
        </p:nvGrpSpPr>
        <p:grpSpPr>
          <a:xfrm>
            <a:off x="515189" y="3888934"/>
            <a:ext cx="1231298" cy="706755"/>
            <a:chOff x="401320" y="5456524"/>
            <a:chExt cx="1231298" cy="706755"/>
          </a:xfrm>
        </p:grpSpPr>
        <p:cxnSp>
          <p:nvCxnSpPr>
            <p:cNvPr id="34" name="直接连接符 33">
              <a:extLst>
                <a:ext uri="{FF2B5EF4-FFF2-40B4-BE49-F238E27FC236}">
                  <a16:creationId xmlns:a16="http://schemas.microsoft.com/office/drawing/2014/main" id="{6FAC86CF-99A1-4926-8BFB-954FCCE9DAB7}"/>
                </a:ext>
              </a:extLst>
            </p:cNvPr>
            <p:cNvCxnSpPr/>
            <p:nvPr/>
          </p:nvCxnSpPr>
          <p:spPr>
            <a:xfrm>
              <a:off x="401320" y="6163141"/>
              <a:ext cx="914400" cy="0"/>
            </a:xfrm>
            <a:prstGeom prst="line">
              <a:avLst/>
            </a:prstGeom>
            <a:noFill/>
            <a:ln>
              <a:gradFill flip="none" rotWithShape="1">
                <a:gsLst>
                  <a:gs pos="0">
                    <a:srgbClr val="13A39C"/>
                  </a:gs>
                  <a:gs pos="35000">
                    <a:srgbClr val="1B90A8"/>
                  </a:gs>
                  <a:gs pos="67000">
                    <a:srgbClr val="4276AB"/>
                  </a:gs>
                  <a:gs pos="100000">
                    <a:srgbClr val="5E5CA3"/>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cxnSp>
        <p:sp>
          <p:nvSpPr>
            <p:cNvPr id="35" name="文本框 34">
              <a:extLst>
                <a:ext uri="{FF2B5EF4-FFF2-40B4-BE49-F238E27FC236}">
                  <a16:creationId xmlns:a16="http://schemas.microsoft.com/office/drawing/2014/main" id="{FBB81332-EA07-4922-9FB4-79E76E072C97}"/>
                </a:ext>
              </a:extLst>
            </p:cNvPr>
            <p:cNvSpPr txBox="1"/>
            <p:nvPr/>
          </p:nvSpPr>
          <p:spPr>
            <a:xfrm>
              <a:off x="465488" y="5456524"/>
              <a:ext cx="1167130" cy="706755"/>
            </a:xfrm>
            <a:prstGeom prst="rect">
              <a:avLst/>
            </a:prstGeom>
            <a:noFill/>
          </p:spPr>
          <p:txBody>
            <a:bodyPr wrap="square" rtlCol="0">
              <a:spAutoFit/>
            </a:bodyPr>
            <a:lstStyle/>
            <a:p>
              <a:r>
                <a:rPr lang="en-US" altLang="zh-CN" sz="4000" dirty="0">
                  <a:solidFill>
                    <a:schemeClr val="bg1"/>
                  </a:solidFill>
                  <a:latin typeface="Noto Sans S Chinese Medium" panose="020B0600000000000000" charset="-122"/>
                  <a:ea typeface="Noto Sans S Chinese Medium" panose="020B0600000000000000" charset="-122"/>
                  <a:cs typeface="WenQuanYi Micro Hei" panose="020B0606030804020204" pitchFamily="34" charset="-122"/>
                  <a:sym typeface="Bahnschrift" panose="020B0502040204020203" pitchFamily="34" charset="0"/>
                </a:rPr>
                <a:t>04</a:t>
              </a:r>
            </a:p>
          </p:txBody>
        </p:sp>
      </p:grpSp>
      <p:sp>
        <p:nvSpPr>
          <p:cNvPr id="37" name="矩形 36">
            <a:extLst>
              <a:ext uri="{FF2B5EF4-FFF2-40B4-BE49-F238E27FC236}">
                <a16:creationId xmlns:a16="http://schemas.microsoft.com/office/drawing/2014/main" id="{03538FDA-521E-45EF-9490-5C214D38E5ED}"/>
              </a:ext>
            </a:extLst>
          </p:cNvPr>
          <p:cNvSpPr/>
          <p:nvPr/>
        </p:nvSpPr>
        <p:spPr>
          <a:xfrm>
            <a:off x="2845916" y="4012389"/>
            <a:ext cx="1826141" cy="584775"/>
          </a:xfrm>
          <a:prstGeom prst="rect">
            <a:avLst/>
          </a:prstGeom>
        </p:spPr>
        <p:txBody>
          <a:bodyPr wrap="none">
            <a:spAutoFit/>
          </a:bodyPr>
          <a:lstStyle/>
          <a:p>
            <a:pPr algn="dist"/>
            <a:r>
              <a:rPr lang="zh-CN" altLang="en-US" sz="3200" b="1" dirty="0">
                <a:solidFill>
                  <a:schemeClr val="bg1"/>
                </a:solidFill>
                <a:latin typeface="Noto Sans S Chinese Medium" panose="020B0600000000000000" charset="-122"/>
                <a:ea typeface="Noto Sans S Chinese Medium" panose="020B0600000000000000" charset="-122"/>
                <a:cs typeface="Noto Sans S Chinese Medium" panose="020B0600000000000000" charset="-122"/>
                <a:sym typeface="+mn-lt"/>
              </a:rPr>
              <a:t>场景小览</a:t>
            </a:r>
            <a:endParaRPr lang="zh-CN" altLang="en-US" sz="3200" b="1" dirty="0">
              <a:solidFill>
                <a:schemeClr val="bg1"/>
              </a:solidFill>
              <a:latin typeface="Noto Sans S Chinese Medium" panose="020B0600000000000000" charset="-122"/>
              <a:ea typeface="Noto Sans S Chinese Medium" panose="020B0600000000000000" charset="-122"/>
              <a:cs typeface="Noto Sans S Chinese Medium" panose="020B0600000000000000" charset="-122"/>
              <a:sym typeface="+mn-ea"/>
            </a:endParaRPr>
          </a:p>
        </p:txBody>
      </p:sp>
      <p:grpSp>
        <p:nvGrpSpPr>
          <p:cNvPr id="39" name="组合 38">
            <a:extLst>
              <a:ext uri="{FF2B5EF4-FFF2-40B4-BE49-F238E27FC236}">
                <a16:creationId xmlns:a16="http://schemas.microsoft.com/office/drawing/2014/main" id="{E638BC7A-3285-48EC-85FE-9E6BB288C254}"/>
              </a:ext>
            </a:extLst>
          </p:cNvPr>
          <p:cNvGrpSpPr/>
          <p:nvPr/>
        </p:nvGrpSpPr>
        <p:grpSpPr>
          <a:xfrm>
            <a:off x="528578" y="4608667"/>
            <a:ext cx="1215256" cy="706755"/>
            <a:chOff x="401320" y="5456524"/>
            <a:chExt cx="1215256" cy="706755"/>
          </a:xfrm>
        </p:grpSpPr>
        <p:cxnSp>
          <p:nvCxnSpPr>
            <p:cNvPr id="40" name="直接连接符 39">
              <a:extLst>
                <a:ext uri="{FF2B5EF4-FFF2-40B4-BE49-F238E27FC236}">
                  <a16:creationId xmlns:a16="http://schemas.microsoft.com/office/drawing/2014/main" id="{493CC2F0-21B6-434D-9383-3DB895EC0F56}"/>
                </a:ext>
              </a:extLst>
            </p:cNvPr>
            <p:cNvCxnSpPr/>
            <p:nvPr/>
          </p:nvCxnSpPr>
          <p:spPr>
            <a:xfrm>
              <a:off x="401320" y="6163141"/>
              <a:ext cx="914400" cy="0"/>
            </a:xfrm>
            <a:prstGeom prst="line">
              <a:avLst/>
            </a:prstGeom>
            <a:noFill/>
            <a:ln>
              <a:gradFill flip="none" rotWithShape="1">
                <a:gsLst>
                  <a:gs pos="0">
                    <a:srgbClr val="13A39C"/>
                  </a:gs>
                  <a:gs pos="35000">
                    <a:srgbClr val="1B90A8"/>
                  </a:gs>
                  <a:gs pos="67000">
                    <a:srgbClr val="4276AB"/>
                  </a:gs>
                  <a:gs pos="100000">
                    <a:srgbClr val="5E5CA3"/>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cxnSp>
        <p:sp>
          <p:nvSpPr>
            <p:cNvPr id="41" name="文本框 40">
              <a:extLst>
                <a:ext uri="{FF2B5EF4-FFF2-40B4-BE49-F238E27FC236}">
                  <a16:creationId xmlns:a16="http://schemas.microsoft.com/office/drawing/2014/main" id="{C3347202-FCCE-4EF9-AFAC-1BD0A8B9F7E6}"/>
                </a:ext>
              </a:extLst>
            </p:cNvPr>
            <p:cNvSpPr txBox="1"/>
            <p:nvPr/>
          </p:nvSpPr>
          <p:spPr>
            <a:xfrm>
              <a:off x="449446" y="5456524"/>
              <a:ext cx="1167130" cy="706755"/>
            </a:xfrm>
            <a:prstGeom prst="rect">
              <a:avLst/>
            </a:prstGeom>
            <a:noFill/>
          </p:spPr>
          <p:txBody>
            <a:bodyPr wrap="square" rtlCol="0">
              <a:spAutoFit/>
            </a:bodyPr>
            <a:lstStyle/>
            <a:p>
              <a:r>
                <a:rPr lang="en-US" altLang="zh-CN" sz="4000" dirty="0">
                  <a:solidFill>
                    <a:schemeClr val="bg1"/>
                  </a:solidFill>
                  <a:latin typeface="Noto Sans S Chinese Medium" panose="020B0600000000000000" charset="-122"/>
                  <a:ea typeface="Noto Sans S Chinese Medium" panose="020B0600000000000000" charset="-122"/>
                  <a:cs typeface="WenQuanYi Micro Hei" panose="020B0606030804020204" pitchFamily="34" charset="-122"/>
                  <a:sym typeface="Bahnschrift" panose="020B0502040204020203" pitchFamily="34" charset="0"/>
                </a:rPr>
                <a:t>05</a:t>
              </a:r>
            </a:p>
          </p:txBody>
        </p:sp>
      </p:grpSp>
      <p:sp>
        <p:nvSpPr>
          <p:cNvPr id="43" name="矩形 42">
            <a:extLst>
              <a:ext uri="{FF2B5EF4-FFF2-40B4-BE49-F238E27FC236}">
                <a16:creationId xmlns:a16="http://schemas.microsoft.com/office/drawing/2014/main" id="{BCC7DDD4-2ADA-4EA9-A9F7-005CA0BBC61E}"/>
              </a:ext>
            </a:extLst>
          </p:cNvPr>
          <p:cNvSpPr/>
          <p:nvPr/>
        </p:nvSpPr>
        <p:spPr>
          <a:xfrm>
            <a:off x="2713296" y="4732122"/>
            <a:ext cx="3589444" cy="584775"/>
          </a:xfrm>
          <a:prstGeom prst="rect">
            <a:avLst/>
          </a:prstGeom>
        </p:spPr>
        <p:txBody>
          <a:bodyPr wrap="none">
            <a:spAutoFit/>
          </a:bodyPr>
          <a:lstStyle/>
          <a:p>
            <a:pPr algn="dist"/>
            <a:r>
              <a:rPr lang="en-US" altLang="zh-CN" sz="3200" b="1" dirty="0">
                <a:solidFill>
                  <a:schemeClr val="bg1"/>
                </a:solidFill>
                <a:latin typeface="Noto Sans S Chinese Medium" panose="020B0600000000000000" charset="-122"/>
                <a:ea typeface="Noto Sans S Chinese Medium" panose="020B0600000000000000" charset="-122"/>
                <a:cs typeface="Noto Sans S Chinese Medium" panose="020B0600000000000000" charset="-122"/>
                <a:sym typeface="+mn-lt"/>
              </a:rPr>
              <a:t> </a:t>
            </a:r>
            <a:r>
              <a:rPr lang="zh-CN" altLang="en-US" sz="3200" b="1" dirty="0">
                <a:solidFill>
                  <a:schemeClr val="bg1"/>
                </a:solidFill>
                <a:latin typeface="Noto Sans S Chinese Medium" panose="020B0600000000000000" charset="-122"/>
                <a:ea typeface="Noto Sans S Chinese Medium" panose="020B0600000000000000" charset="-122"/>
                <a:cs typeface="Noto Sans S Chinese Medium" panose="020B0600000000000000" charset="-122"/>
                <a:sym typeface="+mn-ea"/>
              </a:rPr>
              <a:t>调研、实施、售后</a:t>
            </a:r>
          </a:p>
        </p:txBody>
      </p:sp>
    </p:spTree>
  </p:cSld>
  <p:clrMapOvr>
    <a:masterClrMapping/>
  </p:clrMapOvr>
  <p:transition spd="med">
    <p:random/>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图片 32">
            <a:extLst>
              <a:ext uri="{FF2B5EF4-FFF2-40B4-BE49-F238E27FC236}">
                <a16:creationId xmlns:a16="http://schemas.microsoft.com/office/drawing/2014/main" id="{92BDC178-83C1-461E-A91C-F9B5D8AE3D23}"/>
              </a:ext>
            </a:extLst>
          </p:cNvPr>
          <p:cNvPicPr>
            <a:picLocks noChangeAspect="1"/>
          </p:cNvPicPr>
          <p:nvPr/>
        </p:nvPicPr>
        <p:blipFill rotWithShape="1">
          <a:blip r:embed="rId3" cstate="print"/>
          <a:srcRect/>
          <a:stretch>
            <a:fillRect/>
          </a:stretch>
        </p:blipFill>
        <p:spPr>
          <a:xfrm>
            <a:off x="459740" y="404111"/>
            <a:ext cx="631190" cy="603885"/>
          </a:xfrm>
          <a:custGeom>
            <a:avLst/>
            <a:gdLst>
              <a:gd name="connsiteX0" fmla="*/ 328653 w 657306"/>
              <a:gd name="connsiteY0" fmla="*/ 0 h 629920"/>
              <a:gd name="connsiteX1" fmla="*/ 657306 w 657306"/>
              <a:gd name="connsiteY1" fmla="*/ 314960 h 629920"/>
              <a:gd name="connsiteX2" fmla="*/ 328653 w 657306"/>
              <a:gd name="connsiteY2" fmla="*/ 629920 h 629920"/>
              <a:gd name="connsiteX3" fmla="*/ 0 w 657306"/>
              <a:gd name="connsiteY3" fmla="*/ 314960 h 629920"/>
              <a:gd name="connsiteX4" fmla="*/ 328653 w 657306"/>
              <a:gd name="connsiteY4" fmla="*/ 0 h 6299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7306" h="629920">
                <a:moveTo>
                  <a:pt x="328653" y="0"/>
                </a:moveTo>
                <a:cubicBezTo>
                  <a:pt x="510163" y="0"/>
                  <a:pt x="657306" y="141012"/>
                  <a:pt x="657306" y="314960"/>
                </a:cubicBezTo>
                <a:cubicBezTo>
                  <a:pt x="657306" y="488908"/>
                  <a:pt x="510163" y="629920"/>
                  <a:pt x="328653" y="629920"/>
                </a:cubicBezTo>
                <a:cubicBezTo>
                  <a:pt x="147143" y="629920"/>
                  <a:pt x="0" y="488908"/>
                  <a:pt x="0" y="314960"/>
                </a:cubicBezTo>
                <a:cubicBezTo>
                  <a:pt x="0" y="141012"/>
                  <a:pt x="147143" y="0"/>
                  <a:pt x="328653" y="0"/>
                </a:cubicBezTo>
                <a:close/>
              </a:path>
            </a:pathLst>
          </a:custGeom>
        </p:spPr>
      </p:pic>
      <p:sp>
        <p:nvSpPr>
          <p:cNvPr id="34" name="矩形 33">
            <a:extLst>
              <a:ext uri="{FF2B5EF4-FFF2-40B4-BE49-F238E27FC236}">
                <a16:creationId xmlns:a16="http://schemas.microsoft.com/office/drawing/2014/main" id="{F0CF4530-03C8-46A5-9E0D-05FF6CF3B397}"/>
              </a:ext>
            </a:extLst>
          </p:cNvPr>
          <p:cNvSpPr/>
          <p:nvPr/>
        </p:nvSpPr>
        <p:spPr>
          <a:xfrm>
            <a:off x="1217295" y="413665"/>
            <a:ext cx="1005403" cy="584775"/>
          </a:xfrm>
          <a:prstGeom prst="rect">
            <a:avLst/>
          </a:prstGeom>
        </p:spPr>
        <p:txBody>
          <a:bodyPr wrap="none">
            <a:spAutoFit/>
          </a:bodyPr>
          <a:lstStyle/>
          <a:p>
            <a:pPr lvl="0"/>
            <a:r>
              <a:rPr lang="zh-CN" altLang="en-US" sz="3200" b="1" dirty="0">
                <a:gradFill>
                  <a:gsLst>
                    <a:gs pos="0">
                      <a:srgbClr val="13A39C"/>
                    </a:gs>
                    <a:gs pos="35000">
                      <a:srgbClr val="1B90A8"/>
                    </a:gs>
                    <a:gs pos="67000">
                      <a:srgbClr val="4276AB"/>
                    </a:gs>
                    <a:gs pos="100000">
                      <a:srgbClr val="5E5CA3"/>
                    </a:gs>
                  </a:gsLst>
                  <a:lin ang="0" scaled="0"/>
                </a:gradFill>
                <a:latin typeface="Noto Sans S Chinese Medium" panose="020B0600000000000000" charset="-122"/>
                <a:ea typeface="Noto Sans S Chinese Medium" panose="020B0600000000000000" charset="-122"/>
                <a:cs typeface="WenQuanYi Micro Hei" panose="020B0606030804020204" pitchFamily="34" charset="-122"/>
                <a:sym typeface="Bahnschrift" panose="020B0502040204020203" pitchFamily="34" charset="0"/>
              </a:rPr>
              <a:t>首页</a:t>
            </a:r>
          </a:p>
        </p:txBody>
      </p:sp>
      <p:pic>
        <p:nvPicPr>
          <p:cNvPr id="2" name="图片 1">
            <a:extLst>
              <a:ext uri="{FF2B5EF4-FFF2-40B4-BE49-F238E27FC236}">
                <a16:creationId xmlns:a16="http://schemas.microsoft.com/office/drawing/2014/main" id="{AF2DDCF1-8783-4B37-9BCA-E630C014BF29}"/>
              </a:ext>
            </a:extLst>
          </p:cNvPr>
          <p:cNvPicPr>
            <a:picLocks noChangeAspect="1"/>
          </p:cNvPicPr>
          <p:nvPr/>
        </p:nvPicPr>
        <p:blipFill>
          <a:blip r:embed="rId4"/>
          <a:stretch>
            <a:fillRect/>
          </a:stretch>
        </p:blipFill>
        <p:spPr>
          <a:xfrm>
            <a:off x="727087" y="1266800"/>
            <a:ext cx="10737826" cy="5240282"/>
          </a:xfrm>
          <a:prstGeom prst="rect">
            <a:avLst/>
          </a:prstGeom>
          <a:ln>
            <a:noFill/>
          </a:ln>
          <a:effectLst>
            <a:glow rad="139700">
              <a:schemeClr val="accent1">
                <a:satMod val="175000"/>
                <a:alpha val="40000"/>
              </a:schemeClr>
            </a:glow>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spTree>
    <p:extLst>
      <p:ext uri="{BB962C8B-B14F-4D97-AF65-F5344CB8AC3E}">
        <p14:creationId xmlns:p14="http://schemas.microsoft.com/office/powerpoint/2010/main" val="2616888731"/>
      </p:ext>
    </p:extLst>
  </p:cSld>
  <p:clrMapOvr>
    <a:masterClrMapping/>
  </p:clrMapOvr>
  <p:transition spd="med">
    <p:random/>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图片 32">
            <a:extLst>
              <a:ext uri="{FF2B5EF4-FFF2-40B4-BE49-F238E27FC236}">
                <a16:creationId xmlns:a16="http://schemas.microsoft.com/office/drawing/2014/main" id="{92BDC178-83C1-461E-A91C-F9B5D8AE3D23}"/>
              </a:ext>
            </a:extLst>
          </p:cNvPr>
          <p:cNvPicPr>
            <a:picLocks noChangeAspect="1"/>
          </p:cNvPicPr>
          <p:nvPr/>
        </p:nvPicPr>
        <p:blipFill rotWithShape="1">
          <a:blip r:embed="rId3" cstate="print"/>
          <a:srcRect/>
          <a:stretch>
            <a:fillRect/>
          </a:stretch>
        </p:blipFill>
        <p:spPr>
          <a:xfrm>
            <a:off x="459740" y="404111"/>
            <a:ext cx="631190" cy="603885"/>
          </a:xfrm>
          <a:custGeom>
            <a:avLst/>
            <a:gdLst>
              <a:gd name="connsiteX0" fmla="*/ 328653 w 657306"/>
              <a:gd name="connsiteY0" fmla="*/ 0 h 629920"/>
              <a:gd name="connsiteX1" fmla="*/ 657306 w 657306"/>
              <a:gd name="connsiteY1" fmla="*/ 314960 h 629920"/>
              <a:gd name="connsiteX2" fmla="*/ 328653 w 657306"/>
              <a:gd name="connsiteY2" fmla="*/ 629920 h 629920"/>
              <a:gd name="connsiteX3" fmla="*/ 0 w 657306"/>
              <a:gd name="connsiteY3" fmla="*/ 314960 h 629920"/>
              <a:gd name="connsiteX4" fmla="*/ 328653 w 657306"/>
              <a:gd name="connsiteY4" fmla="*/ 0 h 6299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7306" h="629920">
                <a:moveTo>
                  <a:pt x="328653" y="0"/>
                </a:moveTo>
                <a:cubicBezTo>
                  <a:pt x="510163" y="0"/>
                  <a:pt x="657306" y="141012"/>
                  <a:pt x="657306" y="314960"/>
                </a:cubicBezTo>
                <a:cubicBezTo>
                  <a:pt x="657306" y="488908"/>
                  <a:pt x="510163" y="629920"/>
                  <a:pt x="328653" y="629920"/>
                </a:cubicBezTo>
                <a:cubicBezTo>
                  <a:pt x="147143" y="629920"/>
                  <a:pt x="0" y="488908"/>
                  <a:pt x="0" y="314960"/>
                </a:cubicBezTo>
                <a:cubicBezTo>
                  <a:pt x="0" y="141012"/>
                  <a:pt x="147143" y="0"/>
                  <a:pt x="328653" y="0"/>
                </a:cubicBezTo>
                <a:close/>
              </a:path>
            </a:pathLst>
          </a:custGeom>
        </p:spPr>
      </p:pic>
      <p:sp>
        <p:nvSpPr>
          <p:cNvPr id="34" name="矩形 33">
            <a:extLst>
              <a:ext uri="{FF2B5EF4-FFF2-40B4-BE49-F238E27FC236}">
                <a16:creationId xmlns:a16="http://schemas.microsoft.com/office/drawing/2014/main" id="{F0CF4530-03C8-46A5-9E0D-05FF6CF3B397}"/>
              </a:ext>
            </a:extLst>
          </p:cNvPr>
          <p:cNvSpPr/>
          <p:nvPr/>
        </p:nvSpPr>
        <p:spPr>
          <a:xfrm>
            <a:off x="1217295" y="413665"/>
            <a:ext cx="1826141" cy="584775"/>
          </a:xfrm>
          <a:prstGeom prst="rect">
            <a:avLst/>
          </a:prstGeom>
        </p:spPr>
        <p:txBody>
          <a:bodyPr wrap="none">
            <a:spAutoFit/>
          </a:bodyPr>
          <a:lstStyle/>
          <a:p>
            <a:pPr lvl="0"/>
            <a:r>
              <a:rPr lang="zh-CN" altLang="en-US" sz="3200" b="1" dirty="0">
                <a:gradFill>
                  <a:gsLst>
                    <a:gs pos="0">
                      <a:srgbClr val="13A39C"/>
                    </a:gs>
                    <a:gs pos="35000">
                      <a:srgbClr val="1B90A8"/>
                    </a:gs>
                    <a:gs pos="67000">
                      <a:srgbClr val="4276AB"/>
                    </a:gs>
                    <a:gs pos="100000">
                      <a:srgbClr val="5E5CA3"/>
                    </a:gs>
                  </a:gsLst>
                  <a:lin ang="0" scaled="0"/>
                </a:gradFill>
                <a:latin typeface="Noto Sans S Chinese Medium" panose="020B0600000000000000" charset="-122"/>
                <a:ea typeface="Noto Sans S Chinese Medium" panose="020B0600000000000000" charset="-122"/>
                <a:cs typeface="WenQuanYi Micro Hei" panose="020B0606030804020204" pitchFamily="34" charset="-122"/>
                <a:sym typeface="Bahnschrift" panose="020B0502040204020203" pitchFamily="34" charset="0"/>
              </a:rPr>
              <a:t>客户管理</a:t>
            </a:r>
          </a:p>
        </p:txBody>
      </p:sp>
      <p:pic>
        <p:nvPicPr>
          <p:cNvPr id="4" name="图片 3">
            <a:extLst>
              <a:ext uri="{FF2B5EF4-FFF2-40B4-BE49-F238E27FC236}">
                <a16:creationId xmlns:a16="http://schemas.microsoft.com/office/drawing/2014/main" id="{38D0A8BA-4ACD-4484-9FA0-5D8AAE069D71}"/>
              </a:ext>
            </a:extLst>
          </p:cNvPr>
          <p:cNvPicPr>
            <a:picLocks noChangeAspect="1"/>
          </p:cNvPicPr>
          <p:nvPr/>
        </p:nvPicPr>
        <p:blipFill>
          <a:blip r:embed="rId4"/>
          <a:stretch>
            <a:fillRect/>
          </a:stretch>
        </p:blipFill>
        <p:spPr>
          <a:xfrm>
            <a:off x="2468709" y="1485507"/>
            <a:ext cx="9165761" cy="4473082"/>
          </a:xfrm>
          <a:prstGeom prst="rect">
            <a:avLst/>
          </a:prstGeom>
          <a:ln>
            <a:noFill/>
          </a:ln>
          <a:effectLst>
            <a:glow rad="139700">
              <a:schemeClr val="accent1">
                <a:satMod val="175000"/>
                <a:alpha val="40000"/>
              </a:schemeClr>
            </a:glow>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pic>
        <p:nvPicPr>
          <p:cNvPr id="6" name="图片 5">
            <a:extLst>
              <a:ext uri="{FF2B5EF4-FFF2-40B4-BE49-F238E27FC236}">
                <a16:creationId xmlns:a16="http://schemas.microsoft.com/office/drawing/2014/main" id="{9D926D7C-F011-49AD-AF27-AAAC28A1ADA6}"/>
              </a:ext>
            </a:extLst>
          </p:cNvPr>
          <p:cNvPicPr>
            <a:picLocks noChangeAspect="1"/>
          </p:cNvPicPr>
          <p:nvPr/>
        </p:nvPicPr>
        <p:blipFill>
          <a:blip r:embed="rId5"/>
          <a:stretch>
            <a:fillRect/>
          </a:stretch>
        </p:blipFill>
        <p:spPr>
          <a:xfrm>
            <a:off x="557530" y="1485506"/>
            <a:ext cx="1791028" cy="3073241"/>
          </a:xfrm>
          <a:prstGeom prst="rect">
            <a:avLst/>
          </a:prstGeom>
          <a:ln>
            <a:noFill/>
          </a:ln>
          <a:effectLst>
            <a:glow rad="139700">
              <a:schemeClr val="accent1">
                <a:satMod val="175000"/>
                <a:alpha val="40000"/>
              </a:schemeClr>
            </a:glow>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spTree>
    <p:extLst>
      <p:ext uri="{BB962C8B-B14F-4D97-AF65-F5344CB8AC3E}">
        <p14:creationId xmlns:p14="http://schemas.microsoft.com/office/powerpoint/2010/main" val="3788336163"/>
      </p:ext>
    </p:extLst>
  </p:cSld>
  <p:clrMapOvr>
    <a:masterClrMapping/>
  </p:clrMapOvr>
  <p:transition spd="med">
    <p:random/>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图片 32">
            <a:extLst>
              <a:ext uri="{FF2B5EF4-FFF2-40B4-BE49-F238E27FC236}">
                <a16:creationId xmlns:a16="http://schemas.microsoft.com/office/drawing/2014/main" id="{92BDC178-83C1-461E-A91C-F9B5D8AE3D23}"/>
              </a:ext>
            </a:extLst>
          </p:cNvPr>
          <p:cNvPicPr>
            <a:picLocks noChangeAspect="1"/>
          </p:cNvPicPr>
          <p:nvPr/>
        </p:nvPicPr>
        <p:blipFill rotWithShape="1">
          <a:blip r:embed="rId3" cstate="print"/>
          <a:srcRect/>
          <a:stretch>
            <a:fillRect/>
          </a:stretch>
        </p:blipFill>
        <p:spPr>
          <a:xfrm>
            <a:off x="459740" y="404111"/>
            <a:ext cx="631190" cy="603885"/>
          </a:xfrm>
          <a:custGeom>
            <a:avLst/>
            <a:gdLst>
              <a:gd name="connsiteX0" fmla="*/ 328653 w 657306"/>
              <a:gd name="connsiteY0" fmla="*/ 0 h 629920"/>
              <a:gd name="connsiteX1" fmla="*/ 657306 w 657306"/>
              <a:gd name="connsiteY1" fmla="*/ 314960 h 629920"/>
              <a:gd name="connsiteX2" fmla="*/ 328653 w 657306"/>
              <a:gd name="connsiteY2" fmla="*/ 629920 h 629920"/>
              <a:gd name="connsiteX3" fmla="*/ 0 w 657306"/>
              <a:gd name="connsiteY3" fmla="*/ 314960 h 629920"/>
              <a:gd name="connsiteX4" fmla="*/ 328653 w 657306"/>
              <a:gd name="connsiteY4" fmla="*/ 0 h 6299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7306" h="629920">
                <a:moveTo>
                  <a:pt x="328653" y="0"/>
                </a:moveTo>
                <a:cubicBezTo>
                  <a:pt x="510163" y="0"/>
                  <a:pt x="657306" y="141012"/>
                  <a:pt x="657306" y="314960"/>
                </a:cubicBezTo>
                <a:cubicBezTo>
                  <a:pt x="657306" y="488908"/>
                  <a:pt x="510163" y="629920"/>
                  <a:pt x="328653" y="629920"/>
                </a:cubicBezTo>
                <a:cubicBezTo>
                  <a:pt x="147143" y="629920"/>
                  <a:pt x="0" y="488908"/>
                  <a:pt x="0" y="314960"/>
                </a:cubicBezTo>
                <a:cubicBezTo>
                  <a:pt x="0" y="141012"/>
                  <a:pt x="147143" y="0"/>
                  <a:pt x="328653" y="0"/>
                </a:cubicBezTo>
                <a:close/>
              </a:path>
            </a:pathLst>
          </a:custGeom>
        </p:spPr>
      </p:pic>
      <p:sp>
        <p:nvSpPr>
          <p:cNvPr id="34" name="矩形 33">
            <a:extLst>
              <a:ext uri="{FF2B5EF4-FFF2-40B4-BE49-F238E27FC236}">
                <a16:creationId xmlns:a16="http://schemas.microsoft.com/office/drawing/2014/main" id="{F0CF4530-03C8-46A5-9E0D-05FF6CF3B397}"/>
              </a:ext>
            </a:extLst>
          </p:cNvPr>
          <p:cNvSpPr/>
          <p:nvPr/>
        </p:nvSpPr>
        <p:spPr>
          <a:xfrm>
            <a:off x="1217295" y="413665"/>
            <a:ext cx="1826141" cy="584775"/>
          </a:xfrm>
          <a:prstGeom prst="rect">
            <a:avLst/>
          </a:prstGeom>
        </p:spPr>
        <p:txBody>
          <a:bodyPr wrap="none">
            <a:spAutoFit/>
          </a:bodyPr>
          <a:lstStyle/>
          <a:p>
            <a:pPr lvl="0"/>
            <a:r>
              <a:rPr lang="zh-CN" altLang="en-US" sz="3200" b="1" dirty="0">
                <a:gradFill>
                  <a:gsLst>
                    <a:gs pos="0">
                      <a:srgbClr val="13A39C"/>
                    </a:gs>
                    <a:gs pos="35000">
                      <a:srgbClr val="1B90A8"/>
                    </a:gs>
                    <a:gs pos="67000">
                      <a:srgbClr val="4276AB"/>
                    </a:gs>
                    <a:gs pos="100000">
                      <a:srgbClr val="5E5CA3"/>
                    </a:gs>
                  </a:gsLst>
                  <a:lin ang="0" scaled="0"/>
                </a:gradFill>
                <a:latin typeface="Noto Sans S Chinese Medium" panose="020B0600000000000000" charset="-122"/>
                <a:ea typeface="Noto Sans S Chinese Medium" panose="020B0600000000000000" charset="-122"/>
                <a:cs typeface="WenQuanYi Micro Hei" panose="020B0606030804020204" pitchFamily="34" charset="-122"/>
                <a:sym typeface="Bahnschrift" panose="020B0502040204020203" pitchFamily="34" charset="0"/>
              </a:rPr>
              <a:t>服务记录</a:t>
            </a:r>
          </a:p>
        </p:txBody>
      </p:sp>
      <p:pic>
        <p:nvPicPr>
          <p:cNvPr id="4" name="图片 3">
            <a:extLst>
              <a:ext uri="{FF2B5EF4-FFF2-40B4-BE49-F238E27FC236}">
                <a16:creationId xmlns:a16="http://schemas.microsoft.com/office/drawing/2014/main" id="{DBF61D8C-D18F-4A9A-A788-5F5475439379}"/>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816933" y="1311734"/>
            <a:ext cx="6480833" cy="3203383"/>
          </a:xfrm>
          <a:prstGeom prst="rect">
            <a:avLst/>
          </a:prstGeom>
          <a:ln>
            <a:noFill/>
          </a:ln>
          <a:effectLst>
            <a:glow rad="63500">
              <a:schemeClr val="accent1">
                <a:satMod val="175000"/>
                <a:alpha val="40000"/>
              </a:schemeClr>
            </a:glow>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pic>
        <p:nvPicPr>
          <p:cNvPr id="5" name="图片 4">
            <a:extLst>
              <a:ext uri="{FF2B5EF4-FFF2-40B4-BE49-F238E27FC236}">
                <a16:creationId xmlns:a16="http://schemas.microsoft.com/office/drawing/2014/main" id="{92BADB02-921E-422D-9D4F-24F629B000B8}"/>
              </a:ext>
            </a:extLst>
          </p:cNvPr>
          <p:cNvPicPr>
            <a:picLocks noChangeAspect="1"/>
          </p:cNvPicPr>
          <p:nvPr/>
        </p:nvPicPr>
        <p:blipFill>
          <a:blip r:embed="rId5"/>
          <a:stretch>
            <a:fillRect/>
          </a:stretch>
        </p:blipFill>
        <p:spPr>
          <a:xfrm>
            <a:off x="5723138" y="3217533"/>
            <a:ext cx="5116497" cy="3289549"/>
          </a:xfrm>
          <a:prstGeom prst="rect">
            <a:avLst/>
          </a:prstGeom>
          <a:ln>
            <a:noFill/>
          </a:ln>
          <a:effectLst>
            <a:glow rad="139700">
              <a:schemeClr val="accent1">
                <a:satMod val="175000"/>
                <a:alpha val="40000"/>
              </a:schemeClr>
            </a:glow>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sp>
        <p:nvSpPr>
          <p:cNvPr id="2" name="矩形 1">
            <a:extLst>
              <a:ext uri="{FF2B5EF4-FFF2-40B4-BE49-F238E27FC236}">
                <a16:creationId xmlns:a16="http://schemas.microsoft.com/office/drawing/2014/main" id="{33859F93-D6C3-46C2-AC7B-FD7CA721A4E3}"/>
              </a:ext>
            </a:extLst>
          </p:cNvPr>
          <p:cNvSpPr/>
          <p:nvPr/>
        </p:nvSpPr>
        <p:spPr>
          <a:xfrm>
            <a:off x="7798479" y="1895302"/>
            <a:ext cx="3299534" cy="369332"/>
          </a:xfrm>
          <a:prstGeom prst="rect">
            <a:avLst/>
          </a:prstGeom>
        </p:spPr>
        <p:txBody>
          <a:bodyPr wrap="square">
            <a:spAutoFit/>
          </a:bodyPr>
          <a:lstStyle/>
          <a:p>
            <a:r>
              <a:rPr lang="zh-CN" altLang="en-US" dirty="0">
                <a:solidFill>
                  <a:srgbClr val="2D8CF0"/>
                </a:solidFill>
                <a:latin typeface="微软雅黑" panose="020B0503020204020204" pitchFamily="34" charset="-122"/>
                <a:ea typeface="微软雅黑" panose="020B0503020204020204" pitchFamily="34" charset="-122"/>
                <a:cs typeface="Times New Roman" panose="02020603050405020304" pitchFamily="18" charset="0"/>
              </a:rPr>
              <a:t>服务列表灵活自定义</a:t>
            </a:r>
            <a:endParaRPr lang="zh-CN" altLang="en-US" dirty="0">
              <a:solidFill>
                <a:srgbClr val="2D8CF0"/>
              </a:solidFill>
            </a:endParaRPr>
          </a:p>
        </p:txBody>
      </p:sp>
      <p:sp>
        <p:nvSpPr>
          <p:cNvPr id="9" name="矩形 8">
            <a:extLst>
              <a:ext uri="{FF2B5EF4-FFF2-40B4-BE49-F238E27FC236}">
                <a16:creationId xmlns:a16="http://schemas.microsoft.com/office/drawing/2014/main" id="{70D95E03-38C2-4C51-8A73-EBDDD1584ABB}"/>
              </a:ext>
            </a:extLst>
          </p:cNvPr>
          <p:cNvSpPr/>
          <p:nvPr/>
        </p:nvSpPr>
        <p:spPr>
          <a:xfrm>
            <a:off x="1896308" y="5361600"/>
            <a:ext cx="3826830" cy="369332"/>
          </a:xfrm>
          <a:prstGeom prst="rect">
            <a:avLst/>
          </a:prstGeom>
        </p:spPr>
        <p:txBody>
          <a:bodyPr wrap="square">
            <a:spAutoFit/>
          </a:bodyPr>
          <a:lstStyle/>
          <a:p>
            <a:r>
              <a:rPr lang="zh-CN" altLang="en-US" dirty="0">
                <a:solidFill>
                  <a:srgbClr val="2D8CF0"/>
                </a:solidFill>
                <a:latin typeface="微软雅黑" panose="020B0503020204020204" pitchFamily="34" charset="-122"/>
                <a:ea typeface="微软雅黑" panose="020B0503020204020204" pitchFamily="34" charset="-122"/>
                <a:cs typeface="Times New Roman" panose="02020603050405020304" pitchFamily="18" charset="0"/>
              </a:rPr>
              <a:t>服务列表详情关联录音、一目了然</a:t>
            </a:r>
            <a:endParaRPr lang="zh-CN" altLang="en-US" dirty="0">
              <a:solidFill>
                <a:srgbClr val="2D8CF0"/>
              </a:solidFill>
            </a:endParaRPr>
          </a:p>
        </p:txBody>
      </p:sp>
    </p:spTree>
    <p:extLst>
      <p:ext uri="{BB962C8B-B14F-4D97-AF65-F5344CB8AC3E}">
        <p14:creationId xmlns:p14="http://schemas.microsoft.com/office/powerpoint/2010/main" val="2276314165"/>
      </p:ext>
    </p:extLst>
  </p:cSld>
  <p:clrMapOvr>
    <a:masterClrMapping/>
  </p:clrMapOvr>
  <p:transition spd="med">
    <p:random/>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图片 32">
            <a:extLst>
              <a:ext uri="{FF2B5EF4-FFF2-40B4-BE49-F238E27FC236}">
                <a16:creationId xmlns:a16="http://schemas.microsoft.com/office/drawing/2014/main" id="{92BDC178-83C1-461E-A91C-F9B5D8AE3D23}"/>
              </a:ext>
            </a:extLst>
          </p:cNvPr>
          <p:cNvPicPr>
            <a:picLocks noChangeAspect="1"/>
          </p:cNvPicPr>
          <p:nvPr/>
        </p:nvPicPr>
        <p:blipFill rotWithShape="1">
          <a:blip r:embed="rId3" cstate="print"/>
          <a:srcRect/>
          <a:stretch>
            <a:fillRect/>
          </a:stretch>
        </p:blipFill>
        <p:spPr>
          <a:xfrm>
            <a:off x="459740" y="404111"/>
            <a:ext cx="631190" cy="603885"/>
          </a:xfrm>
          <a:custGeom>
            <a:avLst/>
            <a:gdLst>
              <a:gd name="connsiteX0" fmla="*/ 328653 w 657306"/>
              <a:gd name="connsiteY0" fmla="*/ 0 h 629920"/>
              <a:gd name="connsiteX1" fmla="*/ 657306 w 657306"/>
              <a:gd name="connsiteY1" fmla="*/ 314960 h 629920"/>
              <a:gd name="connsiteX2" fmla="*/ 328653 w 657306"/>
              <a:gd name="connsiteY2" fmla="*/ 629920 h 629920"/>
              <a:gd name="connsiteX3" fmla="*/ 0 w 657306"/>
              <a:gd name="connsiteY3" fmla="*/ 314960 h 629920"/>
              <a:gd name="connsiteX4" fmla="*/ 328653 w 657306"/>
              <a:gd name="connsiteY4" fmla="*/ 0 h 6299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7306" h="629920">
                <a:moveTo>
                  <a:pt x="328653" y="0"/>
                </a:moveTo>
                <a:cubicBezTo>
                  <a:pt x="510163" y="0"/>
                  <a:pt x="657306" y="141012"/>
                  <a:pt x="657306" y="314960"/>
                </a:cubicBezTo>
                <a:cubicBezTo>
                  <a:pt x="657306" y="488908"/>
                  <a:pt x="510163" y="629920"/>
                  <a:pt x="328653" y="629920"/>
                </a:cubicBezTo>
                <a:cubicBezTo>
                  <a:pt x="147143" y="629920"/>
                  <a:pt x="0" y="488908"/>
                  <a:pt x="0" y="314960"/>
                </a:cubicBezTo>
                <a:cubicBezTo>
                  <a:pt x="0" y="141012"/>
                  <a:pt x="147143" y="0"/>
                  <a:pt x="328653" y="0"/>
                </a:cubicBezTo>
                <a:close/>
              </a:path>
            </a:pathLst>
          </a:custGeom>
        </p:spPr>
      </p:pic>
      <p:sp>
        <p:nvSpPr>
          <p:cNvPr id="34" name="矩形 33">
            <a:extLst>
              <a:ext uri="{FF2B5EF4-FFF2-40B4-BE49-F238E27FC236}">
                <a16:creationId xmlns:a16="http://schemas.microsoft.com/office/drawing/2014/main" id="{F0CF4530-03C8-46A5-9E0D-05FF6CF3B397}"/>
              </a:ext>
            </a:extLst>
          </p:cNvPr>
          <p:cNvSpPr/>
          <p:nvPr/>
        </p:nvSpPr>
        <p:spPr>
          <a:xfrm>
            <a:off x="1217295" y="413665"/>
            <a:ext cx="2236510" cy="584775"/>
          </a:xfrm>
          <a:prstGeom prst="rect">
            <a:avLst/>
          </a:prstGeom>
        </p:spPr>
        <p:txBody>
          <a:bodyPr wrap="none">
            <a:spAutoFit/>
          </a:bodyPr>
          <a:lstStyle/>
          <a:p>
            <a:pPr lvl="0"/>
            <a:r>
              <a:rPr lang="zh-CN" altLang="en-US" sz="3200" b="1" dirty="0">
                <a:gradFill>
                  <a:gsLst>
                    <a:gs pos="0">
                      <a:srgbClr val="13A39C"/>
                    </a:gs>
                    <a:gs pos="35000">
                      <a:srgbClr val="1B90A8"/>
                    </a:gs>
                    <a:gs pos="67000">
                      <a:srgbClr val="4276AB"/>
                    </a:gs>
                    <a:gs pos="100000">
                      <a:srgbClr val="5E5CA3"/>
                    </a:gs>
                  </a:gsLst>
                  <a:lin ang="0" scaled="0"/>
                </a:gradFill>
                <a:latin typeface="Noto Sans S Chinese Medium" panose="020B0600000000000000" charset="-122"/>
                <a:ea typeface="Noto Sans S Chinese Medium" panose="020B0600000000000000" charset="-122"/>
                <a:cs typeface="WenQuanYi Micro Hei" panose="020B0606030804020204" pitchFamily="34" charset="-122"/>
                <a:sym typeface="Bahnschrift" panose="020B0502040204020203" pitchFamily="34" charset="0"/>
              </a:rPr>
              <a:t>来去电弹屏</a:t>
            </a:r>
          </a:p>
        </p:txBody>
      </p:sp>
      <p:pic>
        <p:nvPicPr>
          <p:cNvPr id="2" name="图片 1">
            <a:extLst>
              <a:ext uri="{FF2B5EF4-FFF2-40B4-BE49-F238E27FC236}">
                <a16:creationId xmlns:a16="http://schemas.microsoft.com/office/drawing/2014/main" id="{B87E4E9E-FF06-4C4C-B85C-7F63CBA59131}"/>
              </a:ext>
            </a:extLst>
          </p:cNvPr>
          <p:cNvPicPr>
            <a:picLocks noChangeAspect="1"/>
          </p:cNvPicPr>
          <p:nvPr/>
        </p:nvPicPr>
        <p:blipFill>
          <a:blip r:embed="rId4"/>
          <a:stretch>
            <a:fillRect/>
          </a:stretch>
        </p:blipFill>
        <p:spPr>
          <a:xfrm>
            <a:off x="459740" y="1456437"/>
            <a:ext cx="8776670" cy="4283198"/>
          </a:xfrm>
          <a:prstGeom prst="rect">
            <a:avLst/>
          </a:prstGeom>
          <a:ln>
            <a:noFill/>
          </a:ln>
          <a:effectLst>
            <a:glow rad="139700">
              <a:schemeClr val="accent1">
                <a:satMod val="175000"/>
                <a:alpha val="40000"/>
              </a:schemeClr>
            </a:glow>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sp>
        <p:nvSpPr>
          <p:cNvPr id="6" name="矩形 5">
            <a:extLst>
              <a:ext uri="{FF2B5EF4-FFF2-40B4-BE49-F238E27FC236}">
                <a16:creationId xmlns:a16="http://schemas.microsoft.com/office/drawing/2014/main" id="{CC98008D-5BA9-4354-87BF-BC509DBF59BE}"/>
              </a:ext>
            </a:extLst>
          </p:cNvPr>
          <p:cNvSpPr/>
          <p:nvPr/>
        </p:nvSpPr>
        <p:spPr>
          <a:xfrm>
            <a:off x="9252743" y="2476357"/>
            <a:ext cx="2551405" cy="2031325"/>
          </a:xfrm>
          <a:prstGeom prst="rect">
            <a:avLst/>
          </a:prstGeom>
        </p:spPr>
        <p:txBody>
          <a:bodyPr wrap="square">
            <a:spAutoFit/>
          </a:bodyPr>
          <a:lstStyle/>
          <a:p>
            <a:r>
              <a:rPr lang="zh-CN" altLang="en-US" dirty="0">
                <a:solidFill>
                  <a:srgbClr val="2D8CF0"/>
                </a:solidFill>
                <a:latin typeface="微软雅黑" panose="020B0503020204020204" pitchFamily="34" charset="-122"/>
                <a:ea typeface="微软雅黑" panose="020B0503020204020204" pitchFamily="34" charset="-122"/>
                <a:cs typeface="Times New Roman" panose="02020603050405020304" pitchFamily="18" charset="0"/>
              </a:rPr>
              <a:t>来去电支持第三方弹屏（弹第三方业务系统）</a:t>
            </a:r>
            <a:endParaRPr lang="en-US" altLang="zh-CN" dirty="0">
              <a:solidFill>
                <a:srgbClr val="2D8CF0"/>
              </a:solidFill>
              <a:latin typeface="微软雅黑" panose="020B0503020204020204" pitchFamily="34" charset="-122"/>
              <a:ea typeface="微软雅黑" panose="020B0503020204020204" pitchFamily="34" charset="-122"/>
              <a:cs typeface="Times New Roman" panose="02020603050405020304" pitchFamily="18" charset="0"/>
            </a:endParaRPr>
          </a:p>
          <a:p>
            <a:endParaRPr lang="en-US" altLang="zh-CN" dirty="0">
              <a:solidFill>
                <a:srgbClr val="2D8CF0"/>
              </a:solidFill>
              <a:latin typeface="微软雅黑" panose="020B0503020204020204" pitchFamily="34" charset="-122"/>
              <a:ea typeface="微软雅黑" panose="020B0503020204020204" pitchFamily="34" charset="-122"/>
              <a:cs typeface="Times New Roman" panose="02020603050405020304" pitchFamily="18" charset="0"/>
            </a:endParaRPr>
          </a:p>
          <a:p>
            <a:r>
              <a:rPr lang="zh-CN" altLang="en-US" dirty="0">
                <a:solidFill>
                  <a:srgbClr val="2D8CF0"/>
                </a:solidFill>
                <a:latin typeface="微软雅黑" panose="020B0503020204020204" pitchFamily="34" charset="-122"/>
                <a:ea typeface="微软雅黑" panose="020B0503020204020204" pitchFamily="34" charset="-122"/>
                <a:cs typeface="Times New Roman" panose="02020603050405020304" pitchFamily="18" charset="0"/>
              </a:rPr>
              <a:t>客户基本信息、服务信息支持自定义，并影藏不常用字段</a:t>
            </a:r>
            <a:endParaRPr lang="en-US" altLang="zh-CN" dirty="0">
              <a:solidFill>
                <a:srgbClr val="2D8CF0"/>
              </a:solidFill>
              <a:latin typeface="微软雅黑" panose="020B0503020204020204" pitchFamily="34" charset="-122"/>
              <a:ea typeface="微软雅黑" panose="020B0503020204020204" pitchFamily="34" charset="-122"/>
              <a:cs typeface="Times New Roman" panose="02020603050405020304" pitchFamily="18" charset="0"/>
            </a:endParaRPr>
          </a:p>
          <a:p>
            <a:endParaRPr lang="zh-CN" altLang="en-US" dirty="0">
              <a:solidFill>
                <a:srgbClr val="2D8CF0"/>
              </a:solidFill>
            </a:endParaRPr>
          </a:p>
        </p:txBody>
      </p:sp>
    </p:spTree>
    <p:extLst>
      <p:ext uri="{BB962C8B-B14F-4D97-AF65-F5344CB8AC3E}">
        <p14:creationId xmlns:p14="http://schemas.microsoft.com/office/powerpoint/2010/main" val="2249813820"/>
      </p:ext>
    </p:extLst>
  </p:cSld>
  <p:clrMapOvr>
    <a:masterClrMapping/>
  </p:clrMapOvr>
  <p:transition spd="med">
    <p:random/>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图片 32">
            <a:extLst>
              <a:ext uri="{FF2B5EF4-FFF2-40B4-BE49-F238E27FC236}">
                <a16:creationId xmlns:a16="http://schemas.microsoft.com/office/drawing/2014/main" id="{92BDC178-83C1-461E-A91C-F9B5D8AE3D23}"/>
              </a:ext>
            </a:extLst>
          </p:cNvPr>
          <p:cNvPicPr>
            <a:picLocks noChangeAspect="1"/>
          </p:cNvPicPr>
          <p:nvPr/>
        </p:nvPicPr>
        <p:blipFill rotWithShape="1">
          <a:blip r:embed="rId3" cstate="print"/>
          <a:srcRect/>
          <a:stretch>
            <a:fillRect/>
          </a:stretch>
        </p:blipFill>
        <p:spPr>
          <a:xfrm>
            <a:off x="459740" y="404111"/>
            <a:ext cx="631190" cy="603885"/>
          </a:xfrm>
          <a:custGeom>
            <a:avLst/>
            <a:gdLst>
              <a:gd name="connsiteX0" fmla="*/ 328653 w 657306"/>
              <a:gd name="connsiteY0" fmla="*/ 0 h 629920"/>
              <a:gd name="connsiteX1" fmla="*/ 657306 w 657306"/>
              <a:gd name="connsiteY1" fmla="*/ 314960 h 629920"/>
              <a:gd name="connsiteX2" fmla="*/ 328653 w 657306"/>
              <a:gd name="connsiteY2" fmla="*/ 629920 h 629920"/>
              <a:gd name="connsiteX3" fmla="*/ 0 w 657306"/>
              <a:gd name="connsiteY3" fmla="*/ 314960 h 629920"/>
              <a:gd name="connsiteX4" fmla="*/ 328653 w 657306"/>
              <a:gd name="connsiteY4" fmla="*/ 0 h 6299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7306" h="629920">
                <a:moveTo>
                  <a:pt x="328653" y="0"/>
                </a:moveTo>
                <a:cubicBezTo>
                  <a:pt x="510163" y="0"/>
                  <a:pt x="657306" y="141012"/>
                  <a:pt x="657306" y="314960"/>
                </a:cubicBezTo>
                <a:cubicBezTo>
                  <a:pt x="657306" y="488908"/>
                  <a:pt x="510163" y="629920"/>
                  <a:pt x="328653" y="629920"/>
                </a:cubicBezTo>
                <a:cubicBezTo>
                  <a:pt x="147143" y="629920"/>
                  <a:pt x="0" y="488908"/>
                  <a:pt x="0" y="314960"/>
                </a:cubicBezTo>
                <a:cubicBezTo>
                  <a:pt x="0" y="141012"/>
                  <a:pt x="147143" y="0"/>
                  <a:pt x="328653" y="0"/>
                </a:cubicBezTo>
                <a:close/>
              </a:path>
            </a:pathLst>
          </a:custGeom>
        </p:spPr>
      </p:pic>
      <p:sp>
        <p:nvSpPr>
          <p:cNvPr id="34" name="矩形 33">
            <a:extLst>
              <a:ext uri="{FF2B5EF4-FFF2-40B4-BE49-F238E27FC236}">
                <a16:creationId xmlns:a16="http://schemas.microsoft.com/office/drawing/2014/main" id="{F0CF4530-03C8-46A5-9E0D-05FF6CF3B397}"/>
              </a:ext>
            </a:extLst>
          </p:cNvPr>
          <p:cNvSpPr/>
          <p:nvPr/>
        </p:nvSpPr>
        <p:spPr>
          <a:xfrm>
            <a:off x="1217295" y="413665"/>
            <a:ext cx="3877985" cy="584775"/>
          </a:xfrm>
          <a:prstGeom prst="rect">
            <a:avLst/>
          </a:prstGeom>
        </p:spPr>
        <p:txBody>
          <a:bodyPr wrap="none">
            <a:spAutoFit/>
          </a:bodyPr>
          <a:lstStyle/>
          <a:p>
            <a:pPr lvl="0"/>
            <a:r>
              <a:rPr lang="zh-CN" altLang="en-US" sz="3200" b="1" dirty="0">
                <a:gradFill>
                  <a:gsLst>
                    <a:gs pos="0">
                      <a:srgbClr val="13A39C"/>
                    </a:gs>
                    <a:gs pos="35000">
                      <a:srgbClr val="1B90A8"/>
                    </a:gs>
                    <a:gs pos="67000">
                      <a:srgbClr val="4276AB"/>
                    </a:gs>
                    <a:gs pos="100000">
                      <a:srgbClr val="5E5CA3"/>
                    </a:gs>
                  </a:gsLst>
                  <a:lin ang="0" scaled="0"/>
                </a:gradFill>
                <a:latin typeface="Noto Sans S Chinese Medium" panose="020B0600000000000000" charset="-122"/>
                <a:ea typeface="Noto Sans S Chinese Medium" panose="020B0600000000000000" charset="-122"/>
                <a:cs typeface="WenQuanYi Micro Hei" panose="020B0606030804020204" pitchFamily="34" charset="-122"/>
                <a:sym typeface="Bahnschrift" panose="020B0502040204020203" pitchFamily="34" charset="0"/>
              </a:rPr>
              <a:t>自动外呼、手动外呼</a:t>
            </a:r>
          </a:p>
        </p:txBody>
      </p:sp>
      <p:pic>
        <p:nvPicPr>
          <p:cNvPr id="2" name="图片 1">
            <a:extLst>
              <a:ext uri="{FF2B5EF4-FFF2-40B4-BE49-F238E27FC236}">
                <a16:creationId xmlns:a16="http://schemas.microsoft.com/office/drawing/2014/main" id="{200E0E7C-D2F0-4F51-8159-E63C5EA86369}"/>
              </a:ext>
            </a:extLst>
          </p:cNvPr>
          <p:cNvPicPr>
            <a:picLocks noChangeAspect="1"/>
          </p:cNvPicPr>
          <p:nvPr/>
        </p:nvPicPr>
        <p:blipFill>
          <a:blip r:embed="rId4"/>
          <a:stretch>
            <a:fillRect/>
          </a:stretch>
        </p:blipFill>
        <p:spPr>
          <a:xfrm>
            <a:off x="427609" y="1225339"/>
            <a:ext cx="7261935" cy="3543976"/>
          </a:xfrm>
          <a:prstGeom prst="rect">
            <a:avLst/>
          </a:prstGeom>
          <a:ln>
            <a:noFill/>
          </a:ln>
          <a:effectLst>
            <a:glow rad="139700">
              <a:schemeClr val="accent1">
                <a:satMod val="175000"/>
                <a:alpha val="40000"/>
              </a:schemeClr>
            </a:glow>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sp>
        <p:nvSpPr>
          <p:cNvPr id="6" name="矩形 5">
            <a:extLst>
              <a:ext uri="{FF2B5EF4-FFF2-40B4-BE49-F238E27FC236}">
                <a16:creationId xmlns:a16="http://schemas.microsoft.com/office/drawing/2014/main" id="{72C4ADC2-84A8-4D5A-BDEE-46CC128ADE61}"/>
              </a:ext>
            </a:extLst>
          </p:cNvPr>
          <p:cNvSpPr/>
          <p:nvPr/>
        </p:nvSpPr>
        <p:spPr>
          <a:xfrm>
            <a:off x="7813840" y="1796998"/>
            <a:ext cx="3096816" cy="1200329"/>
          </a:xfrm>
          <a:prstGeom prst="rect">
            <a:avLst/>
          </a:prstGeom>
        </p:spPr>
        <p:txBody>
          <a:bodyPr wrap="square">
            <a:spAutoFit/>
          </a:bodyPr>
          <a:lstStyle/>
          <a:p>
            <a:r>
              <a:rPr lang="zh-CN" altLang="en-US" dirty="0">
                <a:solidFill>
                  <a:srgbClr val="2D8CF0"/>
                </a:solidFill>
                <a:latin typeface="微软雅黑" panose="020B0503020204020204" pitchFamily="34" charset="-122"/>
                <a:ea typeface="微软雅黑" panose="020B0503020204020204" pitchFamily="34" charset="-122"/>
                <a:cs typeface="Times New Roman" panose="02020603050405020304" pitchFamily="18" charset="0"/>
              </a:rPr>
              <a:t>系统支持手动外呼、自动外呼（语音通知、转技能组）</a:t>
            </a:r>
            <a:endParaRPr lang="en-US" altLang="zh-CN" dirty="0">
              <a:solidFill>
                <a:srgbClr val="2D8CF0"/>
              </a:solidFill>
              <a:latin typeface="微软雅黑" panose="020B0503020204020204" pitchFamily="34" charset="-122"/>
              <a:ea typeface="微软雅黑" panose="020B0503020204020204" pitchFamily="34" charset="-122"/>
              <a:cs typeface="Times New Roman" panose="02020603050405020304" pitchFamily="18" charset="0"/>
            </a:endParaRPr>
          </a:p>
          <a:p>
            <a:endParaRPr lang="en-US" altLang="zh-CN" dirty="0">
              <a:solidFill>
                <a:srgbClr val="2D8CF0"/>
              </a:solidFill>
              <a:latin typeface="微软雅黑" panose="020B0503020204020204" pitchFamily="34" charset="-122"/>
              <a:ea typeface="微软雅黑" panose="020B0503020204020204" pitchFamily="34" charset="-122"/>
              <a:cs typeface="Times New Roman" panose="02020603050405020304" pitchFamily="18" charset="0"/>
            </a:endParaRPr>
          </a:p>
          <a:p>
            <a:r>
              <a:rPr lang="zh-CN" altLang="en-US" dirty="0">
                <a:solidFill>
                  <a:srgbClr val="2D8CF0"/>
                </a:solidFill>
                <a:latin typeface="微软雅黑" panose="020B0503020204020204" pitchFamily="34" charset="-122"/>
                <a:ea typeface="微软雅黑" panose="020B0503020204020204" pitchFamily="34" charset="-122"/>
                <a:cs typeface="Times New Roman" panose="02020603050405020304" pitchFamily="18" charset="0"/>
              </a:rPr>
              <a:t>支持呼出实时监控</a:t>
            </a:r>
          </a:p>
        </p:txBody>
      </p:sp>
      <p:pic>
        <p:nvPicPr>
          <p:cNvPr id="3" name="图片 2">
            <a:extLst>
              <a:ext uri="{FF2B5EF4-FFF2-40B4-BE49-F238E27FC236}">
                <a16:creationId xmlns:a16="http://schemas.microsoft.com/office/drawing/2014/main" id="{77190FCA-DA4E-46AD-8CD3-30B4FE7BC9B6}"/>
              </a:ext>
            </a:extLst>
          </p:cNvPr>
          <p:cNvPicPr>
            <a:picLocks noChangeAspect="1"/>
          </p:cNvPicPr>
          <p:nvPr/>
        </p:nvPicPr>
        <p:blipFill>
          <a:blip r:embed="rId5"/>
          <a:stretch>
            <a:fillRect/>
          </a:stretch>
        </p:blipFill>
        <p:spPr>
          <a:xfrm>
            <a:off x="4296791" y="3429000"/>
            <a:ext cx="7467600" cy="2971800"/>
          </a:xfrm>
          <a:prstGeom prst="rect">
            <a:avLst/>
          </a:prstGeom>
          <a:ln>
            <a:noFill/>
          </a:ln>
          <a:effectLst>
            <a:glow rad="139700">
              <a:schemeClr val="accent1">
                <a:satMod val="175000"/>
                <a:alpha val="40000"/>
              </a:schemeClr>
            </a:glow>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sp>
        <p:nvSpPr>
          <p:cNvPr id="8" name="矩形 7">
            <a:extLst>
              <a:ext uri="{FF2B5EF4-FFF2-40B4-BE49-F238E27FC236}">
                <a16:creationId xmlns:a16="http://schemas.microsoft.com/office/drawing/2014/main" id="{642B22DE-7B8C-4B1C-9B7F-880CF901125F}"/>
              </a:ext>
            </a:extLst>
          </p:cNvPr>
          <p:cNvSpPr/>
          <p:nvPr/>
        </p:nvSpPr>
        <p:spPr>
          <a:xfrm>
            <a:off x="377312" y="5331884"/>
            <a:ext cx="4151780" cy="646331"/>
          </a:xfrm>
          <a:prstGeom prst="rect">
            <a:avLst/>
          </a:prstGeom>
        </p:spPr>
        <p:txBody>
          <a:bodyPr wrap="square">
            <a:spAutoFit/>
          </a:bodyPr>
          <a:lstStyle/>
          <a:p>
            <a:r>
              <a:rPr lang="zh-CN" altLang="en-US" dirty="0">
                <a:solidFill>
                  <a:srgbClr val="2D8CF0"/>
                </a:solidFill>
                <a:latin typeface="微软雅黑" panose="020B0503020204020204" pitchFamily="34" charset="-122"/>
                <a:ea typeface="微软雅黑" panose="020B0503020204020204" pitchFamily="34" charset="-122"/>
                <a:cs typeface="Times New Roman" panose="02020603050405020304" pitchFamily="18" charset="0"/>
              </a:rPr>
              <a:t>自动外呼支持重试、命中率自动计算（不浪费</a:t>
            </a:r>
            <a:r>
              <a:rPr lang="en-US" altLang="zh-CN" dirty="0">
                <a:solidFill>
                  <a:srgbClr val="2D8CF0"/>
                </a:solidFill>
                <a:latin typeface="微软雅黑" panose="020B0503020204020204" pitchFamily="34" charset="-122"/>
                <a:ea typeface="微软雅黑" panose="020B0503020204020204" pitchFamily="34" charset="-122"/>
                <a:cs typeface="Times New Roman" panose="02020603050405020304" pitchFamily="18" charset="0"/>
              </a:rPr>
              <a:t>1</a:t>
            </a:r>
            <a:r>
              <a:rPr lang="zh-CN" altLang="en-US" dirty="0">
                <a:solidFill>
                  <a:srgbClr val="2D8CF0"/>
                </a:solidFill>
                <a:latin typeface="微软雅黑" panose="020B0503020204020204" pitchFamily="34" charset="-122"/>
                <a:ea typeface="微软雅黑" panose="020B0503020204020204" pitchFamily="34" charset="-122"/>
                <a:cs typeface="Times New Roman" panose="02020603050405020304" pitchFamily="18" charset="0"/>
              </a:rPr>
              <a:t>个客户）</a:t>
            </a:r>
          </a:p>
        </p:txBody>
      </p:sp>
    </p:spTree>
    <p:extLst>
      <p:ext uri="{BB962C8B-B14F-4D97-AF65-F5344CB8AC3E}">
        <p14:creationId xmlns:p14="http://schemas.microsoft.com/office/powerpoint/2010/main" val="1006693310"/>
      </p:ext>
    </p:extLst>
  </p:cSld>
  <p:clrMapOvr>
    <a:masterClrMapping/>
  </p:clrMapOvr>
  <p:transition spd="med">
    <p:random/>
  </p:transition>
</p:sld>
</file>

<file path=ppt/slides/slide25.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3" name="图片 32">
            <a:extLst>
              <a:ext uri="{FF2B5EF4-FFF2-40B4-BE49-F238E27FC236}">
                <a16:creationId xmlns:a16="http://schemas.microsoft.com/office/drawing/2014/main" id="{92BDC178-83C1-461E-A91C-F9B5D8AE3D23}"/>
              </a:ext>
            </a:extLst>
          </p:cNvPr>
          <p:cNvPicPr>
            <a:picLocks noChangeAspect="1"/>
          </p:cNvPicPr>
          <p:nvPr/>
        </p:nvPicPr>
        <p:blipFill rotWithShape="1">
          <a:blip r:embed="rId4" cstate="print"/>
          <a:srcRect/>
          <a:stretch>
            <a:fillRect/>
          </a:stretch>
        </p:blipFill>
        <p:spPr>
          <a:xfrm>
            <a:off x="459740" y="404111"/>
            <a:ext cx="631190" cy="603885"/>
          </a:xfrm>
          <a:custGeom>
            <a:avLst/>
            <a:gdLst>
              <a:gd name="connsiteX0" fmla="*/ 328653 w 657306"/>
              <a:gd name="connsiteY0" fmla="*/ 0 h 629920"/>
              <a:gd name="connsiteX1" fmla="*/ 657306 w 657306"/>
              <a:gd name="connsiteY1" fmla="*/ 314960 h 629920"/>
              <a:gd name="connsiteX2" fmla="*/ 328653 w 657306"/>
              <a:gd name="connsiteY2" fmla="*/ 629920 h 629920"/>
              <a:gd name="connsiteX3" fmla="*/ 0 w 657306"/>
              <a:gd name="connsiteY3" fmla="*/ 314960 h 629920"/>
              <a:gd name="connsiteX4" fmla="*/ 328653 w 657306"/>
              <a:gd name="connsiteY4" fmla="*/ 0 h 6299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7306" h="629920">
                <a:moveTo>
                  <a:pt x="328653" y="0"/>
                </a:moveTo>
                <a:cubicBezTo>
                  <a:pt x="510163" y="0"/>
                  <a:pt x="657306" y="141012"/>
                  <a:pt x="657306" y="314960"/>
                </a:cubicBezTo>
                <a:cubicBezTo>
                  <a:pt x="657306" y="488908"/>
                  <a:pt x="510163" y="629920"/>
                  <a:pt x="328653" y="629920"/>
                </a:cubicBezTo>
                <a:cubicBezTo>
                  <a:pt x="147143" y="629920"/>
                  <a:pt x="0" y="488908"/>
                  <a:pt x="0" y="314960"/>
                </a:cubicBezTo>
                <a:cubicBezTo>
                  <a:pt x="0" y="141012"/>
                  <a:pt x="147143" y="0"/>
                  <a:pt x="328653" y="0"/>
                </a:cubicBezTo>
                <a:close/>
              </a:path>
            </a:pathLst>
          </a:custGeom>
        </p:spPr>
      </p:pic>
      <p:sp>
        <p:nvSpPr>
          <p:cNvPr id="34" name="矩形 33">
            <a:extLst>
              <a:ext uri="{FF2B5EF4-FFF2-40B4-BE49-F238E27FC236}">
                <a16:creationId xmlns:a16="http://schemas.microsoft.com/office/drawing/2014/main" id="{F0CF4530-03C8-46A5-9E0D-05FF6CF3B397}"/>
              </a:ext>
            </a:extLst>
          </p:cNvPr>
          <p:cNvSpPr/>
          <p:nvPr/>
        </p:nvSpPr>
        <p:spPr>
          <a:xfrm>
            <a:off x="1217295" y="413665"/>
            <a:ext cx="1826141" cy="584775"/>
          </a:xfrm>
          <a:prstGeom prst="rect">
            <a:avLst/>
          </a:prstGeom>
        </p:spPr>
        <p:txBody>
          <a:bodyPr wrap="none">
            <a:spAutoFit/>
          </a:bodyPr>
          <a:lstStyle/>
          <a:p>
            <a:pPr lvl="0"/>
            <a:r>
              <a:rPr lang="zh-CN" altLang="en-US" sz="3200" b="1" dirty="0">
                <a:gradFill>
                  <a:gsLst>
                    <a:gs pos="0">
                      <a:srgbClr val="13A39C"/>
                    </a:gs>
                    <a:gs pos="35000">
                      <a:srgbClr val="1B90A8"/>
                    </a:gs>
                    <a:gs pos="67000">
                      <a:srgbClr val="4276AB"/>
                    </a:gs>
                    <a:gs pos="100000">
                      <a:srgbClr val="5E5CA3"/>
                    </a:gs>
                  </a:gsLst>
                  <a:lin ang="0" scaled="0"/>
                </a:gradFill>
                <a:latin typeface="Noto Sans S Chinese Medium" panose="020B0600000000000000" charset="-122"/>
                <a:ea typeface="Noto Sans S Chinese Medium" panose="020B0600000000000000" charset="-122"/>
                <a:cs typeface="WenQuanYi Micro Hei" panose="020B0606030804020204" pitchFamily="34" charset="-122"/>
                <a:sym typeface="Bahnschrift" panose="020B0502040204020203" pitchFamily="34" charset="0"/>
              </a:rPr>
              <a:t>短信管理</a:t>
            </a:r>
          </a:p>
        </p:txBody>
      </p:sp>
      <p:pic>
        <p:nvPicPr>
          <p:cNvPr id="2" name="图片 1">
            <a:extLst>
              <a:ext uri="{FF2B5EF4-FFF2-40B4-BE49-F238E27FC236}">
                <a16:creationId xmlns:a16="http://schemas.microsoft.com/office/drawing/2014/main" id="{4D3880C7-D02D-48AD-91DD-44CBAD2EB495}"/>
              </a:ext>
            </a:extLst>
          </p:cNvPr>
          <p:cNvPicPr>
            <a:picLocks noChangeAspect="1"/>
          </p:cNvPicPr>
          <p:nvPr/>
        </p:nvPicPr>
        <p:blipFill>
          <a:blip r:embed="rId5"/>
          <a:stretch>
            <a:fillRect/>
          </a:stretch>
        </p:blipFill>
        <p:spPr>
          <a:xfrm>
            <a:off x="459740" y="1488991"/>
            <a:ext cx="8518105" cy="4157013"/>
          </a:xfrm>
          <a:prstGeom prst="rect">
            <a:avLst/>
          </a:prstGeom>
          <a:ln>
            <a:noFill/>
          </a:ln>
          <a:effectLst>
            <a:glow rad="139700">
              <a:schemeClr val="accent1">
                <a:satMod val="175000"/>
                <a:alpha val="40000"/>
              </a:schemeClr>
            </a:glow>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sp>
        <p:nvSpPr>
          <p:cNvPr id="6" name="矩形 5">
            <a:extLst>
              <a:ext uri="{FF2B5EF4-FFF2-40B4-BE49-F238E27FC236}">
                <a16:creationId xmlns:a16="http://schemas.microsoft.com/office/drawing/2014/main" id="{9F3D848A-6BD2-4EAD-8380-9768167B9F38}"/>
              </a:ext>
            </a:extLst>
          </p:cNvPr>
          <p:cNvSpPr/>
          <p:nvPr/>
        </p:nvSpPr>
        <p:spPr>
          <a:xfrm>
            <a:off x="9094541" y="2828834"/>
            <a:ext cx="2969569" cy="1477328"/>
          </a:xfrm>
          <a:prstGeom prst="rect">
            <a:avLst/>
          </a:prstGeom>
        </p:spPr>
        <p:txBody>
          <a:bodyPr wrap="square">
            <a:spAutoFit/>
          </a:bodyPr>
          <a:lstStyle/>
          <a:p>
            <a:r>
              <a:rPr lang="zh-CN" altLang="en-US" dirty="0">
                <a:solidFill>
                  <a:srgbClr val="2D8CF0"/>
                </a:solidFill>
                <a:latin typeface="微软雅黑" panose="020B0503020204020204" pitchFamily="34" charset="-122"/>
                <a:ea typeface="微软雅黑" panose="020B0503020204020204" pitchFamily="34" charset="-122"/>
                <a:cs typeface="Times New Roman" panose="02020603050405020304" pitchFamily="18" charset="0"/>
              </a:rPr>
              <a:t>群发短信、单发短信</a:t>
            </a:r>
            <a:endParaRPr lang="en-US" altLang="zh-CN" dirty="0">
              <a:solidFill>
                <a:srgbClr val="2D8CF0"/>
              </a:solidFill>
              <a:latin typeface="微软雅黑" panose="020B0503020204020204" pitchFamily="34" charset="-122"/>
              <a:ea typeface="微软雅黑" panose="020B0503020204020204" pitchFamily="34" charset="-122"/>
              <a:cs typeface="Times New Roman" panose="02020603050405020304" pitchFamily="18" charset="0"/>
            </a:endParaRPr>
          </a:p>
          <a:p>
            <a:endParaRPr lang="en-US" altLang="zh-CN" dirty="0">
              <a:solidFill>
                <a:srgbClr val="2D8CF0"/>
              </a:solidFill>
              <a:latin typeface="微软雅黑" panose="020B0503020204020204" pitchFamily="34" charset="-122"/>
              <a:ea typeface="微软雅黑" panose="020B0503020204020204" pitchFamily="34" charset="-122"/>
              <a:cs typeface="Times New Roman" panose="02020603050405020304" pitchFamily="18" charset="0"/>
            </a:endParaRPr>
          </a:p>
          <a:p>
            <a:r>
              <a:rPr lang="zh-CN" altLang="en-US" dirty="0">
                <a:solidFill>
                  <a:srgbClr val="2D8CF0"/>
                </a:solidFill>
                <a:latin typeface="微软雅黑" panose="020B0503020204020204" pitchFamily="34" charset="-122"/>
                <a:ea typeface="微软雅黑" panose="020B0503020204020204" pitchFamily="34" charset="-122"/>
                <a:cs typeface="Times New Roman" panose="02020603050405020304" pitchFamily="18" charset="0"/>
              </a:rPr>
              <a:t>预设短信模板，方便快捷</a:t>
            </a:r>
            <a:endParaRPr lang="en-US" altLang="zh-CN" dirty="0">
              <a:solidFill>
                <a:srgbClr val="2D8CF0"/>
              </a:solidFill>
              <a:latin typeface="微软雅黑" panose="020B0503020204020204" pitchFamily="34" charset="-122"/>
              <a:ea typeface="微软雅黑" panose="020B0503020204020204" pitchFamily="34" charset="-122"/>
              <a:cs typeface="Times New Roman" panose="02020603050405020304" pitchFamily="18" charset="0"/>
            </a:endParaRPr>
          </a:p>
          <a:p>
            <a:endParaRPr lang="en-US" altLang="zh-CN" dirty="0">
              <a:solidFill>
                <a:srgbClr val="2D8CF0"/>
              </a:solidFill>
              <a:latin typeface="微软雅黑" panose="020B0503020204020204" pitchFamily="34" charset="-122"/>
              <a:ea typeface="微软雅黑" panose="020B0503020204020204" pitchFamily="34" charset="-122"/>
              <a:cs typeface="Times New Roman" panose="02020603050405020304" pitchFamily="18" charset="0"/>
            </a:endParaRPr>
          </a:p>
          <a:p>
            <a:r>
              <a:rPr lang="zh-CN" altLang="en-US" dirty="0">
                <a:solidFill>
                  <a:srgbClr val="2D8CF0"/>
                </a:solidFill>
                <a:latin typeface="微软雅黑" panose="020B0503020204020204" pitchFamily="34" charset="-122"/>
                <a:ea typeface="微软雅黑" panose="020B0503020204020204" pitchFamily="34" charset="-122"/>
                <a:cs typeface="Times New Roman" panose="02020603050405020304" pitchFamily="18" charset="0"/>
              </a:rPr>
              <a:t>短信记录（报表）</a:t>
            </a:r>
          </a:p>
        </p:txBody>
      </p:sp>
    </p:spTree>
    <p:extLst>
      <p:ext uri="{BB962C8B-B14F-4D97-AF65-F5344CB8AC3E}">
        <p14:creationId xmlns:p14="http://schemas.microsoft.com/office/powerpoint/2010/main" val="1479230173"/>
      </p:ext>
    </p:extLst>
  </p:cSld>
  <p:clrMapOvr>
    <a:overrideClrMapping bg1="lt1" tx1="dk1" bg2="lt2" tx2="dk2" accent1="accent1" accent2="accent2" accent3="accent3" accent4="accent4" accent5="accent5" accent6="accent6" hlink="hlink" folHlink="folHlink"/>
  </p:clrMapOvr>
  <p:transition spd="med">
    <p:random/>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图片 32">
            <a:extLst>
              <a:ext uri="{FF2B5EF4-FFF2-40B4-BE49-F238E27FC236}">
                <a16:creationId xmlns:a16="http://schemas.microsoft.com/office/drawing/2014/main" id="{92BDC178-83C1-461E-A91C-F9B5D8AE3D23}"/>
              </a:ext>
            </a:extLst>
          </p:cNvPr>
          <p:cNvPicPr>
            <a:picLocks noChangeAspect="1"/>
          </p:cNvPicPr>
          <p:nvPr/>
        </p:nvPicPr>
        <p:blipFill rotWithShape="1">
          <a:blip r:embed="rId3" cstate="print"/>
          <a:srcRect/>
          <a:stretch>
            <a:fillRect/>
          </a:stretch>
        </p:blipFill>
        <p:spPr>
          <a:xfrm>
            <a:off x="459740" y="404111"/>
            <a:ext cx="631190" cy="603885"/>
          </a:xfrm>
          <a:custGeom>
            <a:avLst/>
            <a:gdLst>
              <a:gd name="connsiteX0" fmla="*/ 328653 w 657306"/>
              <a:gd name="connsiteY0" fmla="*/ 0 h 629920"/>
              <a:gd name="connsiteX1" fmla="*/ 657306 w 657306"/>
              <a:gd name="connsiteY1" fmla="*/ 314960 h 629920"/>
              <a:gd name="connsiteX2" fmla="*/ 328653 w 657306"/>
              <a:gd name="connsiteY2" fmla="*/ 629920 h 629920"/>
              <a:gd name="connsiteX3" fmla="*/ 0 w 657306"/>
              <a:gd name="connsiteY3" fmla="*/ 314960 h 629920"/>
              <a:gd name="connsiteX4" fmla="*/ 328653 w 657306"/>
              <a:gd name="connsiteY4" fmla="*/ 0 h 6299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7306" h="629920">
                <a:moveTo>
                  <a:pt x="328653" y="0"/>
                </a:moveTo>
                <a:cubicBezTo>
                  <a:pt x="510163" y="0"/>
                  <a:pt x="657306" y="141012"/>
                  <a:pt x="657306" y="314960"/>
                </a:cubicBezTo>
                <a:cubicBezTo>
                  <a:pt x="657306" y="488908"/>
                  <a:pt x="510163" y="629920"/>
                  <a:pt x="328653" y="629920"/>
                </a:cubicBezTo>
                <a:cubicBezTo>
                  <a:pt x="147143" y="629920"/>
                  <a:pt x="0" y="488908"/>
                  <a:pt x="0" y="314960"/>
                </a:cubicBezTo>
                <a:cubicBezTo>
                  <a:pt x="0" y="141012"/>
                  <a:pt x="147143" y="0"/>
                  <a:pt x="328653" y="0"/>
                </a:cubicBezTo>
                <a:close/>
              </a:path>
            </a:pathLst>
          </a:custGeom>
        </p:spPr>
      </p:pic>
      <p:sp>
        <p:nvSpPr>
          <p:cNvPr id="34" name="矩形 33">
            <a:extLst>
              <a:ext uri="{FF2B5EF4-FFF2-40B4-BE49-F238E27FC236}">
                <a16:creationId xmlns:a16="http://schemas.microsoft.com/office/drawing/2014/main" id="{F0CF4530-03C8-46A5-9E0D-05FF6CF3B397}"/>
              </a:ext>
            </a:extLst>
          </p:cNvPr>
          <p:cNvSpPr/>
          <p:nvPr/>
        </p:nvSpPr>
        <p:spPr>
          <a:xfrm>
            <a:off x="1217295" y="413665"/>
            <a:ext cx="2236510" cy="584775"/>
          </a:xfrm>
          <a:prstGeom prst="rect">
            <a:avLst/>
          </a:prstGeom>
        </p:spPr>
        <p:txBody>
          <a:bodyPr wrap="none">
            <a:spAutoFit/>
          </a:bodyPr>
          <a:lstStyle/>
          <a:p>
            <a:pPr lvl="0"/>
            <a:r>
              <a:rPr lang="zh-CN" altLang="en-US" sz="3200" b="1" dirty="0">
                <a:gradFill>
                  <a:gsLst>
                    <a:gs pos="0">
                      <a:srgbClr val="13A39C"/>
                    </a:gs>
                    <a:gs pos="35000">
                      <a:srgbClr val="1B90A8"/>
                    </a:gs>
                    <a:gs pos="67000">
                      <a:srgbClr val="4276AB"/>
                    </a:gs>
                    <a:gs pos="100000">
                      <a:srgbClr val="5E5CA3"/>
                    </a:gs>
                  </a:gsLst>
                  <a:lin ang="0" scaled="0"/>
                </a:gradFill>
                <a:latin typeface="Noto Sans S Chinese Medium" panose="020B0600000000000000" charset="-122"/>
                <a:ea typeface="Noto Sans S Chinese Medium" panose="020B0600000000000000" charset="-122"/>
                <a:cs typeface="WenQuanYi Micro Hei" panose="020B0606030804020204" pitchFamily="34" charset="-122"/>
                <a:sym typeface="Bahnschrift" panose="020B0502040204020203" pitchFamily="34" charset="0"/>
              </a:rPr>
              <a:t>知识库管理</a:t>
            </a:r>
          </a:p>
        </p:txBody>
      </p:sp>
      <p:pic>
        <p:nvPicPr>
          <p:cNvPr id="4" name="图片 3">
            <a:extLst>
              <a:ext uri="{FF2B5EF4-FFF2-40B4-BE49-F238E27FC236}">
                <a16:creationId xmlns:a16="http://schemas.microsoft.com/office/drawing/2014/main" id="{97EBE347-B1D0-4C6A-8F24-49B0CB943669}"/>
              </a:ext>
            </a:extLst>
          </p:cNvPr>
          <p:cNvPicPr>
            <a:picLocks noChangeAspect="1"/>
          </p:cNvPicPr>
          <p:nvPr/>
        </p:nvPicPr>
        <p:blipFill>
          <a:blip r:embed="rId4"/>
          <a:stretch>
            <a:fillRect/>
          </a:stretch>
        </p:blipFill>
        <p:spPr>
          <a:xfrm>
            <a:off x="459740" y="1195169"/>
            <a:ext cx="8015426" cy="3911695"/>
          </a:xfrm>
          <a:prstGeom prst="rect">
            <a:avLst/>
          </a:prstGeom>
          <a:ln>
            <a:noFill/>
          </a:ln>
          <a:effectLst>
            <a:glow rad="139700">
              <a:schemeClr val="accent1">
                <a:satMod val="175000"/>
                <a:alpha val="40000"/>
              </a:schemeClr>
            </a:glow>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pic>
        <p:nvPicPr>
          <p:cNvPr id="6" name="图片 5">
            <a:extLst>
              <a:ext uri="{FF2B5EF4-FFF2-40B4-BE49-F238E27FC236}">
                <a16:creationId xmlns:a16="http://schemas.microsoft.com/office/drawing/2014/main" id="{54002B0F-1B10-4134-BBDA-4BE6DA71D27B}"/>
              </a:ext>
            </a:extLst>
          </p:cNvPr>
          <p:cNvPicPr>
            <a:picLocks noChangeAspect="1"/>
          </p:cNvPicPr>
          <p:nvPr/>
        </p:nvPicPr>
        <p:blipFill>
          <a:blip r:embed="rId5"/>
          <a:stretch>
            <a:fillRect/>
          </a:stretch>
        </p:blipFill>
        <p:spPr>
          <a:xfrm>
            <a:off x="8644092" y="1195169"/>
            <a:ext cx="2977886" cy="5311913"/>
          </a:xfrm>
          <a:prstGeom prst="rect">
            <a:avLst/>
          </a:prstGeom>
          <a:ln>
            <a:noFill/>
          </a:ln>
          <a:effectLst>
            <a:glow rad="139700">
              <a:schemeClr val="accent1">
                <a:satMod val="175000"/>
                <a:alpha val="40000"/>
              </a:schemeClr>
            </a:glow>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sp>
        <p:nvSpPr>
          <p:cNvPr id="7" name="矩形 6">
            <a:extLst>
              <a:ext uri="{FF2B5EF4-FFF2-40B4-BE49-F238E27FC236}">
                <a16:creationId xmlns:a16="http://schemas.microsoft.com/office/drawing/2014/main" id="{F95111AB-1A74-4F95-8205-A8939196DF9A}"/>
              </a:ext>
            </a:extLst>
          </p:cNvPr>
          <p:cNvSpPr/>
          <p:nvPr/>
        </p:nvSpPr>
        <p:spPr>
          <a:xfrm>
            <a:off x="1674310" y="5352079"/>
            <a:ext cx="6055131" cy="923330"/>
          </a:xfrm>
          <a:prstGeom prst="rect">
            <a:avLst/>
          </a:prstGeom>
        </p:spPr>
        <p:txBody>
          <a:bodyPr wrap="square">
            <a:spAutoFit/>
          </a:bodyPr>
          <a:lstStyle/>
          <a:p>
            <a:r>
              <a:rPr lang="zh-CN" altLang="en-US" dirty="0">
                <a:solidFill>
                  <a:srgbClr val="2D8CF0"/>
                </a:solidFill>
              </a:rPr>
              <a:t>知识库：支持文字、图片、表情、附件</a:t>
            </a:r>
            <a:endParaRPr lang="en-US" altLang="zh-CN" dirty="0">
              <a:solidFill>
                <a:srgbClr val="2D8CF0"/>
              </a:solidFill>
            </a:endParaRPr>
          </a:p>
          <a:p>
            <a:r>
              <a:rPr lang="zh-CN" altLang="en-US" dirty="0">
                <a:solidFill>
                  <a:srgbClr val="2D8CF0"/>
                </a:solidFill>
              </a:rPr>
              <a:t>快速知识检索、高亮显示</a:t>
            </a:r>
            <a:endParaRPr lang="en-US" altLang="zh-CN" dirty="0">
              <a:solidFill>
                <a:srgbClr val="2D8CF0"/>
              </a:solidFill>
            </a:endParaRPr>
          </a:p>
          <a:p>
            <a:r>
              <a:rPr lang="zh-CN" altLang="en-US" dirty="0">
                <a:solidFill>
                  <a:srgbClr val="2D8CF0"/>
                </a:solidFill>
              </a:rPr>
              <a:t>个人收藏、个人自定义（知识库）</a:t>
            </a:r>
            <a:endParaRPr lang="en-US" altLang="zh-CN" dirty="0">
              <a:solidFill>
                <a:srgbClr val="2D8CF0"/>
              </a:solidFill>
            </a:endParaRPr>
          </a:p>
        </p:txBody>
      </p:sp>
    </p:spTree>
    <p:extLst>
      <p:ext uri="{BB962C8B-B14F-4D97-AF65-F5344CB8AC3E}">
        <p14:creationId xmlns:p14="http://schemas.microsoft.com/office/powerpoint/2010/main" val="3397797303"/>
      </p:ext>
    </p:extLst>
  </p:cSld>
  <p:clrMapOvr>
    <a:masterClrMapping/>
  </p:clrMapOvr>
  <p:transition spd="med">
    <p:random/>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图片 32">
            <a:extLst>
              <a:ext uri="{FF2B5EF4-FFF2-40B4-BE49-F238E27FC236}">
                <a16:creationId xmlns:a16="http://schemas.microsoft.com/office/drawing/2014/main" id="{92BDC178-83C1-461E-A91C-F9B5D8AE3D23}"/>
              </a:ext>
            </a:extLst>
          </p:cNvPr>
          <p:cNvPicPr>
            <a:picLocks noChangeAspect="1"/>
          </p:cNvPicPr>
          <p:nvPr/>
        </p:nvPicPr>
        <p:blipFill rotWithShape="1">
          <a:blip r:embed="rId3" cstate="print"/>
          <a:srcRect/>
          <a:stretch>
            <a:fillRect/>
          </a:stretch>
        </p:blipFill>
        <p:spPr>
          <a:xfrm>
            <a:off x="459740" y="404111"/>
            <a:ext cx="631190" cy="603885"/>
          </a:xfrm>
          <a:custGeom>
            <a:avLst/>
            <a:gdLst>
              <a:gd name="connsiteX0" fmla="*/ 328653 w 657306"/>
              <a:gd name="connsiteY0" fmla="*/ 0 h 629920"/>
              <a:gd name="connsiteX1" fmla="*/ 657306 w 657306"/>
              <a:gd name="connsiteY1" fmla="*/ 314960 h 629920"/>
              <a:gd name="connsiteX2" fmla="*/ 328653 w 657306"/>
              <a:gd name="connsiteY2" fmla="*/ 629920 h 629920"/>
              <a:gd name="connsiteX3" fmla="*/ 0 w 657306"/>
              <a:gd name="connsiteY3" fmla="*/ 314960 h 629920"/>
              <a:gd name="connsiteX4" fmla="*/ 328653 w 657306"/>
              <a:gd name="connsiteY4" fmla="*/ 0 h 6299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7306" h="629920">
                <a:moveTo>
                  <a:pt x="328653" y="0"/>
                </a:moveTo>
                <a:cubicBezTo>
                  <a:pt x="510163" y="0"/>
                  <a:pt x="657306" y="141012"/>
                  <a:pt x="657306" y="314960"/>
                </a:cubicBezTo>
                <a:cubicBezTo>
                  <a:pt x="657306" y="488908"/>
                  <a:pt x="510163" y="629920"/>
                  <a:pt x="328653" y="629920"/>
                </a:cubicBezTo>
                <a:cubicBezTo>
                  <a:pt x="147143" y="629920"/>
                  <a:pt x="0" y="488908"/>
                  <a:pt x="0" y="314960"/>
                </a:cubicBezTo>
                <a:cubicBezTo>
                  <a:pt x="0" y="141012"/>
                  <a:pt x="147143" y="0"/>
                  <a:pt x="328653" y="0"/>
                </a:cubicBezTo>
                <a:close/>
              </a:path>
            </a:pathLst>
          </a:custGeom>
        </p:spPr>
      </p:pic>
      <p:sp>
        <p:nvSpPr>
          <p:cNvPr id="34" name="矩形 33">
            <a:extLst>
              <a:ext uri="{FF2B5EF4-FFF2-40B4-BE49-F238E27FC236}">
                <a16:creationId xmlns:a16="http://schemas.microsoft.com/office/drawing/2014/main" id="{F0CF4530-03C8-46A5-9E0D-05FF6CF3B397}"/>
              </a:ext>
            </a:extLst>
          </p:cNvPr>
          <p:cNvSpPr/>
          <p:nvPr/>
        </p:nvSpPr>
        <p:spPr>
          <a:xfrm>
            <a:off x="1217295" y="413665"/>
            <a:ext cx="1826141" cy="584775"/>
          </a:xfrm>
          <a:prstGeom prst="rect">
            <a:avLst/>
          </a:prstGeom>
        </p:spPr>
        <p:txBody>
          <a:bodyPr wrap="none">
            <a:spAutoFit/>
          </a:bodyPr>
          <a:lstStyle/>
          <a:p>
            <a:pPr lvl="0"/>
            <a:r>
              <a:rPr lang="zh-CN" altLang="en-US" sz="3200" b="1" dirty="0">
                <a:gradFill>
                  <a:gsLst>
                    <a:gs pos="0">
                      <a:srgbClr val="13A39C"/>
                    </a:gs>
                    <a:gs pos="35000">
                      <a:srgbClr val="1B90A8"/>
                    </a:gs>
                    <a:gs pos="67000">
                      <a:srgbClr val="4276AB"/>
                    </a:gs>
                    <a:gs pos="100000">
                      <a:srgbClr val="5E5CA3"/>
                    </a:gs>
                  </a:gsLst>
                  <a:lin ang="0" scaled="0"/>
                </a:gradFill>
                <a:latin typeface="Noto Sans S Chinese Medium" panose="020B0600000000000000" charset="-122"/>
                <a:ea typeface="Noto Sans S Chinese Medium" panose="020B0600000000000000" charset="-122"/>
                <a:cs typeface="WenQuanYi Micro Hei" panose="020B0606030804020204" pitchFamily="34" charset="-122"/>
                <a:sym typeface="Bahnschrift" panose="020B0502040204020203" pitchFamily="34" charset="0"/>
              </a:rPr>
              <a:t>监控管理</a:t>
            </a:r>
          </a:p>
        </p:txBody>
      </p:sp>
      <p:pic>
        <p:nvPicPr>
          <p:cNvPr id="2" name="图片 1">
            <a:extLst>
              <a:ext uri="{FF2B5EF4-FFF2-40B4-BE49-F238E27FC236}">
                <a16:creationId xmlns:a16="http://schemas.microsoft.com/office/drawing/2014/main" id="{703C660F-5E57-4F6E-95A0-B0AD882DEBE6}"/>
              </a:ext>
            </a:extLst>
          </p:cNvPr>
          <p:cNvPicPr>
            <a:picLocks noChangeAspect="1"/>
          </p:cNvPicPr>
          <p:nvPr/>
        </p:nvPicPr>
        <p:blipFill>
          <a:blip r:embed="rId4"/>
          <a:stretch>
            <a:fillRect/>
          </a:stretch>
        </p:blipFill>
        <p:spPr>
          <a:xfrm>
            <a:off x="459740" y="1202026"/>
            <a:ext cx="6418138" cy="3132185"/>
          </a:xfrm>
          <a:prstGeom prst="rect">
            <a:avLst/>
          </a:prstGeom>
          <a:ln>
            <a:noFill/>
          </a:ln>
          <a:effectLst>
            <a:glow rad="139700">
              <a:schemeClr val="accent1">
                <a:satMod val="175000"/>
                <a:alpha val="40000"/>
              </a:schemeClr>
            </a:glow>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pic>
        <p:nvPicPr>
          <p:cNvPr id="3" name="图片 2">
            <a:extLst>
              <a:ext uri="{FF2B5EF4-FFF2-40B4-BE49-F238E27FC236}">
                <a16:creationId xmlns:a16="http://schemas.microsoft.com/office/drawing/2014/main" id="{9F0D8082-B14D-4F4D-B2EC-6FE5E1E6D0FB}"/>
              </a:ext>
            </a:extLst>
          </p:cNvPr>
          <p:cNvPicPr>
            <a:picLocks noChangeAspect="1"/>
          </p:cNvPicPr>
          <p:nvPr/>
        </p:nvPicPr>
        <p:blipFill>
          <a:blip r:embed="rId5"/>
          <a:stretch>
            <a:fillRect/>
          </a:stretch>
        </p:blipFill>
        <p:spPr>
          <a:xfrm>
            <a:off x="5565305" y="3497479"/>
            <a:ext cx="6166955" cy="3009603"/>
          </a:xfrm>
          <a:prstGeom prst="rect">
            <a:avLst/>
          </a:prstGeom>
          <a:ln>
            <a:noFill/>
          </a:ln>
          <a:effectLst>
            <a:glow rad="139700">
              <a:schemeClr val="accent1">
                <a:satMod val="175000"/>
                <a:alpha val="40000"/>
              </a:schemeClr>
            </a:glow>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sp>
        <p:nvSpPr>
          <p:cNvPr id="7" name="矩形 6">
            <a:extLst>
              <a:ext uri="{FF2B5EF4-FFF2-40B4-BE49-F238E27FC236}">
                <a16:creationId xmlns:a16="http://schemas.microsoft.com/office/drawing/2014/main" id="{9C10D9CD-5DA4-4D7F-8CA9-577130BC2AF0}"/>
              </a:ext>
            </a:extLst>
          </p:cNvPr>
          <p:cNvSpPr/>
          <p:nvPr/>
        </p:nvSpPr>
        <p:spPr>
          <a:xfrm>
            <a:off x="7421679" y="2241190"/>
            <a:ext cx="3096816" cy="646331"/>
          </a:xfrm>
          <a:prstGeom prst="rect">
            <a:avLst/>
          </a:prstGeom>
        </p:spPr>
        <p:txBody>
          <a:bodyPr wrap="square">
            <a:spAutoFit/>
          </a:bodyPr>
          <a:lstStyle/>
          <a:p>
            <a:r>
              <a:rPr lang="zh-CN" altLang="en-US" dirty="0">
                <a:solidFill>
                  <a:srgbClr val="2D8CF0"/>
                </a:solidFill>
                <a:latin typeface="微软雅黑" panose="020B0503020204020204" pitchFamily="34" charset="-122"/>
                <a:ea typeface="微软雅黑" panose="020B0503020204020204" pitchFamily="34" charset="-122"/>
                <a:cs typeface="Times New Roman" panose="02020603050405020304" pitchFamily="18" charset="0"/>
              </a:rPr>
              <a:t>图表化监控：当前通话、总览、技能组、坐席</a:t>
            </a:r>
            <a:endParaRPr lang="en-US" altLang="zh-CN" dirty="0">
              <a:solidFill>
                <a:srgbClr val="2D8CF0"/>
              </a:solidFill>
              <a:latin typeface="微软雅黑" panose="020B0503020204020204" pitchFamily="34" charset="-122"/>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1729256344"/>
      </p:ext>
    </p:extLst>
  </p:cSld>
  <p:clrMapOvr>
    <a:masterClrMapping/>
  </p:clrMapOvr>
  <p:transition spd="med">
    <p:random/>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图片 32">
            <a:extLst>
              <a:ext uri="{FF2B5EF4-FFF2-40B4-BE49-F238E27FC236}">
                <a16:creationId xmlns:a16="http://schemas.microsoft.com/office/drawing/2014/main" id="{92BDC178-83C1-461E-A91C-F9B5D8AE3D23}"/>
              </a:ext>
            </a:extLst>
          </p:cNvPr>
          <p:cNvPicPr>
            <a:picLocks noChangeAspect="1"/>
          </p:cNvPicPr>
          <p:nvPr/>
        </p:nvPicPr>
        <p:blipFill rotWithShape="1">
          <a:blip r:embed="rId3" cstate="print"/>
          <a:srcRect/>
          <a:stretch>
            <a:fillRect/>
          </a:stretch>
        </p:blipFill>
        <p:spPr>
          <a:xfrm>
            <a:off x="459740" y="404111"/>
            <a:ext cx="631190" cy="603885"/>
          </a:xfrm>
          <a:custGeom>
            <a:avLst/>
            <a:gdLst>
              <a:gd name="connsiteX0" fmla="*/ 328653 w 657306"/>
              <a:gd name="connsiteY0" fmla="*/ 0 h 629920"/>
              <a:gd name="connsiteX1" fmla="*/ 657306 w 657306"/>
              <a:gd name="connsiteY1" fmla="*/ 314960 h 629920"/>
              <a:gd name="connsiteX2" fmla="*/ 328653 w 657306"/>
              <a:gd name="connsiteY2" fmla="*/ 629920 h 629920"/>
              <a:gd name="connsiteX3" fmla="*/ 0 w 657306"/>
              <a:gd name="connsiteY3" fmla="*/ 314960 h 629920"/>
              <a:gd name="connsiteX4" fmla="*/ 328653 w 657306"/>
              <a:gd name="connsiteY4" fmla="*/ 0 h 6299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7306" h="629920">
                <a:moveTo>
                  <a:pt x="328653" y="0"/>
                </a:moveTo>
                <a:cubicBezTo>
                  <a:pt x="510163" y="0"/>
                  <a:pt x="657306" y="141012"/>
                  <a:pt x="657306" y="314960"/>
                </a:cubicBezTo>
                <a:cubicBezTo>
                  <a:pt x="657306" y="488908"/>
                  <a:pt x="510163" y="629920"/>
                  <a:pt x="328653" y="629920"/>
                </a:cubicBezTo>
                <a:cubicBezTo>
                  <a:pt x="147143" y="629920"/>
                  <a:pt x="0" y="488908"/>
                  <a:pt x="0" y="314960"/>
                </a:cubicBezTo>
                <a:cubicBezTo>
                  <a:pt x="0" y="141012"/>
                  <a:pt x="147143" y="0"/>
                  <a:pt x="328653" y="0"/>
                </a:cubicBezTo>
                <a:close/>
              </a:path>
            </a:pathLst>
          </a:custGeom>
        </p:spPr>
      </p:pic>
      <p:sp>
        <p:nvSpPr>
          <p:cNvPr id="34" name="矩形 33">
            <a:extLst>
              <a:ext uri="{FF2B5EF4-FFF2-40B4-BE49-F238E27FC236}">
                <a16:creationId xmlns:a16="http://schemas.microsoft.com/office/drawing/2014/main" id="{F0CF4530-03C8-46A5-9E0D-05FF6CF3B397}"/>
              </a:ext>
            </a:extLst>
          </p:cNvPr>
          <p:cNvSpPr/>
          <p:nvPr/>
        </p:nvSpPr>
        <p:spPr>
          <a:xfrm>
            <a:off x="1217295" y="413665"/>
            <a:ext cx="1005403" cy="584775"/>
          </a:xfrm>
          <a:prstGeom prst="rect">
            <a:avLst/>
          </a:prstGeom>
        </p:spPr>
        <p:txBody>
          <a:bodyPr wrap="none">
            <a:spAutoFit/>
          </a:bodyPr>
          <a:lstStyle/>
          <a:p>
            <a:pPr lvl="0"/>
            <a:r>
              <a:rPr lang="zh-CN" altLang="en-US" sz="3200" b="1" dirty="0">
                <a:gradFill>
                  <a:gsLst>
                    <a:gs pos="0">
                      <a:srgbClr val="13A39C"/>
                    </a:gs>
                    <a:gs pos="35000">
                      <a:srgbClr val="1B90A8"/>
                    </a:gs>
                    <a:gs pos="67000">
                      <a:srgbClr val="4276AB"/>
                    </a:gs>
                    <a:gs pos="100000">
                      <a:srgbClr val="5E5CA3"/>
                    </a:gs>
                  </a:gsLst>
                  <a:lin ang="0" scaled="0"/>
                </a:gradFill>
                <a:latin typeface="Noto Sans S Chinese Medium" panose="020B0600000000000000" charset="-122"/>
                <a:ea typeface="Noto Sans S Chinese Medium" panose="020B0600000000000000" charset="-122"/>
                <a:cs typeface="WenQuanYi Micro Hei" panose="020B0606030804020204" pitchFamily="34" charset="-122"/>
                <a:sym typeface="Bahnschrift" panose="020B0502040204020203" pitchFamily="34" charset="0"/>
              </a:rPr>
              <a:t>报表</a:t>
            </a:r>
          </a:p>
        </p:txBody>
      </p:sp>
      <p:pic>
        <p:nvPicPr>
          <p:cNvPr id="2" name="图片 1">
            <a:extLst>
              <a:ext uri="{FF2B5EF4-FFF2-40B4-BE49-F238E27FC236}">
                <a16:creationId xmlns:a16="http://schemas.microsoft.com/office/drawing/2014/main" id="{9868EA86-E80C-4FA8-903A-24BEA1CE9ACA}"/>
              </a:ext>
            </a:extLst>
          </p:cNvPr>
          <p:cNvPicPr>
            <a:picLocks noChangeAspect="1"/>
          </p:cNvPicPr>
          <p:nvPr/>
        </p:nvPicPr>
        <p:blipFill>
          <a:blip r:embed="rId4"/>
          <a:stretch>
            <a:fillRect/>
          </a:stretch>
        </p:blipFill>
        <p:spPr>
          <a:xfrm>
            <a:off x="322379" y="1213542"/>
            <a:ext cx="6759595" cy="3298823"/>
          </a:xfrm>
          <a:prstGeom prst="rect">
            <a:avLst/>
          </a:prstGeom>
          <a:ln>
            <a:noFill/>
          </a:ln>
          <a:effectLst>
            <a:glow rad="139700">
              <a:schemeClr val="accent1">
                <a:satMod val="175000"/>
                <a:alpha val="40000"/>
              </a:schemeClr>
            </a:glow>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pic>
        <p:nvPicPr>
          <p:cNvPr id="3" name="图片 2">
            <a:extLst>
              <a:ext uri="{FF2B5EF4-FFF2-40B4-BE49-F238E27FC236}">
                <a16:creationId xmlns:a16="http://schemas.microsoft.com/office/drawing/2014/main" id="{9951E7C9-D193-4C1D-A494-E78A9C4B0165}"/>
              </a:ext>
            </a:extLst>
          </p:cNvPr>
          <p:cNvPicPr>
            <a:picLocks noChangeAspect="1"/>
          </p:cNvPicPr>
          <p:nvPr/>
        </p:nvPicPr>
        <p:blipFill>
          <a:blip r:embed="rId5"/>
          <a:stretch>
            <a:fillRect/>
          </a:stretch>
        </p:blipFill>
        <p:spPr>
          <a:xfrm>
            <a:off x="7126511" y="1252052"/>
            <a:ext cx="4677637" cy="2282784"/>
          </a:xfrm>
          <a:prstGeom prst="rect">
            <a:avLst/>
          </a:prstGeom>
          <a:ln>
            <a:noFill/>
          </a:ln>
          <a:effectLst>
            <a:glow rad="139700">
              <a:schemeClr val="accent1">
                <a:satMod val="175000"/>
                <a:alpha val="40000"/>
              </a:schemeClr>
            </a:glow>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pic>
        <p:nvPicPr>
          <p:cNvPr id="4" name="图片 3">
            <a:extLst>
              <a:ext uri="{FF2B5EF4-FFF2-40B4-BE49-F238E27FC236}">
                <a16:creationId xmlns:a16="http://schemas.microsoft.com/office/drawing/2014/main" id="{CEC43DC8-8324-4A41-9B1D-2DAEE5885287}"/>
              </a:ext>
            </a:extLst>
          </p:cNvPr>
          <p:cNvPicPr>
            <a:picLocks noChangeAspect="1"/>
          </p:cNvPicPr>
          <p:nvPr/>
        </p:nvPicPr>
        <p:blipFill>
          <a:blip r:embed="rId6"/>
          <a:stretch>
            <a:fillRect/>
          </a:stretch>
        </p:blipFill>
        <p:spPr>
          <a:xfrm>
            <a:off x="7126512" y="3735283"/>
            <a:ext cx="4677636" cy="2282785"/>
          </a:xfrm>
          <a:prstGeom prst="rect">
            <a:avLst/>
          </a:prstGeom>
          <a:ln>
            <a:noFill/>
          </a:ln>
          <a:effectLst>
            <a:glow rad="139700">
              <a:schemeClr val="accent1">
                <a:satMod val="175000"/>
                <a:alpha val="40000"/>
              </a:schemeClr>
            </a:glow>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sp>
        <p:nvSpPr>
          <p:cNvPr id="8" name="矩形 7">
            <a:extLst>
              <a:ext uri="{FF2B5EF4-FFF2-40B4-BE49-F238E27FC236}">
                <a16:creationId xmlns:a16="http://schemas.microsoft.com/office/drawing/2014/main" id="{25951DAF-6887-4CE8-8ECD-3558C9CF3495}"/>
              </a:ext>
            </a:extLst>
          </p:cNvPr>
          <p:cNvSpPr/>
          <p:nvPr/>
        </p:nvSpPr>
        <p:spPr>
          <a:xfrm>
            <a:off x="685883" y="4885646"/>
            <a:ext cx="6213364" cy="830997"/>
          </a:xfrm>
          <a:prstGeom prst="rect">
            <a:avLst/>
          </a:prstGeom>
        </p:spPr>
        <p:txBody>
          <a:bodyPr wrap="square">
            <a:spAutoFit/>
          </a:bodyPr>
          <a:lstStyle/>
          <a:p>
            <a:r>
              <a:rPr lang="zh-CN" altLang="en-US" sz="1600" dirty="0">
                <a:solidFill>
                  <a:srgbClr val="2D8CF0"/>
                </a:solidFill>
              </a:rPr>
              <a:t>明细报表：通话明细、状态变化明细、满意度明细、语音留言</a:t>
            </a:r>
            <a:r>
              <a:rPr lang="en-US" altLang="zh-CN" sz="1600" dirty="0">
                <a:solidFill>
                  <a:srgbClr val="2D8CF0"/>
                </a:solidFill>
              </a:rPr>
              <a:t>……</a:t>
            </a:r>
          </a:p>
          <a:p>
            <a:r>
              <a:rPr lang="zh-CN" altLang="en-US" sz="1600" dirty="0">
                <a:solidFill>
                  <a:srgbClr val="2D8CF0"/>
                </a:solidFill>
              </a:rPr>
              <a:t>统计报表：通话总览、热线号码统计、坐席通话统计、</a:t>
            </a:r>
            <a:r>
              <a:rPr lang="en-US" altLang="zh-CN" sz="1600" dirty="0">
                <a:solidFill>
                  <a:srgbClr val="2D8CF0"/>
                </a:solidFill>
              </a:rPr>
              <a:t>IVR</a:t>
            </a:r>
            <a:r>
              <a:rPr lang="zh-CN" altLang="en-US" sz="1600" dirty="0">
                <a:solidFill>
                  <a:srgbClr val="2D8CF0"/>
                </a:solidFill>
              </a:rPr>
              <a:t>统计</a:t>
            </a:r>
            <a:r>
              <a:rPr lang="en-US" altLang="zh-CN" sz="1600" dirty="0">
                <a:solidFill>
                  <a:srgbClr val="2D8CF0"/>
                </a:solidFill>
              </a:rPr>
              <a:t>……</a:t>
            </a:r>
          </a:p>
          <a:p>
            <a:r>
              <a:rPr lang="zh-CN" altLang="en-US" sz="1600" dirty="0">
                <a:solidFill>
                  <a:srgbClr val="2D8CF0"/>
                </a:solidFill>
              </a:rPr>
              <a:t>图形报表：坐席通话量、技能组通话量、部门通话量、满意度评价</a:t>
            </a:r>
            <a:endParaRPr lang="en-US" altLang="zh-CN" sz="1600" dirty="0">
              <a:solidFill>
                <a:srgbClr val="2D8CF0"/>
              </a:solidFill>
            </a:endParaRPr>
          </a:p>
        </p:txBody>
      </p:sp>
    </p:spTree>
    <p:extLst>
      <p:ext uri="{BB962C8B-B14F-4D97-AF65-F5344CB8AC3E}">
        <p14:creationId xmlns:p14="http://schemas.microsoft.com/office/powerpoint/2010/main" val="4225230987"/>
      </p:ext>
    </p:extLst>
  </p:cSld>
  <p:clrMapOvr>
    <a:masterClrMapping/>
  </p:clrMapOvr>
  <p:transition spd="med">
    <p:random/>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图片 32">
            <a:extLst>
              <a:ext uri="{FF2B5EF4-FFF2-40B4-BE49-F238E27FC236}">
                <a16:creationId xmlns:a16="http://schemas.microsoft.com/office/drawing/2014/main" id="{92BDC178-83C1-461E-A91C-F9B5D8AE3D23}"/>
              </a:ext>
            </a:extLst>
          </p:cNvPr>
          <p:cNvPicPr>
            <a:picLocks noChangeAspect="1"/>
          </p:cNvPicPr>
          <p:nvPr/>
        </p:nvPicPr>
        <p:blipFill rotWithShape="1">
          <a:blip r:embed="rId3" cstate="print"/>
          <a:srcRect/>
          <a:stretch>
            <a:fillRect/>
          </a:stretch>
        </p:blipFill>
        <p:spPr>
          <a:xfrm>
            <a:off x="459740" y="404111"/>
            <a:ext cx="631190" cy="603885"/>
          </a:xfrm>
          <a:custGeom>
            <a:avLst/>
            <a:gdLst>
              <a:gd name="connsiteX0" fmla="*/ 328653 w 657306"/>
              <a:gd name="connsiteY0" fmla="*/ 0 h 629920"/>
              <a:gd name="connsiteX1" fmla="*/ 657306 w 657306"/>
              <a:gd name="connsiteY1" fmla="*/ 314960 h 629920"/>
              <a:gd name="connsiteX2" fmla="*/ 328653 w 657306"/>
              <a:gd name="connsiteY2" fmla="*/ 629920 h 629920"/>
              <a:gd name="connsiteX3" fmla="*/ 0 w 657306"/>
              <a:gd name="connsiteY3" fmla="*/ 314960 h 629920"/>
              <a:gd name="connsiteX4" fmla="*/ 328653 w 657306"/>
              <a:gd name="connsiteY4" fmla="*/ 0 h 6299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7306" h="629920">
                <a:moveTo>
                  <a:pt x="328653" y="0"/>
                </a:moveTo>
                <a:cubicBezTo>
                  <a:pt x="510163" y="0"/>
                  <a:pt x="657306" y="141012"/>
                  <a:pt x="657306" y="314960"/>
                </a:cubicBezTo>
                <a:cubicBezTo>
                  <a:pt x="657306" y="488908"/>
                  <a:pt x="510163" y="629920"/>
                  <a:pt x="328653" y="629920"/>
                </a:cubicBezTo>
                <a:cubicBezTo>
                  <a:pt x="147143" y="629920"/>
                  <a:pt x="0" y="488908"/>
                  <a:pt x="0" y="314960"/>
                </a:cubicBezTo>
                <a:cubicBezTo>
                  <a:pt x="0" y="141012"/>
                  <a:pt x="147143" y="0"/>
                  <a:pt x="328653" y="0"/>
                </a:cubicBezTo>
                <a:close/>
              </a:path>
            </a:pathLst>
          </a:custGeom>
        </p:spPr>
      </p:pic>
      <p:sp>
        <p:nvSpPr>
          <p:cNvPr id="34" name="矩形 33">
            <a:extLst>
              <a:ext uri="{FF2B5EF4-FFF2-40B4-BE49-F238E27FC236}">
                <a16:creationId xmlns:a16="http://schemas.microsoft.com/office/drawing/2014/main" id="{F0CF4530-03C8-46A5-9E0D-05FF6CF3B397}"/>
              </a:ext>
            </a:extLst>
          </p:cNvPr>
          <p:cNvSpPr/>
          <p:nvPr/>
        </p:nvSpPr>
        <p:spPr>
          <a:xfrm>
            <a:off x="1217295" y="413665"/>
            <a:ext cx="1826141" cy="584775"/>
          </a:xfrm>
          <a:prstGeom prst="rect">
            <a:avLst/>
          </a:prstGeom>
        </p:spPr>
        <p:txBody>
          <a:bodyPr wrap="none">
            <a:spAutoFit/>
          </a:bodyPr>
          <a:lstStyle/>
          <a:p>
            <a:pPr lvl="0"/>
            <a:r>
              <a:rPr lang="zh-CN" altLang="en-US" sz="3200" b="1" dirty="0">
                <a:gradFill>
                  <a:gsLst>
                    <a:gs pos="0">
                      <a:srgbClr val="13A39C"/>
                    </a:gs>
                    <a:gs pos="35000">
                      <a:srgbClr val="1B90A8"/>
                    </a:gs>
                    <a:gs pos="67000">
                      <a:srgbClr val="4276AB"/>
                    </a:gs>
                    <a:gs pos="100000">
                      <a:srgbClr val="5E5CA3"/>
                    </a:gs>
                  </a:gsLst>
                  <a:lin ang="0" scaled="0"/>
                </a:gradFill>
                <a:latin typeface="Noto Sans S Chinese Medium" panose="020B0600000000000000" charset="-122"/>
                <a:ea typeface="Noto Sans S Chinese Medium" panose="020B0600000000000000" charset="-122"/>
                <a:cs typeface="WenQuanYi Micro Hei" panose="020B0606030804020204" pitchFamily="34" charset="-122"/>
                <a:sym typeface="Bahnschrift" panose="020B0502040204020203" pitchFamily="34" charset="0"/>
              </a:rPr>
              <a:t>操作日志</a:t>
            </a:r>
          </a:p>
        </p:txBody>
      </p:sp>
      <p:pic>
        <p:nvPicPr>
          <p:cNvPr id="3" name="图片 2">
            <a:extLst>
              <a:ext uri="{FF2B5EF4-FFF2-40B4-BE49-F238E27FC236}">
                <a16:creationId xmlns:a16="http://schemas.microsoft.com/office/drawing/2014/main" id="{C3975500-3433-448F-A669-03405593C3B5}"/>
              </a:ext>
            </a:extLst>
          </p:cNvPr>
          <p:cNvPicPr>
            <a:picLocks noChangeAspect="1"/>
          </p:cNvPicPr>
          <p:nvPr/>
        </p:nvPicPr>
        <p:blipFill>
          <a:blip r:embed="rId4"/>
          <a:stretch>
            <a:fillRect/>
          </a:stretch>
        </p:blipFill>
        <p:spPr>
          <a:xfrm>
            <a:off x="459740" y="1297403"/>
            <a:ext cx="7001010" cy="3416640"/>
          </a:xfrm>
          <a:prstGeom prst="rect">
            <a:avLst/>
          </a:prstGeom>
          <a:ln>
            <a:noFill/>
          </a:ln>
          <a:effectLst>
            <a:glow rad="139700">
              <a:schemeClr val="accent1">
                <a:satMod val="175000"/>
                <a:alpha val="40000"/>
              </a:schemeClr>
            </a:glow>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pic>
        <p:nvPicPr>
          <p:cNvPr id="4" name="图片 3">
            <a:extLst>
              <a:ext uri="{FF2B5EF4-FFF2-40B4-BE49-F238E27FC236}">
                <a16:creationId xmlns:a16="http://schemas.microsoft.com/office/drawing/2014/main" id="{E60796F9-CB2B-46E3-B6C3-2EE3C6430D1C}"/>
              </a:ext>
            </a:extLst>
          </p:cNvPr>
          <p:cNvPicPr>
            <a:picLocks noChangeAspect="1"/>
          </p:cNvPicPr>
          <p:nvPr/>
        </p:nvPicPr>
        <p:blipFill>
          <a:blip r:embed="rId5"/>
          <a:stretch>
            <a:fillRect/>
          </a:stretch>
        </p:blipFill>
        <p:spPr>
          <a:xfrm>
            <a:off x="5179128" y="3366580"/>
            <a:ext cx="6435180" cy="3140502"/>
          </a:xfrm>
          <a:prstGeom prst="rect">
            <a:avLst/>
          </a:prstGeom>
          <a:ln>
            <a:noFill/>
          </a:ln>
          <a:effectLst>
            <a:glow rad="139700">
              <a:schemeClr val="accent1">
                <a:satMod val="175000"/>
                <a:alpha val="40000"/>
              </a:schemeClr>
            </a:glow>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sp>
        <p:nvSpPr>
          <p:cNvPr id="7" name="矩形 6">
            <a:extLst>
              <a:ext uri="{FF2B5EF4-FFF2-40B4-BE49-F238E27FC236}">
                <a16:creationId xmlns:a16="http://schemas.microsoft.com/office/drawing/2014/main" id="{9C21962D-A9BE-4710-ACCB-28D538801C3B}"/>
              </a:ext>
            </a:extLst>
          </p:cNvPr>
          <p:cNvSpPr/>
          <p:nvPr/>
        </p:nvSpPr>
        <p:spPr>
          <a:xfrm>
            <a:off x="7591898" y="2088850"/>
            <a:ext cx="3096816" cy="646331"/>
          </a:xfrm>
          <a:prstGeom prst="rect">
            <a:avLst/>
          </a:prstGeom>
        </p:spPr>
        <p:txBody>
          <a:bodyPr wrap="square">
            <a:spAutoFit/>
          </a:bodyPr>
          <a:lstStyle/>
          <a:p>
            <a:r>
              <a:rPr lang="zh-CN" altLang="en-US" dirty="0">
                <a:solidFill>
                  <a:srgbClr val="2D8CF0"/>
                </a:solidFill>
                <a:latin typeface="微软雅黑" panose="020B0503020204020204" pitchFamily="34" charset="-122"/>
                <a:ea typeface="微软雅黑" panose="020B0503020204020204" pitchFamily="34" charset="-122"/>
                <a:cs typeface="Times New Roman" panose="02020603050405020304" pitchFamily="18" charset="0"/>
              </a:rPr>
              <a:t>记录操作轨迹，留下您每个小动作</a:t>
            </a:r>
          </a:p>
        </p:txBody>
      </p:sp>
      <p:sp>
        <p:nvSpPr>
          <p:cNvPr id="8" name="矩形 7">
            <a:extLst>
              <a:ext uri="{FF2B5EF4-FFF2-40B4-BE49-F238E27FC236}">
                <a16:creationId xmlns:a16="http://schemas.microsoft.com/office/drawing/2014/main" id="{18A96EB7-4192-4785-90A3-C30BC96FC188}"/>
              </a:ext>
            </a:extLst>
          </p:cNvPr>
          <p:cNvSpPr/>
          <p:nvPr/>
        </p:nvSpPr>
        <p:spPr>
          <a:xfrm>
            <a:off x="2320042" y="5505920"/>
            <a:ext cx="3096816" cy="369332"/>
          </a:xfrm>
          <a:prstGeom prst="rect">
            <a:avLst/>
          </a:prstGeom>
        </p:spPr>
        <p:txBody>
          <a:bodyPr wrap="square">
            <a:spAutoFit/>
          </a:bodyPr>
          <a:lstStyle/>
          <a:p>
            <a:r>
              <a:rPr lang="zh-CN" altLang="en-US" dirty="0">
                <a:solidFill>
                  <a:srgbClr val="2D8CF0"/>
                </a:solidFill>
                <a:latin typeface="微软雅黑" panose="020B0503020204020204" pitchFamily="34" charset="-122"/>
                <a:ea typeface="微软雅黑" panose="020B0503020204020204" pitchFamily="34" charset="-122"/>
                <a:cs typeface="Times New Roman" panose="02020603050405020304" pitchFamily="18" charset="0"/>
              </a:rPr>
              <a:t>导入、导出数据永久记录</a:t>
            </a:r>
          </a:p>
        </p:txBody>
      </p:sp>
    </p:spTree>
    <p:extLst>
      <p:ext uri="{BB962C8B-B14F-4D97-AF65-F5344CB8AC3E}">
        <p14:creationId xmlns:p14="http://schemas.microsoft.com/office/powerpoint/2010/main" val="2406317126"/>
      </p:ext>
    </p:extLst>
  </p:cSld>
  <p:clrMapOvr>
    <a:masterClrMapping/>
  </p:clrMapOvr>
  <p:transition spd="med">
    <p:random/>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图片 24"/>
          <p:cNvPicPr>
            <a:picLocks noChangeAspect="1"/>
          </p:cNvPicPr>
          <p:nvPr/>
        </p:nvPicPr>
        <p:blipFill rotWithShape="1">
          <a:blip r:embed="rId3" cstate="print"/>
          <a:srcRect/>
          <a:stretch>
            <a:fillRect/>
          </a:stretch>
        </p:blipFill>
        <p:spPr>
          <a:xfrm>
            <a:off x="8580755" y="4902835"/>
            <a:ext cx="631190" cy="603885"/>
          </a:xfrm>
          <a:custGeom>
            <a:avLst/>
            <a:gdLst>
              <a:gd name="connsiteX0" fmla="*/ 328653 w 657306"/>
              <a:gd name="connsiteY0" fmla="*/ 0 h 629920"/>
              <a:gd name="connsiteX1" fmla="*/ 657306 w 657306"/>
              <a:gd name="connsiteY1" fmla="*/ 314960 h 629920"/>
              <a:gd name="connsiteX2" fmla="*/ 328653 w 657306"/>
              <a:gd name="connsiteY2" fmla="*/ 629920 h 629920"/>
              <a:gd name="connsiteX3" fmla="*/ 0 w 657306"/>
              <a:gd name="connsiteY3" fmla="*/ 314960 h 629920"/>
              <a:gd name="connsiteX4" fmla="*/ 328653 w 657306"/>
              <a:gd name="connsiteY4" fmla="*/ 0 h 6299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7306" h="629920">
                <a:moveTo>
                  <a:pt x="328653" y="0"/>
                </a:moveTo>
                <a:cubicBezTo>
                  <a:pt x="510163" y="0"/>
                  <a:pt x="657306" y="141012"/>
                  <a:pt x="657306" y="314960"/>
                </a:cubicBezTo>
                <a:cubicBezTo>
                  <a:pt x="657306" y="488908"/>
                  <a:pt x="510163" y="629920"/>
                  <a:pt x="328653" y="629920"/>
                </a:cubicBezTo>
                <a:cubicBezTo>
                  <a:pt x="147143" y="629920"/>
                  <a:pt x="0" y="488908"/>
                  <a:pt x="0" y="314960"/>
                </a:cubicBezTo>
                <a:cubicBezTo>
                  <a:pt x="0" y="141012"/>
                  <a:pt x="147143" y="0"/>
                  <a:pt x="328653" y="0"/>
                </a:cubicBezTo>
                <a:close/>
              </a:path>
            </a:pathLst>
          </a:custGeom>
        </p:spPr>
      </p:pic>
      <p:sp>
        <p:nvSpPr>
          <p:cNvPr id="3" name="椭圆 2"/>
          <p:cNvSpPr/>
          <p:nvPr/>
        </p:nvSpPr>
        <p:spPr>
          <a:xfrm>
            <a:off x="3767455" y="925830"/>
            <a:ext cx="5238750" cy="5215890"/>
          </a:xfrm>
          <a:prstGeom prst="ellipse">
            <a:avLst/>
          </a:prstGeom>
          <a:gradFill>
            <a:gsLst>
              <a:gs pos="0">
                <a:srgbClr val="6D3AAF"/>
              </a:gs>
              <a:gs pos="30000">
                <a:srgbClr val="1A128F">
                  <a:alpha val="58000"/>
                </a:srgbClr>
              </a:gs>
              <a:gs pos="60000">
                <a:srgbClr val="256AAE"/>
              </a:gs>
              <a:gs pos="84000">
                <a:srgbClr val="95AEB8">
                  <a:alpha val="78000"/>
                </a:srgbClr>
              </a:gs>
              <a:gs pos="100000">
                <a:schemeClr val="accent1">
                  <a:lumMod val="30000"/>
                  <a:lumOff val="70000"/>
                  <a:alpha val="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vertOverflow="overflow" horzOverflow="overflow" vert="horz" wrap="square" lIns="91440" tIns="45720" rIns="91440" bIns="45720" numCol="1" spcCol="0" rtlCol="0" fromWordArt="0" anchor="ctr" anchorCtr="0" forceAA="0" compatLnSpc="1">
            <a:noAutofit/>
          </a:bodyPr>
          <a:lstStyle/>
          <a:p>
            <a:pPr algn="ctr"/>
            <a:endParaRPr lang="zh-CN" altLang="en-US"/>
          </a:p>
        </p:txBody>
      </p:sp>
      <p:pic>
        <p:nvPicPr>
          <p:cNvPr id="26" name="图片 25"/>
          <p:cNvPicPr>
            <a:picLocks noChangeAspect="1"/>
          </p:cNvPicPr>
          <p:nvPr/>
        </p:nvPicPr>
        <p:blipFill rotWithShape="1">
          <a:blip r:embed="rId4" cstate="print"/>
          <a:srcRect/>
          <a:stretch>
            <a:fillRect/>
          </a:stretch>
        </p:blipFill>
        <p:spPr>
          <a:xfrm rot="18915462">
            <a:off x="3335020" y="1315085"/>
            <a:ext cx="1015365" cy="972820"/>
          </a:xfrm>
          <a:custGeom>
            <a:avLst/>
            <a:gdLst>
              <a:gd name="connsiteX0" fmla="*/ 328653 w 657306"/>
              <a:gd name="connsiteY0" fmla="*/ 0 h 629920"/>
              <a:gd name="connsiteX1" fmla="*/ 657306 w 657306"/>
              <a:gd name="connsiteY1" fmla="*/ 314960 h 629920"/>
              <a:gd name="connsiteX2" fmla="*/ 328653 w 657306"/>
              <a:gd name="connsiteY2" fmla="*/ 629920 h 629920"/>
              <a:gd name="connsiteX3" fmla="*/ 0 w 657306"/>
              <a:gd name="connsiteY3" fmla="*/ 314960 h 629920"/>
              <a:gd name="connsiteX4" fmla="*/ 328653 w 657306"/>
              <a:gd name="connsiteY4" fmla="*/ 0 h 6299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7306" h="629920">
                <a:moveTo>
                  <a:pt x="328653" y="0"/>
                </a:moveTo>
                <a:cubicBezTo>
                  <a:pt x="510163" y="0"/>
                  <a:pt x="657306" y="141012"/>
                  <a:pt x="657306" y="314960"/>
                </a:cubicBezTo>
                <a:cubicBezTo>
                  <a:pt x="657306" y="488908"/>
                  <a:pt x="510163" y="629920"/>
                  <a:pt x="328653" y="629920"/>
                </a:cubicBezTo>
                <a:cubicBezTo>
                  <a:pt x="147143" y="629920"/>
                  <a:pt x="0" y="488908"/>
                  <a:pt x="0" y="314960"/>
                </a:cubicBezTo>
                <a:cubicBezTo>
                  <a:pt x="0" y="141012"/>
                  <a:pt x="147143" y="0"/>
                  <a:pt x="328653" y="0"/>
                </a:cubicBezTo>
                <a:close/>
              </a:path>
            </a:pathLst>
          </a:custGeom>
        </p:spPr>
      </p:pic>
      <p:grpSp>
        <p:nvGrpSpPr>
          <p:cNvPr id="4" name="组合 3"/>
          <p:cNvGrpSpPr/>
          <p:nvPr/>
        </p:nvGrpSpPr>
        <p:grpSpPr>
          <a:xfrm>
            <a:off x="1795207" y="1594053"/>
            <a:ext cx="8897496" cy="3082061"/>
            <a:chOff x="1647252" y="1618337"/>
            <a:chExt cx="8897496" cy="3082061"/>
          </a:xfrm>
        </p:grpSpPr>
        <p:sp>
          <p:nvSpPr>
            <p:cNvPr id="105" name="文本框 104"/>
            <p:cNvSpPr txBox="1"/>
            <p:nvPr/>
          </p:nvSpPr>
          <p:spPr>
            <a:xfrm>
              <a:off x="1647252" y="1618337"/>
              <a:ext cx="8897496" cy="1785104"/>
            </a:xfrm>
            <a:prstGeom prst="rect">
              <a:avLst/>
            </a:prstGeom>
            <a:noFill/>
          </p:spPr>
          <p:txBody>
            <a:bodyPr wrap="square" rtlCol="0">
              <a:spAutoFit/>
            </a:bodyPr>
            <a:lstStyle/>
            <a:p>
              <a:pPr algn="ctr"/>
              <a:r>
                <a:rPr lang="en-US" altLang="zh-CN" sz="11000" b="1" dirty="0">
                  <a:solidFill>
                    <a:schemeClr val="bg1">
                      <a:alpha val="8000"/>
                    </a:schemeClr>
                  </a:solidFill>
                  <a:latin typeface="微软雅黑" panose="020B0503020204020204" pitchFamily="34" charset="-122"/>
                  <a:ea typeface="微软雅黑" panose="020B0503020204020204" pitchFamily="34" charset="-122"/>
                </a:rPr>
                <a:t>PART ONE</a:t>
              </a:r>
              <a:endParaRPr lang="zh-CN" altLang="en-US" sz="11000" b="1" dirty="0">
                <a:solidFill>
                  <a:schemeClr val="bg1">
                    <a:alpha val="8000"/>
                  </a:schemeClr>
                </a:solidFill>
                <a:latin typeface="微软雅黑" panose="020B0503020204020204" pitchFamily="34" charset="-122"/>
                <a:ea typeface="微软雅黑" panose="020B0503020204020204" pitchFamily="34" charset="-122"/>
              </a:endParaRPr>
            </a:p>
          </p:txBody>
        </p:sp>
        <p:grpSp>
          <p:nvGrpSpPr>
            <p:cNvPr id="14" name="组合 13"/>
            <p:cNvGrpSpPr/>
            <p:nvPr/>
          </p:nvGrpSpPr>
          <p:grpSpPr>
            <a:xfrm>
              <a:off x="4106354" y="2584043"/>
              <a:ext cx="2231957" cy="940122"/>
              <a:chOff x="1384467" y="3122507"/>
              <a:chExt cx="2231957" cy="940122"/>
            </a:xfrm>
          </p:grpSpPr>
          <p:sp>
            <p:nvSpPr>
              <p:cNvPr id="35" name="文本框 34"/>
              <p:cNvSpPr txBox="1"/>
              <p:nvPr/>
            </p:nvSpPr>
            <p:spPr>
              <a:xfrm>
                <a:off x="1384467" y="3139299"/>
                <a:ext cx="844610" cy="923330"/>
              </a:xfrm>
              <a:prstGeom prst="rect">
                <a:avLst/>
              </a:prstGeom>
              <a:noFill/>
            </p:spPr>
            <p:txBody>
              <a:bodyPr wrap="square" rtlCol="0">
                <a:spAutoFit/>
              </a:bodyPr>
              <a:lstStyle/>
              <a:p>
                <a:pPr algn="ctr"/>
                <a:r>
                  <a:rPr lang="en-US" altLang="zh-CN" sz="5400" b="1">
                    <a:gradFill flip="none" rotWithShape="1">
                      <a:gsLst>
                        <a:gs pos="0">
                          <a:schemeClr val="bg1">
                            <a:alpha val="28000"/>
                          </a:schemeClr>
                        </a:gs>
                        <a:gs pos="81000">
                          <a:schemeClr val="bg1"/>
                        </a:gs>
                      </a:gsLst>
                      <a:lin ang="10800000" scaled="1"/>
                      <a:tileRect/>
                    </a:gradFill>
                    <a:latin typeface="微软雅黑" panose="020B0503020204020204" pitchFamily="34" charset="-122"/>
                    <a:ea typeface="微软雅黑" panose="020B0503020204020204" pitchFamily="34" charset="-122"/>
                  </a:rPr>
                  <a:t>P</a:t>
                </a:r>
                <a:endParaRPr lang="zh-CN" altLang="en-US" sz="5400" b="1">
                  <a:gradFill flip="none" rotWithShape="1">
                    <a:gsLst>
                      <a:gs pos="0">
                        <a:schemeClr val="bg1">
                          <a:alpha val="28000"/>
                        </a:schemeClr>
                      </a:gs>
                      <a:gs pos="81000">
                        <a:schemeClr val="bg1"/>
                      </a:gs>
                    </a:gsLst>
                    <a:lin ang="10800000" scaled="1"/>
                    <a:tileRect/>
                  </a:gradFill>
                  <a:latin typeface="微软雅黑" panose="020B0503020204020204" pitchFamily="34" charset="-122"/>
                  <a:ea typeface="微软雅黑" panose="020B0503020204020204" pitchFamily="34" charset="-122"/>
                </a:endParaRPr>
              </a:p>
            </p:txBody>
          </p:sp>
          <p:sp>
            <p:nvSpPr>
              <p:cNvPr id="54" name="文本框 53"/>
              <p:cNvSpPr txBox="1"/>
              <p:nvPr/>
            </p:nvSpPr>
            <p:spPr>
              <a:xfrm>
                <a:off x="1830888" y="3122507"/>
                <a:ext cx="844610" cy="923330"/>
              </a:xfrm>
              <a:prstGeom prst="rect">
                <a:avLst/>
              </a:prstGeom>
              <a:noFill/>
            </p:spPr>
            <p:txBody>
              <a:bodyPr wrap="square" rtlCol="0">
                <a:spAutoFit/>
              </a:bodyPr>
              <a:lstStyle/>
              <a:p>
                <a:pPr algn="ctr"/>
                <a:r>
                  <a:rPr lang="en-US" altLang="zh-CN" sz="5400" b="1">
                    <a:gradFill flip="none" rotWithShape="1">
                      <a:gsLst>
                        <a:gs pos="0">
                          <a:schemeClr val="bg1">
                            <a:alpha val="28000"/>
                          </a:schemeClr>
                        </a:gs>
                        <a:gs pos="81000">
                          <a:schemeClr val="bg1"/>
                        </a:gs>
                      </a:gsLst>
                      <a:lin ang="10800000" scaled="1"/>
                      <a:tileRect/>
                    </a:gradFill>
                    <a:latin typeface="微软雅黑" panose="020B0503020204020204" pitchFamily="34" charset="-122"/>
                    <a:ea typeface="微软雅黑" panose="020B0503020204020204" pitchFamily="34" charset="-122"/>
                  </a:rPr>
                  <a:t>A</a:t>
                </a:r>
                <a:endParaRPr lang="zh-CN" altLang="en-US" sz="5400" b="1">
                  <a:gradFill flip="none" rotWithShape="1">
                    <a:gsLst>
                      <a:gs pos="0">
                        <a:schemeClr val="bg1">
                          <a:alpha val="28000"/>
                        </a:schemeClr>
                      </a:gs>
                      <a:gs pos="81000">
                        <a:schemeClr val="bg1"/>
                      </a:gs>
                    </a:gsLst>
                    <a:lin ang="10800000" scaled="1"/>
                    <a:tileRect/>
                  </a:gradFill>
                  <a:latin typeface="微软雅黑" panose="020B0503020204020204" pitchFamily="34" charset="-122"/>
                  <a:ea typeface="微软雅黑" panose="020B0503020204020204" pitchFamily="34" charset="-122"/>
                </a:endParaRPr>
              </a:p>
            </p:txBody>
          </p:sp>
          <p:sp>
            <p:nvSpPr>
              <p:cNvPr id="55" name="文本框 54"/>
              <p:cNvSpPr txBox="1"/>
              <p:nvPr/>
            </p:nvSpPr>
            <p:spPr>
              <a:xfrm>
                <a:off x="2325114" y="3122507"/>
                <a:ext cx="844610" cy="923330"/>
              </a:xfrm>
              <a:prstGeom prst="rect">
                <a:avLst/>
              </a:prstGeom>
              <a:noFill/>
            </p:spPr>
            <p:txBody>
              <a:bodyPr wrap="square" rtlCol="0">
                <a:spAutoFit/>
              </a:bodyPr>
              <a:lstStyle/>
              <a:p>
                <a:pPr algn="ctr"/>
                <a:r>
                  <a:rPr lang="en-US" altLang="zh-CN" sz="5400" b="1">
                    <a:gradFill flip="none" rotWithShape="1">
                      <a:gsLst>
                        <a:gs pos="0">
                          <a:schemeClr val="bg1">
                            <a:alpha val="28000"/>
                          </a:schemeClr>
                        </a:gs>
                        <a:gs pos="81000">
                          <a:schemeClr val="bg1"/>
                        </a:gs>
                      </a:gsLst>
                      <a:lin ang="10800000" scaled="1"/>
                      <a:tileRect/>
                    </a:gradFill>
                    <a:latin typeface="微软雅黑" panose="020B0503020204020204" pitchFamily="34" charset="-122"/>
                    <a:ea typeface="微软雅黑" panose="020B0503020204020204" pitchFamily="34" charset="-122"/>
                  </a:rPr>
                  <a:t>R</a:t>
                </a:r>
                <a:endParaRPr lang="zh-CN" altLang="en-US" sz="5400" b="1">
                  <a:gradFill flip="none" rotWithShape="1">
                    <a:gsLst>
                      <a:gs pos="0">
                        <a:schemeClr val="bg1">
                          <a:alpha val="28000"/>
                        </a:schemeClr>
                      </a:gs>
                      <a:gs pos="81000">
                        <a:schemeClr val="bg1"/>
                      </a:gs>
                    </a:gsLst>
                    <a:lin ang="10800000" scaled="1"/>
                    <a:tileRect/>
                  </a:gradFill>
                  <a:latin typeface="微软雅黑" panose="020B0503020204020204" pitchFamily="34" charset="-122"/>
                  <a:ea typeface="微软雅黑" panose="020B0503020204020204" pitchFamily="34" charset="-122"/>
                </a:endParaRPr>
              </a:p>
            </p:txBody>
          </p:sp>
          <p:sp>
            <p:nvSpPr>
              <p:cNvPr id="56" name="文本框 55"/>
              <p:cNvSpPr txBox="1"/>
              <p:nvPr/>
            </p:nvSpPr>
            <p:spPr>
              <a:xfrm>
                <a:off x="2771814" y="3139299"/>
                <a:ext cx="844610" cy="923330"/>
              </a:xfrm>
              <a:prstGeom prst="rect">
                <a:avLst/>
              </a:prstGeom>
              <a:noFill/>
            </p:spPr>
            <p:txBody>
              <a:bodyPr wrap="square" rtlCol="0">
                <a:spAutoFit/>
              </a:bodyPr>
              <a:lstStyle/>
              <a:p>
                <a:pPr algn="ctr"/>
                <a:r>
                  <a:rPr lang="en-US" altLang="zh-CN" sz="5400" b="1">
                    <a:gradFill flip="none" rotWithShape="1">
                      <a:gsLst>
                        <a:gs pos="0">
                          <a:schemeClr val="bg1">
                            <a:alpha val="28000"/>
                          </a:schemeClr>
                        </a:gs>
                        <a:gs pos="81000">
                          <a:schemeClr val="bg1"/>
                        </a:gs>
                      </a:gsLst>
                      <a:lin ang="10800000" scaled="1"/>
                      <a:tileRect/>
                    </a:gradFill>
                    <a:latin typeface="微软雅黑" panose="020B0503020204020204" pitchFamily="34" charset="-122"/>
                    <a:ea typeface="微软雅黑" panose="020B0503020204020204" pitchFamily="34" charset="-122"/>
                  </a:rPr>
                  <a:t>T</a:t>
                </a:r>
                <a:endParaRPr lang="zh-CN" altLang="en-US" sz="5400" b="1">
                  <a:gradFill flip="none" rotWithShape="1">
                    <a:gsLst>
                      <a:gs pos="0">
                        <a:schemeClr val="bg1">
                          <a:alpha val="28000"/>
                        </a:schemeClr>
                      </a:gs>
                      <a:gs pos="81000">
                        <a:schemeClr val="bg1"/>
                      </a:gs>
                    </a:gsLst>
                    <a:lin ang="10800000" scaled="1"/>
                    <a:tileRect/>
                  </a:gradFill>
                  <a:latin typeface="微软雅黑" panose="020B0503020204020204" pitchFamily="34" charset="-122"/>
                  <a:ea typeface="微软雅黑" panose="020B0503020204020204" pitchFamily="34" charset="-122"/>
                </a:endParaRPr>
              </a:p>
            </p:txBody>
          </p:sp>
        </p:grpSp>
        <p:grpSp>
          <p:nvGrpSpPr>
            <p:cNvPr id="76" name="组合 75"/>
            <p:cNvGrpSpPr/>
            <p:nvPr/>
          </p:nvGrpSpPr>
          <p:grpSpPr>
            <a:xfrm>
              <a:off x="5770170" y="3653682"/>
              <a:ext cx="651660" cy="78812"/>
              <a:chOff x="4851662" y="5309419"/>
              <a:chExt cx="939537" cy="113628"/>
            </a:xfrm>
          </p:grpSpPr>
          <p:sp>
            <p:nvSpPr>
              <p:cNvPr id="77" name="椭圆 76"/>
              <p:cNvSpPr/>
              <p:nvPr/>
            </p:nvSpPr>
            <p:spPr>
              <a:xfrm>
                <a:off x="4851662" y="5309419"/>
                <a:ext cx="113628" cy="11362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8" name="椭圆 77"/>
              <p:cNvSpPr/>
              <p:nvPr/>
            </p:nvSpPr>
            <p:spPr>
              <a:xfrm>
                <a:off x="5126965" y="5309419"/>
                <a:ext cx="113628" cy="11362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9" name="椭圆 78"/>
              <p:cNvSpPr/>
              <p:nvPr/>
            </p:nvSpPr>
            <p:spPr>
              <a:xfrm>
                <a:off x="5402268" y="5309419"/>
                <a:ext cx="113628" cy="11362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0" name="椭圆 79"/>
              <p:cNvSpPr/>
              <p:nvPr/>
            </p:nvSpPr>
            <p:spPr>
              <a:xfrm>
                <a:off x="5677571" y="5309419"/>
                <a:ext cx="113628" cy="11362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81" name="TextBox 7"/>
            <p:cNvSpPr txBox="1"/>
            <p:nvPr/>
          </p:nvSpPr>
          <p:spPr>
            <a:xfrm>
              <a:off x="2635489" y="3870453"/>
              <a:ext cx="6921022" cy="829945"/>
            </a:xfrm>
            <a:prstGeom prst="rect">
              <a:avLst/>
            </a:prstGeom>
            <a:noFill/>
          </p:spPr>
          <p:txBody>
            <a:bodyPr wrap="square" rtlCol="0">
              <a:spAutoFit/>
            </a:bodyPr>
            <a:lstStyle/>
            <a:p>
              <a:pPr algn="dist"/>
              <a:r>
                <a:rPr lang="zh-CN" altLang="en-US" sz="48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产品架构</a:t>
              </a:r>
            </a:p>
          </p:txBody>
        </p:sp>
      </p:grpSp>
      <p:sp>
        <p:nvSpPr>
          <p:cNvPr id="23" name="文本框 22">
            <a:extLst>
              <a:ext uri="{FF2B5EF4-FFF2-40B4-BE49-F238E27FC236}">
                <a16:creationId xmlns:a16="http://schemas.microsoft.com/office/drawing/2014/main" id="{DF062202-24D3-4E7C-B729-3A763C8972B2}"/>
              </a:ext>
            </a:extLst>
          </p:cNvPr>
          <p:cNvSpPr txBox="1"/>
          <p:nvPr/>
        </p:nvSpPr>
        <p:spPr>
          <a:xfrm>
            <a:off x="6343415" y="2559759"/>
            <a:ext cx="844610" cy="923330"/>
          </a:xfrm>
          <a:prstGeom prst="rect">
            <a:avLst/>
          </a:prstGeom>
          <a:noFill/>
        </p:spPr>
        <p:txBody>
          <a:bodyPr wrap="square" rtlCol="0">
            <a:spAutoFit/>
          </a:bodyPr>
          <a:lstStyle/>
          <a:p>
            <a:pPr algn="ctr"/>
            <a:r>
              <a:rPr lang="en-US" altLang="zh-CN" sz="5400" b="1" dirty="0">
                <a:gradFill flip="none" rotWithShape="1">
                  <a:gsLst>
                    <a:gs pos="0">
                      <a:schemeClr val="bg1">
                        <a:alpha val="28000"/>
                      </a:schemeClr>
                    </a:gs>
                    <a:gs pos="81000">
                      <a:schemeClr val="bg1"/>
                    </a:gs>
                  </a:gsLst>
                  <a:lin ang="10800000" scaled="1"/>
                  <a:tileRect/>
                </a:gradFill>
                <a:latin typeface="微软雅黑" panose="020B0503020204020204" pitchFamily="34" charset="-122"/>
                <a:ea typeface="微软雅黑" panose="020B0503020204020204" pitchFamily="34" charset="-122"/>
              </a:rPr>
              <a:t>O</a:t>
            </a:r>
            <a:endParaRPr lang="zh-CN" altLang="en-US" sz="5400" b="1" dirty="0">
              <a:gradFill flip="none" rotWithShape="1">
                <a:gsLst>
                  <a:gs pos="0">
                    <a:schemeClr val="bg1">
                      <a:alpha val="28000"/>
                    </a:schemeClr>
                  </a:gs>
                  <a:gs pos="81000">
                    <a:schemeClr val="bg1"/>
                  </a:gs>
                </a:gsLst>
                <a:lin ang="10800000" scaled="1"/>
                <a:tileRect/>
              </a:gradFill>
              <a:latin typeface="微软雅黑" panose="020B0503020204020204" pitchFamily="34" charset="-122"/>
              <a:ea typeface="微软雅黑" panose="020B0503020204020204" pitchFamily="34" charset="-122"/>
            </a:endParaRPr>
          </a:p>
        </p:txBody>
      </p:sp>
      <p:sp>
        <p:nvSpPr>
          <p:cNvPr id="24" name="文本框 23">
            <a:extLst>
              <a:ext uri="{FF2B5EF4-FFF2-40B4-BE49-F238E27FC236}">
                <a16:creationId xmlns:a16="http://schemas.microsoft.com/office/drawing/2014/main" id="{20ADF2E4-A4A3-4AE4-8475-7A10DFFDACCF}"/>
              </a:ext>
            </a:extLst>
          </p:cNvPr>
          <p:cNvSpPr txBox="1"/>
          <p:nvPr/>
        </p:nvSpPr>
        <p:spPr>
          <a:xfrm>
            <a:off x="6892678" y="2559759"/>
            <a:ext cx="844610" cy="923330"/>
          </a:xfrm>
          <a:prstGeom prst="rect">
            <a:avLst/>
          </a:prstGeom>
          <a:noFill/>
        </p:spPr>
        <p:txBody>
          <a:bodyPr wrap="square" rtlCol="0">
            <a:spAutoFit/>
          </a:bodyPr>
          <a:lstStyle/>
          <a:p>
            <a:pPr algn="ctr"/>
            <a:r>
              <a:rPr lang="en-US" altLang="zh-CN" sz="5400" b="1">
                <a:gradFill flip="none" rotWithShape="1">
                  <a:gsLst>
                    <a:gs pos="0">
                      <a:schemeClr val="bg1">
                        <a:alpha val="28000"/>
                      </a:schemeClr>
                    </a:gs>
                    <a:gs pos="81000">
                      <a:schemeClr val="bg1"/>
                    </a:gs>
                  </a:gsLst>
                  <a:lin ang="10800000" scaled="1"/>
                  <a:tileRect/>
                </a:gradFill>
                <a:latin typeface="微软雅黑" panose="020B0503020204020204" pitchFamily="34" charset="-122"/>
                <a:ea typeface="微软雅黑" panose="020B0503020204020204" pitchFamily="34" charset="-122"/>
              </a:rPr>
              <a:t>N</a:t>
            </a:r>
            <a:endParaRPr lang="zh-CN" altLang="en-US" sz="5400" b="1">
              <a:gradFill flip="none" rotWithShape="1">
                <a:gsLst>
                  <a:gs pos="0">
                    <a:schemeClr val="bg1">
                      <a:alpha val="28000"/>
                    </a:schemeClr>
                  </a:gs>
                  <a:gs pos="81000">
                    <a:schemeClr val="bg1"/>
                  </a:gs>
                </a:gsLst>
                <a:lin ang="10800000" scaled="1"/>
                <a:tileRect/>
              </a:gradFill>
              <a:latin typeface="微软雅黑" panose="020B0503020204020204" pitchFamily="34" charset="-122"/>
              <a:ea typeface="微软雅黑" panose="020B0503020204020204" pitchFamily="34" charset="-122"/>
            </a:endParaRPr>
          </a:p>
        </p:txBody>
      </p:sp>
      <p:sp>
        <p:nvSpPr>
          <p:cNvPr id="27" name="文本框 26">
            <a:extLst>
              <a:ext uri="{FF2B5EF4-FFF2-40B4-BE49-F238E27FC236}">
                <a16:creationId xmlns:a16="http://schemas.microsoft.com/office/drawing/2014/main" id="{63B7934E-74D5-4D6E-8070-8E3E3002EC57}"/>
              </a:ext>
            </a:extLst>
          </p:cNvPr>
          <p:cNvSpPr txBox="1"/>
          <p:nvPr/>
        </p:nvSpPr>
        <p:spPr>
          <a:xfrm>
            <a:off x="7388990" y="2559759"/>
            <a:ext cx="844610" cy="923330"/>
          </a:xfrm>
          <a:prstGeom prst="rect">
            <a:avLst/>
          </a:prstGeom>
          <a:noFill/>
        </p:spPr>
        <p:txBody>
          <a:bodyPr wrap="square" rtlCol="0">
            <a:spAutoFit/>
          </a:bodyPr>
          <a:lstStyle/>
          <a:p>
            <a:pPr algn="ctr"/>
            <a:r>
              <a:rPr lang="en-US" altLang="zh-CN" sz="5400" b="1">
                <a:gradFill flip="none" rotWithShape="1">
                  <a:gsLst>
                    <a:gs pos="0">
                      <a:schemeClr val="bg1">
                        <a:alpha val="28000"/>
                      </a:schemeClr>
                    </a:gs>
                    <a:gs pos="81000">
                      <a:schemeClr val="bg1"/>
                    </a:gs>
                  </a:gsLst>
                  <a:lin ang="10800000" scaled="1"/>
                  <a:tileRect/>
                </a:gradFill>
                <a:latin typeface="微软雅黑" panose="020B0503020204020204" pitchFamily="34" charset="-122"/>
                <a:ea typeface="微软雅黑" panose="020B0503020204020204" pitchFamily="34" charset="-122"/>
              </a:rPr>
              <a:t>E</a:t>
            </a:r>
            <a:endParaRPr lang="zh-CN" altLang="en-US" sz="5400" b="1">
              <a:gradFill flip="none" rotWithShape="1">
                <a:gsLst>
                  <a:gs pos="0">
                    <a:schemeClr val="bg1">
                      <a:alpha val="28000"/>
                    </a:schemeClr>
                  </a:gs>
                  <a:gs pos="81000">
                    <a:schemeClr val="bg1"/>
                  </a:gs>
                </a:gsLst>
                <a:lin ang="10800000" scaled="1"/>
                <a:tileRect/>
              </a:gra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102776457"/>
      </p:ext>
    </p:extLst>
  </p:cSld>
  <p:clrMapOvr>
    <a:masterClrMapping/>
  </p:clrMapOvr>
  <p:transition spd="med">
    <p:random/>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图片 32">
            <a:extLst>
              <a:ext uri="{FF2B5EF4-FFF2-40B4-BE49-F238E27FC236}">
                <a16:creationId xmlns:a16="http://schemas.microsoft.com/office/drawing/2014/main" id="{92BDC178-83C1-461E-A91C-F9B5D8AE3D23}"/>
              </a:ext>
            </a:extLst>
          </p:cNvPr>
          <p:cNvPicPr>
            <a:picLocks noChangeAspect="1"/>
          </p:cNvPicPr>
          <p:nvPr/>
        </p:nvPicPr>
        <p:blipFill rotWithShape="1">
          <a:blip r:embed="rId3" cstate="print"/>
          <a:srcRect/>
          <a:stretch>
            <a:fillRect/>
          </a:stretch>
        </p:blipFill>
        <p:spPr>
          <a:xfrm>
            <a:off x="459740" y="404111"/>
            <a:ext cx="631190" cy="603885"/>
          </a:xfrm>
          <a:custGeom>
            <a:avLst/>
            <a:gdLst>
              <a:gd name="connsiteX0" fmla="*/ 328653 w 657306"/>
              <a:gd name="connsiteY0" fmla="*/ 0 h 629920"/>
              <a:gd name="connsiteX1" fmla="*/ 657306 w 657306"/>
              <a:gd name="connsiteY1" fmla="*/ 314960 h 629920"/>
              <a:gd name="connsiteX2" fmla="*/ 328653 w 657306"/>
              <a:gd name="connsiteY2" fmla="*/ 629920 h 629920"/>
              <a:gd name="connsiteX3" fmla="*/ 0 w 657306"/>
              <a:gd name="connsiteY3" fmla="*/ 314960 h 629920"/>
              <a:gd name="connsiteX4" fmla="*/ 328653 w 657306"/>
              <a:gd name="connsiteY4" fmla="*/ 0 h 6299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7306" h="629920">
                <a:moveTo>
                  <a:pt x="328653" y="0"/>
                </a:moveTo>
                <a:cubicBezTo>
                  <a:pt x="510163" y="0"/>
                  <a:pt x="657306" y="141012"/>
                  <a:pt x="657306" y="314960"/>
                </a:cubicBezTo>
                <a:cubicBezTo>
                  <a:pt x="657306" y="488908"/>
                  <a:pt x="510163" y="629920"/>
                  <a:pt x="328653" y="629920"/>
                </a:cubicBezTo>
                <a:cubicBezTo>
                  <a:pt x="147143" y="629920"/>
                  <a:pt x="0" y="488908"/>
                  <a:pt x="0" y="314960"/>
                </a:cubicBezTo>
                <a:cubicBezTo>
                  <a:pt x="0" y="141012"/>
                  <a:pt x="147143" y="0"/>
                  <a:pt x="328653" y="0"/>
                </a:cubicBezTo>
                <a:close/>
              </a:path>
            </a:pathLst>
          </a:custGeom>
        </p:spPr>
      </p:pic>
      <p:sp>
        <p:nvSpPr>
          <p:cNvPr id="34" name="矩形 33">
            <a:extLst>
              <a:ext uri="{FF2B5EF4-FFF2-40B4-BE49-F238E27FC236}">
                <a16:creationId xmlns:a16="http://schemas.microsoft.com/office/drawing/2014/main" id="{F0CF4530-03C8-46A5-9E0D-05FF6CF3B397}"/>
              </a:ext>
            </a:extLst>
          </p:cNvPr>
          <p:cNvSpPr/>
          <p:nvPr/>
        </p:nvSpPr>
        <p:spPr>
          <a:xfrm>
            <a:off x="1217295" y="413665"/>
            <a:ext cx="1826141" cy="584775"/>
          </a:xfrm>
          <a:prstGeom prst="rect">
            <a:avLst/>
          </a:prstGeom>
        </p:spPr>
        <p:txBody>
          <a:bodyPr wrap="none">
            <a:spAutoFit/>
          </a:bodyPr>
          <a:lstStyle/>
          <a:p>
            <a:pPr lvl="0"/>
            <a:r>
              <a:rPr lang="zh-CN" altLang="en-US" sz="3200" b="1" dirty="0">
                <a:gradFill>
                  <a:gsLst>
                    <a:gs pos="0">
                      <a:srgbClr val="13A39C"/>
                    </a:gs>
                    <a:gs pos="35000">
                      <a:srgbClr val="1B90A8"/>
                    </a:gs>
                    <a:gs pos="67000">
                      <a:srgbClr val="4276AB"/>
                    </a:gs>
                    <a:gs pos="100000">
                      <a:srgbClr val="5E5CA3"/>
                    </a:gs>
                  </a:gsLst>
                  <a:lin ang="0" scaled="0"/>
                </a:gradFill>
                <a:latin typeface="Noto Sans S Chinese Medium" panose="020B0600000000000000" charset="-122"/>
                <a:ea typeface="Noto Sans S Chinese Medium" panose="020B0600000000000000" charset="-122"/>
                <a:cs typeface="WenQuanYi Micro Hei" panose="020B0606030804020204" pitchFamily="34" charset="-122"/>
                <a:sym typeface="Bahnschrift" panose="020B0502040204020203" pitchFamily="34" charset="0"/>
              </a:rPr>
              <a:t>系统管理</a:t>
            </a:r>
          </a:p>
        </p:txBody>
      </p:sp>
      <p:pic>
        <p:nvPicPr>
          <p:cNvPr id="2" name="图片 1">
            <a:extLst>
              <a:ext uri="{FF2B5EF4-FFF2-40B4-BE49-F238E27FC236}">
                <a16:creationId xmlns:a16="http://schemas.microsoft.com/office/drawing/2014/main" id="{A3652AA0-24A0-4B7C-8B7C-3F0D53A2DAB2}"/>
              </a:ext>
            </a:extLst>
          </p:cNvPr>
          <p:cNvPicPr>
            <a:picLocks noChangeAspect="1"/>
          </p:cNvPicPr>
          <p:nvPr/>
        </p:nvPicPr>
        <p:blipFill>
          <a:blip r:embed="rId4"/>
          <a:stretch>
            <a:fillRect/>
          </a:stretch>
        </p:blipFill>
        <p:spPr>
          <a:xfrm>
            <a:off x="387851" y="1558640"/>
            <a:ext cx="8874701" cy="4331039"/>
          </a:xfrm>
          <a:prstGeom prst="rect">
            <a:avLst/>
          </a:prstGeom>
          <a:ln>
            <a:noFill/>
          </a:ln>
          <a:effectLst>
            <a:glow rad="139700">
              <a:schemeClr val="accent1">
                <a:satMod val="175000"/>
                <a:alpha val="40000"/>
              </a:schemeClr>
            </a:glow>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sp>
        <p:nvSpPr>
          <p:cNvPr id="6" name="矩形 5">
            <a:extLst>
              <a:ext uri="{FF2B5EF4-FFF2-40B4-BE49-F238E27FC236}">
                <a16:creationId xmlns:a16="http://schemas.microsoft.com/office/drawing/2014/main" id="{B5E195B5-C7B7-4E0A-92F7-43A649A983C0}"/>
              </a:ext>
            </a:extLst>
          </p:cNvPr>
          <p:cNvSpPr/>
          <p:nvPr/>
        </p:nvSpPr>
        <p:spPr>
          <a:xfrm>
            <a:off x="9324891" y="2985496"/>
            <a:ext cx="2538892" cy="1477328"/>
          </a:xfrm>
          <a:prstGeom prst="rect">
            <a:avLst/>
          </a:prstGeom>
        </p:spPr>
        <p:txBody>
          <a:bodyPr wrap="square">
            <a:spAutoFit/>
          </a:bodyPr>
          <a:lstStyle/>
          <a:p>
            <a:r>
              <a:rPr lang="zh-CN" altLang="en-US" dirty="0">
                <a:solidFill>
                  <a:srgbClr val="2D8CF0"/>
                </a:solidFill>
                <a:latin typeface="微软雅黑" panose="020B0503020204020204" pitchFamily="34" charset="-122"/>
                <a:ea typeface="微软雅黑" panose="020B0503020204020204" pitchFamily="34" charset="-122"/>
                <a:cs typeface="Times New Roman" panose="02020603050405020304" pitchFamily="18" charset="0"/>
              </a:rPr>
              <a:t>客户、服务记录自定义</a:t>
            </a:r>
            <a:endParaRPr lang="en-US" altLang="zh-CN" dirty="0">
              <a:solidFill>
                <a:srgbClr val="2D8CF0"/>
              </a:solidFill>
              <a:latin typeface="微软雅黑" panose="020B0503020204020204" pitchFamily="34" charset="-122"/>
              <a:ea typeface="微软雅黑" panose="020B0503020204020204" pitchFamily="34" charset="-122"/>
              <a:cs typeface="Times New Roman" panose="02020603050405020304" pitchFamily="18" charset="0"/>
            </a:endParaRPr>
          </a:p>
          <a:p>
            <a:r>
              <a:rPr lang="zh-CN" altLang="en-US" dirty="0">
                <a:solidFill>
                  <a:srgbClr val="2D8CF0"/>
                </a:solidFill>
                <a:latin typeface="微软雅黑" panose="020B0503020204020204" pitchFamily="34" charset="-122"/>
                <a:ea typeface="微软雅黑" panose="020B0503020204020204" pitchFamily="34" charset="-122"/>
                <a:cs typeface="Times New Roman" panose="02020603050405020304" pitchFamily="18" charset="0"/>
              </a:rPr>
              <a:t>文本框、下拉框、级联框、时间日期框、复选框、单选框、数字框</a:t>
            </a:r>
            <a:endParaRPr lang="en-US" altLang="zh-CN" dirty="0">
              <a:solidFill>
                <a:srgbClr val="2D8CF0"/>
              </a:solidFill>
              <a:latin typeface="微软雅黑" panose="020B0503020204020204" pitchFamily="34" charset="-122"/>
              <a:ea typeface="微软雅黑" panose="020B0503020204020204" pitchFamily="34" charset="-122"/>
              <a:cs typeface="Times New Roman" panose="02020603050405020304" pitchFamily="18" charset="0"/>
            </a:endParaRPr>
          </a:p>
          <a:p>
            <a:endParaRPr lang="en-US" altLang="zh-CN" dirty="0">
              <a:solidFill>
                <a:srgbClr val="2D8CF0"/>
              </a:solidFill>
              <a:latin typeface="微软雅黑" panose="020B0503020204020204" pitchFamily="34" charset="-122"/>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3873334831"/>
      </p:ext>
    </p:extLst>
  </p:cSld>
  <p:clrMapOvr>
    <a:masterClrMapping/>
  </p:clrMapOvr>
  <p:transition spd="med">
    <p:random/>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图片 32">
            <a:extLst>
              <a:ext uri="{FF2B5EF4-FFF2-40B4-BE49-F238E27FC236}">
                <a16:creationId xmlns:a16="http://schemas.microsoft.com/office/drawing/2014/main" id="{92BDC178-83C1-461E-A91C-F9B5D8AE3D23}"/>
              </a:ext>
            </a:extLst>
          </p:cNvPr>
          <p:cNvPicPr>
            <a:picLocks noChangeAspect="1"/>
          </p:cNvPicPr>
          <p:nvPr/>
        </p:nvPicPr>
        <p:blipFill rotWithShape="1">
          <a:blip r:embed="rId3" cstate="print"/>
          <a:srcRect/>
          <a:stretch>
            <a:fillRect/>
          </a:stretch>
        </p:blipFill>
        <p:spPr>
          <a:xfrm>
            <a:off x="459740" y="404111"/>
            <a:ext cx="631190" cy="603885"/>
          </a:xfrm>
          <a:custGeom>
            <a:avLst/>
            <a:gdLst>
              <a:gd name="connsiteX0" fmla="*/ 328653 w 657306"/>
              <a:gd name="connsiteY0" fmla="*/ 0 h 629920"/>
              <a:gd name="connsiteX1" fmla="*/ 657306 w 657306"/>
              <a:gd name="connsiteY1" fmla="*/ 314960 h 629920"/>
              <a:gd name="connsiteX2" fmla="*/ 328653 w 657306"/>
              <a:gd name="connsiteY2" fmla="*/ 629920 h 629920"/>
              <a:gd name="connsiteX3" fmla="*/ 0 w 657306"/>
              <a:gd name="connsiteY3" fmla="*/ 314960 h 629920"/>
              <a:gd name="connsiteX4" fmla="*/ 328653 w 657306"/>
              <a:gd name="connsiteY4" fmla="*/ 0 h 6299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7306" h="629920">
                <a:moveTo>
                  <a:pt x="328653" y="0"/>
                </a:moveTo>
                <a:cubicBezTo>
                  <a:pt x="510163" y="0"/>
                  <a:pt x="657306" y="141012"/>
                  <a:pt x="657306" y="314960"/>
                </a:cubicBezTo>
                <a:cubicBezTo>
                  <a:pt x="657306" y="488908"/>
                  <a:pt x="510163" y="629920"/>
                  <a:pt x="328653" y="629920"/>
                </a:cubicBezTo>
                <a:cubicBezTo>
                  <a:pt x="147143" y="629920"/>
                  <a:pt x="0" y="488908"/>
                  <a:pt x="0" y="314960"/>
                </a:cubicBezTo>
                <a:cubicBezTo>
                  <a:pt x="0" y="141012"/>
                  <a:pt x="147143" y="0"/>
                  <a:pt x="328653" y="0"/>
                </a:cubicBezTo>
                <a:close/>
              </a:path>
            </a:pathLst>
          </a:custGeom>
        </p:spPr>
      </p:pic>
      <p:sp>
        <p:nvSpPr>
          <p:cNvPr id="34" name="矩形 33">
            <a:extLst>
              <a:ext uri="{FF2B5EF4-FFF2-40B4-BE49-F238E27FC236}">
                <a16:creationId xmlns:a16="http://schemas.microsoft.com/office/drawing/2014/main" id="{F0CF4530-03C8-46A5-9E0D-05FF6CF3B397}"/>
              </a:ext>
            </a:extLst>
          </p:cNvPr>
          <p:cNvSpPr/>
          <p:nvPr/>
        </p:nvSpPr>
        <p:spPr>
          <a:xfrm>
            <a:off x="1217295" y="413665"/>
            <a:ext cx="1826141" cy="584775"/>
          </a:xfrm>
          <a:prstGeom prst="rect">
            <a:avLst/>
          </a:prstGeom>
        </p:spPr>
        <p:txBody>
          <a:bodyPr wrap="none">
            <a:spAutoFit/>
          </a:bodyPr>
          <a:lstStyle/>
          <a:p>
            <a:pPr lvl="0"/>
            <a:r>
              <a:rPr lang="zh-CN" altLang="en-US" sz="3200" b="1" dirty="0">
                <a:gradFill>
                  <a:gsLst>
                    <a:gs pos="0">
                      <a:srgbClr val="13A39C"/>
                    </a:gs>
                    <a:gs pos="35000">
                      <a:srgbClr val="1B90A8"/>
                    </a:gs>
                    <a:gs pos="67000">
                      <a:srgbClr val="4276AB"/>
                    </a:gs>
                    <a:gs pos="100000">
                      <a:srgbClr val="5E5CA3"/>
                    </a:gs>
                  </a:gsLst>
                  <a:lin ang="0" scaled="0"/>
                </a:gradFill>
                <a:latin typeface="Noto Sans S Chinese Medium" panose="020B0600000000000000" charset="-122"/>
                <a:ea typeface="Noto Sans S Chinese Medium" panose="020B0600000000000000" charset="-122"/>
                <a:cs typeface="WenQuanYi Micro Hei" panose="020B0606030804020204" pitchFamily="34" charset="-122"/>
                <a:sym typeface="Bahnschrift" panose="020B0502040204020203" pitchFamily="34" charset="0"/>
              </a:rPr>
              <a:t>其他功能</a:t>
            </a:r>
          </a:p>
        </p:txBody>
      </p:sp>
      <p:sp>
        <p:nvSpPr>
          <p:cNvPr id="4" name="文本框 3">
            <a:extLst>
              <a:ext uri="{FF2B5EF4-FFF2-40B4-BE49-F238E27FC236}">
                <a16:creationId xmlns:a16="http://schemas.microsoft.com/office/drawing/2014/main" id="{5B119F87-A19C-4DB8-977C-5327CBC63B31}"/>
              </a:ext>
            </a:extLst>
          </p:cNvPr>
          <p:cNvSpPr txBox="1"/>
          <p:nvPr/>
        </p:nvSpPr>
        <p:spPr>
          <a:xfrm flipH="1">
            <a:off x="1217295" y="3276880"/>
            <a:ext cx="4932618" cy="923330"/>
          </a:xfrm>
          <a:prstGeom prst="rect">
            <a:avLst/>
          </a:prstGeom>
          <a:noFill/>
        </p:spPr>
        <p:txBody>
          <a:bodyPr wrap="square" rtlCol="0">
            <a:spAutoFit/>
          </a:bodyPr>
          <a:lstStyle/>
          <a:p>
            <a:r>
              <a:rPr lang="zh-CN" altLang="en-US" sz="5400" dirty="0">
                <a:solidFill>
                  <a:srgbClr val="2D8CF0"/>
                </a:solidFill>
              </a:rPr>
              <a:t>更多功能</a:t>
            </a:r>
            <a:endParaRPr lang="en-US" altLang="zh-CN" sz="5400" dirty="0">
              <a:solidFill>
                <a:srgbClr val="2D8CF0"/>
              </a:solidFill>
            </a:endParaRPr>
          </a:p>
        </p:txBody>
      </p:sp>
      <p:sp>
        <p:nvSpPr>
          <p:cNvPr id="6" name="椭圆 5">
            <a:extLst>
              <a:ext uri="{FF2B5EF4-FFF2-40B4-BE49-F238E27FC236}">
                <a16:creationId xmlns:a16="http://schemas.microsoft.com/office/drawing/2014/main" id="{7E7C4942-7848-48F0-B8B4-CB04ED6E7EA1}"/>
              </a:ext>
            </a:extLst>
          </p:cNvPr>
          <p:cNvSpPr/>
          <p:nvPr/>
        </p:nvSpPr>
        <p:spPr>
          <a:xfrm>
            <a:off x="4914379" y="2536681"/>
            <a:ext cx="2518164" cy="2518164"/>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endParaRPr>
          </a:p>
        </p:txBody>
      </p:sp>
      <p:sp>
        <p:nvSpPr>
          <p:cNvPr id="7" name="椭圆 6">
            <a:extLst>
              <a:ext uri="{FF2B5EF4-FFF2-40B4-BE49-F238E27FC236}">
                <a16:creationId xmlns:a16="http://schemas.microsoft.com/office/drawing/2014/main" id="{459235EC-6241-4C62-8717-19B1F0D23FF7}"/>
              </a:ext>
            </a:extLst>
          </p:cNvPr>
          <p:cNvSpPr/>
          <p:nvPr/>
        </p:nvSpPr>
        <p:spPr>
          <a:xfrm>
            <a:off x="4642114" y="2264416"/>
            <a:ext cx="3062694" cy="3062694"/>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endParaRPr>
          </a:p>
        </p:txBody>
      </p:sp>
      <p:sp>
        <p:nvSpPr>
          <p:cNvPr id="8" name="椭圆 7">
            <a:extLst>
              <a:ext uri="{FF2B5EF4-FFF2-40B4-BE49-F238E27FC236}">
                <a16:creationId xmlns:a16="http://schemas.microsoft.com/office/drawing/2014/main" id="{E54025A2-EC6C-4AA0-A9A8-21964B00E71E}"/>
              </a:ext>
            </a:extLst>
          </p:cNvPr>
          <p:cNvSpPr/>
          <p:nvPr/>
        </p:nvSpPr>
        <p:spPr>
          <a:xfrm>
            <a:off x="4848921" y="2890956"/>
            <a:ext cx="141847" cy="14184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sp>
        <p:nvSpPr>
          <p:cNvPr id="9" name="椭圆 8">
            <a:extLst>
              <a:ext uri="{FF2B5EF4-FFF2-40B4-BE49-F238E27FC236}">
                <a16:creationId xmlns:a16="http://schemas.microsoft.com/office/drawing/2014/main" id="{66BABA55-04E4-4B62-99A7-4F2507A146BC}"/>
              </a:ext>
            </a:extLst>
          </p:cNvPr>
          <p:cNvSpPr/>
          <p:nvPr/>
        </p:nvSpPr>
        <p:spPr>
          <a:xfrm>
            <a:off x="7392780" y="2890956"/>
            <a:ext cx="141847" cy="14184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sp>
        <p:nvSpPr>
          <p:cNvPr id="10" name="椭圆 9">
            <a:extLst>
              <a:ext uri="{FF2B5EF4-FFF2-40B4-BE49-F238E27FC236}">
                <a16:creationId xmlns:a16="http://schemas.microsoft.com/office/drawing/2014/main" id="{C7A09CFA-BC9B-4638-AC1C-F48BAA3E6801}"/>
              </a:ext>
            </a:extLst>
          </p:cNvPr>
          <p:cNvSpPr/>
          <p:nvPr/>
        </p:nvSpPr>
        <p:spPr>
          <a:xfrm>
            <a:off x="4848921" y="4604774"/>
            <a:ext cx="141847" cy="14184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sp>
        <p:nvSpPr>
          <p:cNvPr id="11" name="椭圆 10">
            <a:extLst>
              <a:ext uri="{FF2B5EF4-FFF2-40B4-BE49-F238E27FC236}">
                <a16:creationId xmlns:a16="http://schemas.microsoft.com/office/drawing/2014/main" id="{E5C239AD-4001-462F-AB1A-AAA7F5D541BC}"/>
              </a:ext>
            </a:extLst>
          </p:cNvPr>
          <p:cNvSpPr/>
          <p:nvPr/>
        </p:nvSpPr>
        <p:spPr>
          <a:xfrm>
            <a:off x="7372731" y="4604774"/>
            <a:ext cx="141847" cy="14184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sp>
        <p:nvSpPr>
          <p:cNvPr id="12" name="椭圆 11">
            <a:extLst>
              <a:ext uri="{FF2B5EF4-FFF2-40B4-BE49-F238E27FC236}">
                <a16:creationId xmlns:a16="http://schemas.microsoft.com/office/drawing/2014/main" id="{3130E3D5-455F-4D30-8EA6-07B40B8319AB}"/>
              </a:ext>
            </a:extLst>
          </p:cNvPr>
          <p:cNvSpPr/>
          <p:nvPr/>
        </p:nvSpPr>
        <p:spPr>
          <a:xfrm>
            <a:off x="5232124" y="2840302"/>
            <a:ext cx="1906270" cy="1906270"/>
          </a:xfrm>
          <a:prstGeom prst="ellipse">
            <a:avLst/>
          </a:prstGeom>
          <a:gradFill flip="none" rotWithShape="1">
            <a:gsLst>
              <a:gs pos="0">
                <a:srgbClr val="6005A6"/>
              </a:gs>
              <a:gs pos="33000">
                <a:srgbClr val="4785C9"/>
              </a:gs>
              <a:gs pos="38000">
                <a:srgbClr val="7892F4">
                  <a:alpha val="100000"/>
                </a:srgbClr>
              </a:gs>
              <a:gs pos="68000">
                <a:srgbClr val="B666FB"/>
              </a:gs>
              <a:gs pos="23000">
                <a:srgbClr val="4D61CA">
                  <a:alpha val="100000"/>
                </a:srgbClr>
              </a:gs>
              <a:gs pos="100000">
                <a:srgbClr val="6005A6"/>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tIns="45720" numCol="1" spcCol="0" rtlCol="0" fromWordArt="0" anchor="ctr" anchorCtr="0" forceAA="0" compatLnSpc="1">
            <a:noAutofit/>
          </a:bodyPr>
          <a:lstStyle/>
          <a:p>
            <a:pPr lvl="0" algn="ctr">
              <a:buClrTx/>
              <a:buSzTx/>
              <a:buFontTx/>
            </a:pPr>
            <a:endParaRPr lang="en-US" dirty="0">
              <a:sym typeface="+mn-ea"/>
            </a:endParaRPr>
          </a:p>
        </p:txBody>
      </p:sp>
      <p:sp>
        <p:nvSpPr>
          <p:cNvPr id="13" name="文本框 12">
            <a:extLst>
              <a:ext uri="{FF2B5EF4-FFF2-40B4-BE49-F238E27FC236}">
                <a16:creationId xmlns:a16="http://schemas.microsoft.com/office/drawing/2014/main" id="{6706B14F-D942-4A1C-B933-28C18D24E29D}"/>
              </a:ext>
            </a:extLst>
          </p:cNvPr>
          <p:cNvSpPr txBox="1"/>
          <p:nvPr/>
        </p:nvSpPr>
        <p:spPr>
          <a:xfrm>
            <a:off x="5817594" y="3470271"/>
            <a:ext cx="1290829" cy="646331"/>
          </a:xfrm>
          <a:prstGeom prst="rect">
            <a:avLst/>
          </a:prstGeom>
          <a:noFill/>
        </p:spPr>
        <p:txBody>
          <a:bodyPr wrap="square" rtlCol="0">
            <a:spAutoFit/>
          </a:bodyPr>
          <a:lstStyle/>
          <a:p>
            <a:r>
              <a:rPr lang="zh-CN" altLang="en-US" sz="3600" b="1" dirty="0">
                <a:solidFill>
                  <a:schemeClr val="bg1"/>
                </a:solidFill>
                <a:latin typeface="微软雅黑" panose="020B0503020204020204" pitchFamily="34" charset="-122"/>
                <a:ea typeface="微软雅黑" panose="020B0503020204020204" pitchFamily="34" charset="-122"/>
              </a:rPr>
              <a:t>略</a:t>
            </a:r>
            <a:r>
              <a:rPr lang="en-US" altLang="zh-CN" sz="3600" b="1" dirty="0">
                <a:solidFill>
                  <a:schemeClr val="bg1"/>
                </a:solidFill>
                <a:latin typeface="微软雅黑" panose="020B0503020204020204" pitchFamily="34" charset="-122"/>
                <a:ea typeface="微软雅黑" panose="020B0503020204020204" pitchFamily="34" charset="-122"/>
              </a:rPr>
              <a:t>…</a:t>
            </a:r>
            <a:endParaRPr lang="zh-CN" altLang="en-US" sz="3600" b="1" dirty="0">
              <a:solidFill>
                <a:schemeClr val="bg1"/>
              </a:solidFill>
              <a:latin typeface="微软雅黑" panose="020B0503020204020204" pitchFamily="34" charset="-122"/>
              <a:ea typeface="微软雅黑" panose="020B0503020204020204" pitchFamily="34" charset="-122"/>
            </a:endParaRPr>
          </a:p>
        </p:txBody>
      </p:sp>
      <p:sp>
        <p:nvSpPr>
          <p:cNvPr id="2" name="文本框 1">
            <a:extLst>
              <a:ext uri="{FF2B5EF4-FFF2-40B4-BE49-F238E27FC236}">
                <a16:creationId xmlns:a16="http://schemas.microsoft.com/office/drawing/2014/main" id="{056E43C2-39D4-46E0-96CB-5B0ADC970A27}"/>
              </a:ext>
            </a:extLst>
          </p:cNvPr>
          <p:cNvSpPr txBox="1"/>
          <p:nvPr/>
        </p:nvSpPr>
        <p:spPr>
          <a:xfrm>
            <a:off x="8227218" y="3270980"/>
            <a:ext cx="4390277" cy="923330"/>
          </a:xfrm>
          <a:prstGeom prst="rect">
            <a:avLst/>
          </a:prstGeom>
          <a:noFill/>
        </p:spPr>
        <p:txBody>
          <a:bodyPr wrap="square" rtlCol="0">
            <a:spAutoFit/>
          </a:bodyPr>
          <a:lstStyle>
            <a:defPPr>
              <a:defRPr lang="zh-CN"/>
            </a:defPPr>
            <a:lvl1pPr>
              <a:defRPr sz="5400">
                <a:solidFill>
                  <a:srgbClr val="2D8CF0"/>
                </a:solidFill>
              </a:defRPr>
            </a:lvl1pPr>
          </a:lstStyle>
          <a:p>
            <a:r>
              <a:rPr lang="zh-CN" altLang="en-US" dirty="0"/>
              <a:t>欢迎体验</a:t>
            </a:r>
          </a:p>
        </p:txBody>
      </p:sp>
      <p:sp>
        <p:nvSpPr>
          <p:cNvPr id="15" name="任意多边形: 形状 12">
            <a:extLst>
              <a:ext uri="{FF2B5EF4-FFF2-40B4-BE49-F238E27FC236}">
                <a16:creationId xmlns:a16="http://schemas.microsoft.com/office/drawing/2014/main" id="{EFE784AD-73A9-4AB8-8747-255735D2B48C}"/>
              </a:ext>
            </a:extLst>
          </p:cNvPr>
          <p:cNvSpPr/>
          <p:nvPr/>
        </p:nvSpPr>
        <p:spPr>
          <a:xfrm>
            <a:off x="648970" y="5554065"/>
            <a:ext cx="883920" cy="890270"/>
          </a:xfrm>
          <a:custGeom>
            <a:avLst/>
            <a:gdLst>
              <a:gd name="connsiteX0" fmla="*/ 2834581 w 3322676"/>
              <a:gd name="connsiteY0" fmla="*/ 0 h 3206605"/>
              <a:gd name="connsiteX1" fmla="*/ 3023174 w 3322676"/>
              <a:gd name="connsiteY1" fmla="*/ 38895 h 3206605"/>
              <a:gd name="connsiteX2" fmla="*/ 3178386 w 3322676"/>
              <a:gd name="connsiteY2" fmla="*/ 144297 h 3206605"/>
              <a:gd name="connsiteX3" fmla="*/ 3289449 w 3322676"/>
              <a:gd name="connsiteY3" fmla="*/ 299580 h 3206605"/>
              <a:gd name="connsiteX4" fmla="*/ 3322676 w 3322676"/>
              <a:gd name="connsiteY4" fmla="*/ 488265 h 3206605"/>
              <a:gd name="connsiteX5" fmla="*/ 3289449 w 3322676"/>
              <a:gd name="connsiteY5" fmla="*/ 682443 h 3206605"/>
              <a:gd name="connsiteX6" fmla="*/ 3178386 w 3322676"/>
              <a:gd name="connsiteY6" fmla="*/ 843219 h 3206605"/>
              <a:gd name="connsiteX7" fmla="*/ 3023174 w 3322676"/>
              <a:gd name="connsiteY7" fmla="*/ 948621 h 3206605"/>
              <a:gd name="connsiteX8" fmla="*/ 2834581 w 3322676"/>
              <a:gd name="connsiteY8" fmla="*/ 987516 h 3206605"/>
              <a:gd name="connsiteX9" fmla="*/ 2701366 w 3322676"/>
              <a:gd name="connsiteY9" fmla="*/ 970889 h 3206605"/>
              <a:gd name="connsiteX10" fmla="*/ 2584919 w 3322676"/>
              <a:gd name="connsiteY10" fmla="*/ 915367 h 3206605"/>
              <a:gd name="connsiteX11" fmla="*/ 2485085 w 3322676"/>
              <a:gd name="connsiteY11" fmla="*/ 843219 h 3206605"/>
              <a:gd name="connsiteX12" fmla="*/ 2407402 w 3322676"/>
              <a:gd name="connsiteY12" fmla="*/ 743457 h 3206605"/>
              <a:gd name="connsiteX13" fmla="*/ 970806 w 3322676"/>
              <a:gd name="connsiteY13" fmla="*/ 1348110 h 3206605"/>
              <a:gd name="connsiteX14" fmla="*/ 981882 w 3322676"/>
              <a:gd name="connsiteY14" fmla="*/ 1409125 h 3206605"/>
              <a:gd name="connsiteX15" fmla="*/ 981882 w 3322676"/>
              <a:gd name="connsiteY15" fmla="*/ 1481274 h 3206605"/>
              <a:gd name="connsiteX16" fmla="*/ 981882 w 3322676"/>
              <a:gd name="connsiteY16" fmla="*/ 1542288 h 3206605"/>
              <a:gd name="connsiteX17" fmla="*/ 970806 w 3322676"/>
              <a:gd name="connsiteY17" fmla="*/ 1603303 h 3206605"/>
              <a:gd name="connsiteX18" fmla="*/ 948501 w 3322676"/>
              <a:gd name="connsiteY18" fmla="*/ 1658824 h 3206605"/>
              <a:gd name="connsiteX19" fmla="*/ 926350 w 3322676"/>
              <a:gd name="connsiteY19" fmla="*/ 1719839 h 3206605"/>
              <a:gd name="connsiteX20" fmla="*/ 1852699 w 3322676"/>
              <a:gd name="connsiteY20" fmla="*/ 2380014 h 3206605"/>
              <a:gd name="connsiteX21" fmla="*/ 1924844 w 3322676"/>
              <a:gd name="connsiteY21" fmla="*/ 2313358 h 3206605"/>
              <a:gd name="connsiteX22" fmla="*/ 2013603 w 3322676"/>
              <a:gd name="connsiteY22" fmla="*/ 2257984 h 3206605"/>
              <a:gd name="connsiteX23" fmla="*/ 2107899 w 3322676"/>
              <a:gd name="connsiteY23" fmla="*/ 2224582 h 3206605"/>
              <a:gd name="connsiteX24" fmla="*/ 2218809 w 3322676"/>
              <a:gd name="connsiteY24" fmla="*/ 2213597 h 3206605"/>
              <a:gd name="connsiteX25" fmla="*/ 2407402 w 3322676"/>
              <a:gd name="connsiteY25" fmla="*/ 2257984 h 3206605"/>
              <a:gd name="connsiteX26" fmla="*/ 2562768 w 3322676"/>
              <a:gd name="connsiteY26" fmla="*/ 2363387 h 3206605"/>
              <a:gd name="connsiteX27" fmla="*/ 2668140 w 3322676"/>
              <a:gd name="connsiteY27" fmla="*/ 2518670 h 3206605"/>
              <a:gd name="connsiteX28" fmla="*/ 2706904 w 3322676"/>
              <a:gd name="connsiteY28" fmla="*/ 2712847 h 3206605"/>
              <a:gd name="connsiteX29" fmla="*/ 2668140 w 3322676"/>
              <a:gd name="connsiteY29" fmla="*/ 2907025 h 3206605"/>
              <a:gd name="connsiteX30" fmla="*/ 2562768 w 3322676"/>
              <a:gd name="connsiteY30" fmla="*/ 3062308 h 3206605"/>
              <a:gd name="connsiteX31" fmla="*/ 2407402 w 3322676"/>
              <a:gd name="connsiteY31" fmla="*/ 3167710 h 3206605"/>
              <a:gd name="connsiteX32" fmla="*/ 2218809 w 3322676"/>
              <a:gd name="connsiteY32" fmla="*/ 3206605 h 3206605"/>
              <a:gd name="connsiteX33" fmla="*/ 2024679 w 3322676"/>
              <a:gd name="connsiteY33" fmla="*/ 3167710 h 3206605"/>
              <a:gd name="connsiteX34" fmla="*/ 1869313 w 3322676"/>
              <a:gd name="connsiteY34" fmla="*/ 3062308 h 3206605"/>
              <a:gd name="connsiteX35" fmla="*/ 1763941 w 3322676"/>
              <a:gd name="connsiteY35" fmla="*/ 2907025 h 3206605"/>
              <a:gd name="connsiteX36" fmla="*/ 1725176 w 3322676"/>
              <a:gd name="connsiteY36" fmla="*/ 2712847 h 3206605"/>
              <a:gd name="connsiteX37" fmla="*/ 1730714 w 3322676"/>
              <a:gd name="connsiteY37" fmla="*/ 2651833 h 3206605"/>
              <a:gd name="connsiteX38" fmla="*/ 1741790 w 3322676"/>
              <a:gd name="connsiteY38" fmla="*/ 2590818 h 3206605"/>
              <a:gd name="connsiteX39" fmla="*/ 1758403 w 3322676"/>
              <a:gd name="connsiteY39" fmla="*/ 2535296 h 3206605"/>
              <a:gd name="connsiteX40" fmla="*/ 1780554 w 3322676"/>
              <a:gd name="connsiteY40" fmla="*/ 2485416 h 3206605"/>
              <a:gd name="connsiteX41" fmla="*/ 854205 w 3322676"/>
              <a:gd name="connsiteY41" fmla="*/ 1814107 h 3206605"/>
              <a:gd name="connsiteX42" fmla="*/ 776522 w 3322676"/>
              <a:gd name="connsiteY42" fmla="*/ 1875122 h 3206605"/>
              <a:gd name="connsiteX43" fmla="*/ 693455 w 3322676"/>
              <a:gd name="connsiteY43" fmla="*/ 1925002 h 3206605"/>
              <a:gd name="connsiteX44" fmla="*/ 593467 w 3322676"/>
              <a:gd name="connsiteY44" fmla="*/ 1958405 h 3206605"/>
              <a:gd name="connsiteX45" fmla="*/ 493633 w 3322676"/>
              <a:gd name="connsiteY45" fmla="*/ 1969390 h 3206605"/>
              <a:gd name="connsiteX46" fmla="*/ 299502 w 3322676"/>
              <a:gd name="connsiteY46" fmla="*/ 1930644 h 3206605"/>
              <a:gd name="connsiteX47" fmla="*/ 144290 w 3322676"/>
              <a:gd name="connsiteY47" fmla="*/ 1825241 h 3206605"/>
              <a:gd name="connsiteX48" fmla="*/ 38765 w 3322676"/>
              <a:gd name="connsiteY48" fmla="*/ 1669810 h 3206605"/>
              <a:gd name="connsiteX49" fmla="*/ 0 w 3322676"/>
              <a:gd name="connsiteY49" fmla="*/ 1481274 h 3206605"/>
              <a:gd name="connsiteX50" fmla="*/ 38765 w 3322676"/>
              <a:gd name="connsiteY50" fmla="*/ 1287096 h 3206605"/>
              <a:gd name="connsiteX51" fmla="*/ 144290 w 3322676"/>
              <a:gd name="connsiteY51" fmla="*/ 1131813 h 3206605"/>
              <a:gd name="connsiteX52" fmla="*/ 299502 w 3322676"/>
              <a:gd name="connsiteY52" fmla="*/ 1026262 h 3206605"/>
              <a:gd name="connsiteX53" fmla="*/ 493633 w 3322676"/>
              <a:gd name="connsiteY53" fmla="*/ 987516 h 3206605"/>
              <a:gd name="connsiteX54" fmla="*/ 621310 w 3322676"/>
              <a:gd name="connsiteY54" fmla="*/ 1004143 h 3206605"/>
              <a:gd name="connsiteX55" fmla="*/ 743295 w 3322676"/>
              <a:gd name="connsiteY55" fmla="*/ 1054023 h 3206605"/>
              <a:gd name="connsiteX56" fmla="*/ 843129 w 3322676"/>
              <a:gd name="connsiteY56" fmla="*/ 1131813 h 3206605"/>
              <a:gd name="connsiteX57" fmla="*/ 920812 w 3322676"/>
              <a:gd name="connsiteY57" fmla="*/ 1231574 h 3206605"/>
              <a:gd name="connsiteX58" fmla="*/ 2363099 w 3322676"/>
              <a:gd name="connsiteY58" fmla="*/ 626921 h 3206605"/>
              <a:gd name="connsiteX59" fmla="*/ 2346332 w 3322676"/>
              <a:gd name="connsiteY59" fmla="*/ 560265 h 3206605"/>
              <a:gd name="connsiteX60" fmla="*/ 2340794 w 3322676"/>
              <a:gd name="connsiteY60" fmla="*/ 488265 h 3206605"/>
              <a:gd name="connsiteX61" fmla="*/ 2379713 w 3322676"/>
              <a:gd name="connsiteY61" fmla="*/ 299580 h 3206605"/>
              <a:gd name="connsiteX62" fmla="*/ 2485085 w 3322676"/>
              <a:gd name="connsiteY62" fmla="*/ 144297 h 3206605"/>
              <a:gd name="connsiteX63" fmla="*/ 2640451 w 3322676"/>
              <a:gd name="connsiteY63" fmla="*/ 38895 h 3206605"/>
              <a:gd name="connsiteX64" fmla="*/ 2834581 w 3322676"/>
              <a:gd name="connsiteY64" fmla="*/ 0 h 3206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3322676" h="3206605">
                <a:moveTo>
                  <a:pt x="2834581" y="0"/>
                </a:moveTo>
                <a:cubicBezTo>
                  <a:pt x="2901035" y="0"/>
                  <a:pt x="2962104" y="11134"/>
                  <a:pt x="3023174" y="38895"/>
                </a:cubicBezTo>
                <a:cubicBezTo>
                  <a:pt x="3084090" y="66508"/>
                  <a:pt x="3134083" y="99910"/>
                  <a:pt x="3178386" y="144297"/>
                </a:cubicBezTo>
                <a:cubicBezTo>
                  <a:pt x="3228380" y="188685"/>
                  <a:pt x="3261607" y="238566"/>
                  <a:pt x="3289449" y="299580"/>
                </a:cubicBezTo>
                <a:cubicBezTo>
                  <a:pt x="3311601" y="360595"/>
                  <a:pt x="3322676" y="421609"/>
                  <a:pt x="3322676" y="488265"/>
                </a:cubicBezTo>
                <a:cubicBezTo>
                  <a:pt x="3322676" y="560265"/>
                  <a:pt x="3311601" y="626921"/>
                  <a:pt x="3289449" y="682443"/>
                </a:cubicBezTo>
                <a:cubicBezTo>
                  <a:pt x="3261607" y="743457"/>
                  <a:pt x="3228380" y="793338"/>
                  <a:pt x="3178386" y="843219"/>
                </a:cubicBezTo>
                <a:cubicBezTo>
                  <a:pt x="3134083" y="887606"/>
                  <a:pt x="3084090" y="920860"/>
                  <a:pt x="3023174" y="948621"/>
                </a:cubicBezTo>
                <a:cubicBezTo>
                  <a:pt x="2962104" y="976382"/>
                  <a:pt x="2901035" y="987516"/>
                  <a:pt x="2834581" y="987516"/>
                </a:cubicBezTo>
                <a:cubicBezTo>
                  <a:pt x="2790125" y="987516"/>
                  <a:pt x="2745823" y="982023"/>
                  <a:pt x="2701366" y="970889"/>
                </a:cubicBezTo>
                <a:cubicBezTo>
                  <a:pt x="2657064" y="959755"/>
                  <a:pt x="2618146" y="937635"/>
                  <a:pt x="2584919" y="915367"/>
                </a:cubicBezTo>
                <a:cubicBezTo>
                  <a:pt x="2546154" y="898740"/>
                  <a:pt x="2512774" y="870979"/>
                  <a:pt x="2485085" y="843219"/>
                </a:cubicBezTo>
                <a:cubicBezTo>
                  <a:pt x="2457396" y="815458"/>
                  <a:pt x="2429553" y="782204"/>
                  <a:pt x="2407402" y="743457"/>
                </a:cubicBezTo>
                <a:cubicBezTo>
                  <a:pt x="970806" y="1348110"/>
                  <a:pt x="970806" y="1348110"/>
                  <a:pt x="970806" y="1348110"/>
                </a:cubicBezTo>
                <a:cubicBezTo>
                  <a:pt x="976344" y="1370230"/>
                  <a:pt x="976344" y="1387005"/>
                  <a:pt x="981882" y="1409125"/>
                </a:cubicBezTo>
                <a:cubicBezTo>
                  <a:pt x="981882" y="1431393"/>
                  <a:pt x="981882" y="1453513"/>
                  <a:pt x="981882" y="1481274"/>
                </a:cubicBezTo>
                <a:cubicBezTo>
                  <a:pt x="981882" y="1497900"/>
                  <a:pt x="981882" y="1520020"/>
                  <a:pt x="981882" y="1542288"/>
                </a:cubicBezTo>
                <a:cubicBezTo>
                  <a:pt x="976344" y="1564408"/>
                  <a:pt x="976344" y="1581183"/>
                  <a:pt x="970806" y="1603303"/>
                </a:cubicBezTo>
                <a:cubicBezTo>
                  <a:pt x="965114" y="1619929"/>
                  <a:pt x="959577" y="1642197"/>
                  <a:pt x="948501" y="1658824"/>
                </a:cubicBezTo>
                <a:cubicBezTo>
                  <a:pt x="942963" y="1680944"/>
                  <a:pt x="937425" y="1697571"/>
                  <a:pt x="926350" y="1719839"/>
                </a:cubicBezTo>
                <a:cubicBezTo>
                  <a:pt x="1852699" y="2380014"/>
                  <a:pt x="1852699" y="2380014"/>
                  <a:pt x="1852699" y="2380014"/>
                </a:cubicBezTo>
                <a:cubicBezTo>
                  <a:pt x="1874851" y="2357746"/>
                  <a:pt x="1897156" y="2335626"/>
                  <a:pt x="1924844" y="2313358"/>
                </a:cubicBezTo>
                <a:cubicBezTo>
                  <a:pt x="1952533" y="2291238"/>
                  <a:pt x="1980222" y="2274611"/>
                  <a:pt x="2013603" y="2257984"/>
                </a:cubicBezTo>
                <a:cubicBezTo>
                  <a:pt x="2046830" y="2246850"/>
                  <a:pt x="2074519" y="2235716"/>
                  <a:pt x="2107899" y="2224582"/>
                </a:cubicBezTo>
                <a:cubicBezTo>
                  <a:pt x="2141126" y="2219090"/>
                  <a:pt x="2180045" y="2213597"/>
                  <a:pt x="2218809" y="2213597"/>
                </a:cubicBezTo>
                <a:cubicBezTo>
                  <a:pt x="2285416" y="2213597"/>
                  <a:pt x="2351870" y="2230224"/>
                  <a:pt x="2407402" y="2257984"/>
                </a:cubicBezTo>
                <a:cubicBezTo>
                  <a:pt x="2468472" y="2280104"/>
                  <a:pt x="2523849" y="2318999"/>
                  <a:pt x="2562768" y="2363387"/>
                </a:cubicBezTo>
                <a:cubicBezTo>
                  <a:pt x="2607070" y="2407774"/>
                  <a:pt x="2645989" y="2463148"/>
                  <a:pt x="2668140" y="2518670"/>
                </a:cubicBezTo>
                <a:cubicBezTo>
                  <a:pt x="2695829" y="2579684"/>
                  <a:pt x="2706904" y="2640699"/>
                  <a:pt x="2706904" y="2712847"/>
                </a:cubicBezTo>
                <a:cubicBezTo>
                  <a:pt x="2706904" y="2779355"/>
                  <a:pt x="2695829" y="2846011"/>
                  <a:pt x="2668140" y="2907025"/>
                </a:cubicBezTo>
                <a:cubicBezTo>
                  <a:pt x="2645989" y="2968040"/>
                  <a:pt x="2607070" y="3017920"/>
                  <a:pt x="2562768" y="3062308"/>
                </a:cubicBezTo>
                <a:cubicBezTo>
                  <a:pt x="2523849" y="3106696"/>
                  <a:pt x="2468472" y="3140098"/>
                  <a:pt x="2407402" y="3167710"/>
                </a:cubicBezTo>
                <a:cubicBezTo>
                  <a:pt x="2351870" y="3189978"/>
                  <a:pt x="2285416" y="3206605"/>
                  <a:pt x="2218809" y="3206605"/>
                </a:cubicBezTo>
                <a:cubicBezTo>
                  <a:pt x="2152202" y="3206605"/>
                  <a:pt x="2085748" y="3189978"/>
                  <a:pt x="2024679" y="3167710"/>
                </a:cubicBezTo>
                <a:cubicBezTo>
                  <a:pt x="1969147" y="3140098"/>
                  <a:pt x="1913769" y="3106696"/>
                  <a:pt x="1869313" y="3062308"/>
                </a:cubicBezTo>
                <a:cubicBezTo>
                  <a:pt x="1825010" y="3017920"/>
                  <a:pt x="1786092" y="2968040"/>
                  <a:pt x="1763941" y="2907025"/>
                </a:cubicBezTo>
                <a:cubicBezTo>
                  <a:pt x="1741790" y="2846011"/>
                  <a:pt x="1725176" y="2779355"/>
                  <a:pt x="1725176" y="2712847"/>
                </a:cubicBezTo>
                <a:cubicBezTo>
                  <a:pt x="1725176" y="2690728"/>
                  <a:pt x="1730714" y="2668460"/>
                  <a:pt x="1730714" y="2651833"/>
                </a:cubicBezTo>
                <a:cubicBezTo>
                  <a:pt x="1730714" y="2629565"/>
                  <a:pt x="1736252" y="2612938"/>
                  <a:pt x="1741790" y="2590818"/>
                </a:cubicBezTo>
                <a:cubicBezTo>
                  <a:pt x="1747327" y="2574191"/>
                  <a:pt x="1752865" y="2551923"/>
                  <a:pt x="1758403" y="2535296"/>
                </a:cubicBezTo>
                <a:cubicBezTo>
                  <a:pt x="1769479" y="2513177"/>
                  <a:pt x="1775016" y="2496550"/>
                  <a:pt x="1780554" y="2485416"/>
                </a:cubicBezTo>
                <a:cubicBezTo>
                  <a:pt x="854205" y="1814107"/>
                  <a:pt x="854205" y="1814107"/>
                  <a:pt x="854205" y="1814107"/>
                </a:cubicBezTo>
                <a:cubicBezTo>
                  <a:pt x="826516" y="1836375"/>
                  <a:pt x="804365" y="1858495"/>
                  <a:pt x="776522" y="1875122"/>
                </a:cubicBezTo>
                <a:cubicBezTo>
                  <a:pt x="748833" y="1897390"/>
                  <a:pt x="721144" y="1914017"/>
                  <a:pt x="693455" y="1925002"/>
                </a:cubicBezTo>
                <a:cubicBezTo>
                  <a:pt x="660074" y="1941778"/>
                  <a:pt x="626847" y="1952763"/>
                  <a:pt x="593467" y="1958405"/>
                </a:cubicBezTo>
                <a:cubicBezTo>
                  <a:pt x="560240" y="1969390"/>
                  <a:pt x="527013" y="1969390"/>
                  <a:pt x="493633" y="1969390"/>
                </a:cubicBezTo>
                <a:cubicBezTo>
                  <a:pt x="427179" y="1969390"/>
                  <a:pt x="360572" y="1958405"/>
                  <a:pt x="299502" y="1930644"/>
                </a:cubicBezTo>
                <a:cubicBezTo>
                  <a:pt x="238587" y="1902883"/>
                  <a:pt x="188593" y="1869629"/>
                  <a:pt x="144290" y="1825241"/>
                </a:cubicBezTo>
                <a:cubicBezTo>
                  <a:pt x="99834" y="1780853"/>
                  <a:pt x="61070" y="1730973"/>
                  <a:pt x="38765" y="1669810"/>
                </a:cubicBezTo>
                <a:cubicBezTo>
                  <a:pt x="11076" y="1608795"/>
                  <a:pt x="0" y="1547781"/>
                  <a:pt x="0" y="1481274"/>
                </a:cubicBezTo>
                <a:cubicBezTo>
                  <a:pt x="0" y="1414618"/>
                  <a:pt x="11076" y="1348110"/>
                  <a:pt x="38765" y="1287096"/>
                </a:cubicBezTo>
                <a:cubicBezTo>
                  <a:pt x="61070" y="1226081"/>
                  <a:pt x="99834" y="1176052"/>
                  <a:pt x="144290" y="1131813"/>
                </a:cubicBezTo>
                <a:cubicBezTo>
                  <a:pt x="188593" y="1081784"/>
                  <a:pt x="238587" y="1048530"/>
                  <a:pt x="299502" y="1026262"/>
                </a:cubicBezTo>
                <a:cubicBezTo>
                  <a:pt x="360572" y="998650"/>
                  <a:pt x="427179" y="987516"/>
                  <a:pt x="493633" y="987516"/>
                </a:cubicBezTo>
                <a:cubicBezTo>
                  <a:pt x="538089" y="987516"/>
                  <a:pt x="576854" y="993009"/>
                  <a:pt x="621310" y="1004143"/>
                </a:cubicBezTo>
                <a:cubicBezTo>
                  <a:pt x="665612" y="1020769"/>
                  <a:pt x="704530" y="1031903"/>
                  <a:pt x="743295" y="1054023"/>
                </a:cubicBezTo>
                <a:cubicBezTo>
                  <a:pt x="776522" y="1076291"/>
                  <a:pt x="809902" y="1104052"/>
                  <a:pt x="843129" y="1131813"/>
                </a:cubicBezTo>
                <a:cubicBezTo>
                  <a:pt x="876356" y="1159425"/>
                  <a:pt x="898661" y="1192828"/>
                  <a:pt x="920812" y="1231574"/>
                </a:cubicBezTo>
                <a:cubicBezTo>
                  <a:pt x="2363099" y="626921"/>
                  <a:pt x="2363099" y="626921"/>
                  <a:pt x="2363099" y="626921"/>
                </a:cubicBezTo>
                <a:cubicBezTo>
                  <a:pt x="2351870" y="610294"/>
                  <a:pt x="2346332" y="588026"/>
                  <a:pt x="2346332" y="560265"/>
                </a:cubicBezTo>
                <a:cubicBezTo>
                  <a:pt x="2340794" y="538146"/>
                  <a:pt x="2340794" y="515878"/>
                  <a:pt x="2340794" y="488265"/>
                </a:cubicBezTo>
                <a:cubicBezTo>
                  <a:pt x="2340794" y="421609"/>
                  <a:pt x="2351870" y="360595"/>
                  <a:pt x="2379713" y="299580"/>
                </a:cubicBezTo>
                <a:cubicBezTo>
                  <a:pt x="2407402" y="238566"/>
                  <a:pt x="2440629" y="188685"/>
                  <a:pt x="2485085" y="144297"/>
                </a:cubicBezTo>
                <a:cubicBezTo>
                  <a:pt x="2529387" y="99910"/>
                  <a:pt x="2579381" y="66508"/>
                  <a:pt x="2640451" y="38895"/>
                </a:cubicBezTo>
                <a:cubicBezTo>
                  <a:pt x="2701366" y="11134"/>
                  <a:pt x="2762436" y="0"/>
                  <a:pt x="2834581" y="0"/>
                </a:cubicBezTo>
                <a:close/>
              </a:path>
            </a:pathLst>
          </a:custGeom>
          <a:gradFill>
            <a:gsLst>
              <a:gs pos="0">
                <a:srgbClr val="6D3AAF"/>
              </a:gs>
              <a:gs pos="30000">
                <a:srgbClr val="1A128F">
                  <a:alpha val="58000"/>
                </a:srgbClr>
              </a:gs>
              <a:gs pos="60000">
                <a:srgbClr val="256AAE"/>
              </a:gs>
              <a:gs pos="84000">
                <a:srgbClr val="95AEB8">
                  <a:alpha val="78000"/>
                </a:srgbClr>
              </a:gs>
              <a:gs pos="100000">
                <a:schemeClr val="accent1">
                  <a:lumMod val="30000"/>
                  <a:lumOff val="70000"/>
                  <a:alpha val="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vertOverflow="overflow" horzOverflow="overflow" vert="horz" wrap="square" lIns="91440" tIns="45720" rIns="91440" bIns="45720" numCol="1" spcCol="0" rtlCol="0" fromWordArt="0" anchor="ctr" anchorCtr="0" forceAA="0" compatLnSpc="1">
            <a:noAutofit/>
          </a:bodyPr>
          <a:lstStyle/>
          <a:p>
            <a:pPr lvl="0" algn="ctr">
              <a:buClrTx/>
              <a:buSzTx/>
              <a:buFontTx/>
            </a:pPr>
            <a:endParaRPr lang="zh-CN" altLang="en-US">
              <a:sym typeface="+mn-ea"/>
            </a:endParaRPr>
          </a:p>
        </p:txBody>
      </p:sp>
    </p:spTree>
    <p:extLst>
      <p:ext uri="{BB962C8B-B14F-4D97-AF65-F5344CB8AC3E}">
        <p14:creationId xmlns:p14="http://schemas.microsoft.com/office/powerpoint/2010/main" val="896536535"/>
      </p:ext>
    </p:extLst>
  </p:cSld>
  <p:clrMapOvr>
    <a:masterClrMapping/>
  </p:clrMapOvr>
  <p:transition spd="med">
    <p:random/>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图片 24"/>
          <p:cNvPicPr>
            <a:picLocks noChangeAspect="1"/>
          </p:cNvPicPr>
          <p:nvPr/>
        </p:nvPicPr>
        <p:blipFill rotWithShape="1">
          <a:blip r:embed="rId3" cstate="print"/>
          <a:srcRect/>
          <a:stretch>
            <a:fillRect/>
          </a:stretch>
        </p:blipFill>
        <p:spPr>
          <a:xfrm>
            <a:off x="8580755" y="4902835"/>
            <a:ext cx="631190" cy="603885"/>
          </a:xfrm>
          <a:custGeom>
            <a:avLst/>
            <a:gdLst>
              <a:gd name="connsiteX0" fmla="*/ 328653 w 657306"/>
              <a:gd name="connsiteY0" fmla="*/ 0 h 629920"/>
              <a:gd name="connsiteX1" fmla="*/ 657306 w 657306"/>
              <a:gd name="connsiteY1" fmla="*/ 314960 h 629920"/>
              <a:gd name="connsiteX2" fmla="*/ 328653 w 657306"/>
              <a:gd name="connsiteY2" fmla="*/ 629920 h 629920"/>
              <a:gd name="connsiteX3" fmla="*/ 0 w 657306"/>
              <a:gd name="connsiteY3" fmla="*/ 314960 h 629920"/>
              <a:gd name="connsiteX4" fmla="*/ 328653 w 657306"/>
              <a:gd name="connsiteY4" fmla="*/ 0 h 6299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7306" h="629920">
                <a:moveTo>
                  <a:pt x="328653" y="0"/>
                </a:moveTo>
                <a:cubicBezTo>
                  <a:pt x="510163" y="0"/>
                  <a:pt x="657306" y="141012"/>
                  <a:pt x="657306" y="314960"/>
                </a:cubicBezTo>
                <a:cubicBezTo>
                  <a:pt x="657306" y="488908"/>
                  <a:pt x="510163" y="629920"/>
                  <a:pt x="328653" y="629920"/>
                </a:cubicBezTo>
                <a:cubicBezTo>
                  <a:pt x="147143" y="629920"/>
                  <a:pt x="0" y="488908"/>
                  <a:pt x="0" y="314960"/>
                </a:cubicBezTo>
                <a:cubicBezTo>
                  <a:pt x="0" y="141012"/>
                  <a:pt x="147143" y="0"/>
                  <a:pt x="328653" y="0"/>
                </a:cubicBezTo>
                <a:close/>
              </a:path>
            </a:pathLst>
          </a:custGeom>
        </p:spPr>
      </p:pic>
      <p:sp>
        <p:nvSpPr>
          <p:cNvPr id="3" name="椭圆 2"/>
          <p:cNvSpPr/>
          <p:nvPr/>
        </p:nvSpPr>
        <p:spPr>
          <a:xfrm>
            <a:off x="3767455" y="925830"/>
            <a:ext cx="5238750" cy="5215890"/>
          </a:xfrm>
          <a:prstGeom prst="ellipse">
            <a:avLst/>
          </a:prstGeom>
          <a:gradFill>
            <a:gsLst>
              <a:gs pos="0">
                <a:srgbClr val="6D3AAF"/>
              </a:gs>
              <a:gs pos="30000">
                <a:srgbClr val="1A128F">
                  <a:alpha val="58000"/>
                </a:srgbClr>
              </a:gs>
              <a:gs pos="60000">
                <a:srgbClr val="256AAE"/>
              </a:gs>
              <a:gs pos="84000">
                <a:srgbClr val="95AEB8">
                  <a:alpha val="78000"/>
                </a:srgbClr>
              </a:gs>
              <a:gs pos="100000">
                <a:schemeClr val="accent1">
                  <a:lumMod val="30000"/>
                  <a:lumOff val="70000"/>
                  <a:alpha val="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vertOverflow="overflow" horzOverflow="overflow" vert="horz" wrap="square" lIns="91440" tIns="45720" rIns="91440" bIns="45720" numCol="1" spcCol="0" rtlCol="0" fromWordArt="0" anchor="ctr" anchorCtr="0" forceAA="0" compatLnSpc="1">
            <a:noAutofit/>
          </a:bodyPr>
          <a:lstStyle/>
          <a:p>
            <a:pPr algn="ctr"/>
            <a:endParaRPr lang="zh-CN" altLang="en-US"/>
          </a:p>
        </p:txBody>
      </p:sp>
      <p:pic>
        <p:nvPicPr>
          <p:cNvPr id="26" name="图片 25"/>
          <p:cNvPicPr>
            <a:picLocks noChangeAspect="1"/>
          </p:cNvPicPr>
          <p:nvPr/>
        </p:nvPicPr>
        <p:blipFill rotWithShape="1">
          <a:blip r:embed="rId4" cstate="print"/>
          <a:srcRect/>
          <a:stretch>
            <a:fillRect/>
          </a:stretch>
        </p:blipFill>
        <p:spPr>
          <a:xfrm rot="18915462">
            <a:off x="3335020" y="1315085"/>
            <a:ext cx="1015365" cy="972820"/>
          </a:xfrm>
          <a:custGeom>
            <a:avLst/>
            <a:gdLst>
              <a:gd name="connsiteX0" fmla="*/ 328653 w 657306"/>
              <a:gd name="connsiteY0" fmla="*/ 0 h 629920"/>
              <a:gd name="connsiteX1" fmla="*/ 657306 w 657306"/>
              <a:gd name="connsiteY1" fmla="*/ 314960 h 629920"/>
              <a:gd name="connsiteX2" fmla="*/ 328653 w 657306"/>
              <a:gd name="connsiteY2" fmla="*/ 629920 h 629920"/>
              <a:gd name="connsiteX3" fmla="*/ 0 w 657306"/>
              <a:gd name="connsiteY3" fmla="*/ 314960 h 629920"/>
              <a:gd name="connsiteX4" fmla="*/ 328653 w 657306"/>
              <a:gd name="connsiteY4" fmla="*/ 0 h 6299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7306" h="629920">
                <a:moveTo>
                  <a:pt x="328653" y="0"/>
                </a:moveTo>
                <a:cubicBezTo>
                  <a:pt x="510163" y="0"/>
                  <a:pt x="657306" y="141012"/>
                  <a:pt x="657306" y="314960"/>
                </a:cubicBezTo>
                <a:cubicBezTo>
                  <a:pt x="657306" y="488908"/>
                  <a:pt x="510163" y="629920"/>
                  <a:pt x="328653" y="629920"/>
                </a:cubicBezTo>
                <a:cubicBezTo>
                  <a:pt x="147143" y="629920"/>
                  <a:pt x="0" y="488908"/>
                  <a:pt x="0" y="314960"/>
                </a:cubicBezTo>
                <a:cubicBezTo>
                  <a:pt x="0" y="141012"/>
                  <a:pt x="147143" y="0"/>
                  <a:pt x="328653" y="0"/>
                </a:cubicBezTo>
                <a:close/>
              </a:path>
            </a:pathLst>
          </a:custGeom>
        </p:spPr>
      </p:pic>
      <p:grpSp>
        <p:nvGrpSpPr>
          <p:cNvPr id="7" name="组合 6"/>
          <p:cNvGrpSpPr/>
          <p:nvPr/>
        </p:nvGrpSpPr>
        <p:grpSpPr>
          <a:xfrm>
            <a:off x="1608455" y="1703070"/>
            <a:ext cx="8897620" cy="3087943"/>
            <a:chOff x="1591183" y="1612333"/>
            <a:chExt cx="8897496" cy="3088003"/>
          </a:xfrm>
        </p:grpSpPr>
        <p:sp>
          <p:nvSpPr>
            <p:cNvPr id="2" name="文本框 1"/>
            <p:cNvSpPr txBox="1"/>
            <p:nvPr/>
          </p:nvSpPr>
          <p:spPr>
            <a:xfrm>
              <a:off x="1591183" y="1612333"/>
              <a:ext cx="8897496" cy="1783582"/>
            </a:xfrm>
            <a:prstGeom prst="rect">
              <a:avLst/>
            </a:prstGeom>
            <a:noFill/>
          </p:spPr>
          <p:txBody>
            <a:bodyPr wrap="square" rtlCol="0">
              <a:spAutoFit/>
            </a:bodyPr>
            <a:lstStyle/>
            <a:p>
              <a:pPr algn="ctr"/>
              <a:r>
                <a:rPr lang="en-US" altLang="zh-CN" sz="11000" b="1" dirty="0">
                  <a:solidFill>
                    <a:schemeClr val="bg1">
                      <a:alpha val="8000"/>
                    </a:schemeClr>
                  </a:solidFill>
                  <a:latin typeface="微软雅黑" panose="020B0503020204020204" pitchFamily="34" charset="-122"/>
                  <a:ea typeface="微软雅黑" panose="020B0503020204020204" pitchFamily="34" charset="-122"/>
                </a:rPr>
                <a:t>PART </a:t>
              </a:r>
              <a:r>
                <a:rPr lang="en-US" sz="11000" b="1" dirty="0">
                  <a:solidFill>
                    <a:schemeClr val="bg1">
                      <a:alpha val="8000"/>
                    </a:schemeClr>
                  </a:solidFill>
                  <a:latin typeface="微软雅黑" panose="020B0503020204020204" pitchFamily="34" charset="-122"/>
                  <a:ea typeface="微软雅黑" panose="020B0503020204020204" pitchFamily="34" charset="-122"/>
                </a:rPr>
                <a:t>FOUR</a:t>
              </a:r>
            </a:p>
          </p:txBody>
        </p:sp>
        <p:grpSp>
          <p:nvGrpSpPr>
            <p:cNvPr id="6" name="组合 5"/>
            <p:cNvGrpSpPr/>
            <p:nvPr/>
          </p:nvGrpSpPr>
          <p:grpSpPr>
            <a:xfrm>
              <a:off x="4106354" y="2584043"/>
              <a:ext cx="2995132" cy="940122"/>
              <a:chOff x="1384467" y="3122507"/>
              <a:chExt cx="2995132" cy="940122"/>
            </a:xfrm>
          </p:grpSpPr>
          <p:grpSp>
            <p:nvGrpSpPr>
              <p:cNvPr id="5" name="组合 4"/>
              <p:cNvGrpSpPr/>
              <p:nvPr/>
            </p:nvGrpSpPr>
            <p:grpSpPr>
              <a:xfrm>
                <a:off x="1384467" y="3122507"/>
                <a:ext cx="2231957" cy="940122"/>
                <a:chOff x="1384467" y="3122507"/>
                <a:chExt cx="2231957" cy="940122"/>
              </a:xfrm>
            </p:grpSpPr>
            <p:sp>
              <p:nvSpPr>
                <p:cNvPr id="8" name="文本框 7"/>
                <p:cNvSpPr txBox="1"/>
                <p:nvPr/>
              </p:nvSpPr>
              <p:spPr>
                <a:xfrm>
                  <a:off x="1384467" y="3139299"/>
                  <a:ext cx="844610" cy="923330"/>
                </a:xfrm>
                <a:prstGeom prst="rect">
                  <a:avLst/>
                </a:prstGeom>
                <a:noFill/>
              </p:spPr>
              <p:txBody>
                <a:bodyPr wrap="square" rtlCol="0">
                  <a:spAutoFit/>
                </a:bodyPr>
                <a:lstStyle/>
                <a:p>
                  <a:pPr algn="ctr"/>
                  <a:r>
                    <a:rPr lang="en-US" altLang="zh-CN" sz="5400" b="1">
                      <a:gradFill flip="none" rotWithShape="1">
                        <a:gsLst>
                          <a:gs pos="0">
                            <a:schemeClr val="bg1">
                              <a:alpha val="28000"/>
                            </a:schemeClr>
                          </a:gs>
                          <a:gs pos="81000">
                            <a:schemeClr val="bg1"/>
                          </a:gs>
                        </a:gsLst>
                        <a:lin ang="10800000" scaled="1"/>
                        <a:tileRect/>
                      </a:gradFill>
                      <a:latin typeface="微软雅黑" panose="020B0503020204020204" pitchFamily="34" charset="-122"/>
                      <a:ea typeface="微软雅黑" panose="020B0503020204020204" pitchFamily="34" charset="-122"/>
                    </a:rPr>
                    <a:t>P</a:t>
                  </a:r>
                  <a:endParaRPr lang="zh-CN" altLang="en-US" sz="5400" b="1">
                    <a:gradFill flip="none" rotWithShape="1">
                      <a:gsLst>
                        <a:gs pos="0">
                          <a:schemeClr val="bg1">
                            <a:alpha val="28000"/>
                          </a:schemeClr>
                        </a:gs>
                        <a:gs pos="81000">
                          <a:schemeClr val="bg1"/>
                        </a:gs>
                      </a:gsLst>
                      <a:lin ang="10800000" scaled="1"/>
                      <a:tileRect/>
                    </a:gradFill>
                    <a:latin typeface="微软雅黑" panose="020B0503020204020204" pitchFamily="34" charset="-122"/>
                    <a:ea typeface="微软雅黑" panose="020B0503020204020204" pitchFamily="34" charset="-122"/>
                  </a:endParaRPr>
                </a:p>
              </p:txBody>
            </p:sp>
            <p:sp>
              <p:nvSpPr>
                <p:cNvPr id="11" name="文本框 10"/>
                <p:cNvSpPr txBox="1"/>
                <p:nvPr/>
              </p:nvSpPr>
              <p:spPr>
                <a:xfrm>
                  <a:off x="1830888" y="3122507"/>
                  <a:ext cx="844610" cy="923330"/>
                </a:xfrm>
                <a:prstGeom prst="rect">
                  <a:avLst/>
                </a:prstGeom>
                <a:noFill/>
              </p:spPr>
              <p:txBody>
                <a:bodyPr wrap="square" rtlCol="0">
                  <a:spAutoFit/>
                </a:bodyPr>
                <a:lstStyle/>
                <a:p>
                  <a:pPr algn="ctr"/>
                  <a:r>
                    <a:rPr lang="en-US" altLang="zh-CN" sz="5400" b="1">
                      <a:gradFill flip="none" rotWithShape="1">
                        <a:gsLst>
                          <a:gs pos="0">
                            <a:schemeClr val="bg1">
                              <a:alpha val="28000"/>
                            </a:schemeClr>
                          </a:gs>
                          <a:gs pos="81000">
                            <a:schemeClr val="bg1"/>
                          </a:gs>
                        </a:gsLst>
                        <a:lin ang="10800000" scaled="1"/>
                        <a:tileRect/>
                      </a:gradFill>
                      <a:latin typeface="微软雅黑" panose="020B0503020204020204" pitchFamily="34" charset="-122"/>
                      <a:ea typeface="微软雅黑" panose="020B0503020204020204" pitchFamily="34" charset="-122"/>
                    </a:rPr>
                    <a:t>A</a:t>
                  </a:r>
                  <a:endParaRPr lang="zh-CN" altLang="en-US" sz="5400" b="1">
                    <a:gradFill flip="none" rotWithShape="1">
                      <a:gsLst>
                        <a:gs pos="0">
                          <a:schemeClr val="bg1">
                            <a:alpha val="28000"/>
                          </a:schemeClr>
                        </a:gs>
                        <a:gs pos="81000">
                          <a:schemeClr val="bg1"/>
                        </a:gs>
                      </a:gsLst>
                      <a:lin ang="10800000" scaled="1"/>
                      <a:tileRect/>
                    </a:gradFill>
                    <a:latin typeface="微软雅黑" panose="020B0503020204020204" pitchFamily="34" charset="-122"/>
                    <a:ea typeface="微软雅黑" panose="020B0503020204020204" pitchFamily="34" charset="-122"/>
                  </a:endParaRPr>
                </a:p>
              </p:txBody>
            </p:sp>
            <p:sp>
              <p:nvSpPr>
                <p:cNvPr id="12" name="文本框 11"/>
                <p:cNvSpPr txBox="1"/>
                <p:nvPr/>
              </p:nvSpPr>
              <p:spPr>
                <a:xfrm>
                  <a:off x="2325114" y="3122507"/>
                  <a:ext cx="844610" cy="923330"/>
                </a:xfrm>
                <a:prstGeom prst="rect">
                  <a:avLst/>
                </a:prstGeom>
                <a:noFill/>
              </p:spPr>
              <p:txBody>
                <a:bodyPr wrap="square" rtlCol="0">
                  <a:spAutoFit/>
                </a:bodyPr>
                <a:lstStyle/>
                <a:p>
                  <a:pPr algn="ctr"/>
                  <a:r>
                    <a:rPr lang="en-US" altLang="zh-CN" sz="5400" b="1">
                      <a:gradFill flip="none" rotWithShape="1">
                        <a:gsLst>
                          <a:gs pos="0">
                            <a:schemeClr val="bg1">
                              <a:alpha val="28000"/>
                            </a:schemeClr>
                          </a:gs>
                          <a:gs pos="81000">
                            <a:schemeClr val="bg1"/>
                          </a:gs>
                        </a:gsLst>
                        <a:lin ang="10800000" scaled="1"/>
                        <a:tileRect/>
                      </a:gradFill>
                      <a:latin typeface="微软雅黑" panose="020B0503020204020204" pitchFamily="34" charset="-122"/>
                      <a:ea typeface="微软雅黑" panose="020B0503020204020204" pitchFamily="34" charset="-122"/>
                    </a:rPr>
                    <a:t>R</a:t>
                  </a:r>
                  <a:endParaRPr lang="zh-CN" altLang="en-US" sz="5400" b="1">
                    <a:gradFill flip="none" rotWithShape="1">
                      <a:gsLst>
                        <a:gs pos="0">
                          <a:schemeClr val="bg1">
                            <a:alpha val="28000"/>
                          </a:schemeClr>
                        </a:gs>
                        <a:gs pos="81000">
                          <a:schemeClr val="bg1"/>
                        </a:gs>
                      </a:gsLst>
                      <a:lin ang="10800000" scaled="1"/>
                      <a:tileRect/>
                    </a:gradFill>
                    <a:latin typeface="微软雅黑" panose="020B0503020204020204" pitchFamily="34" charset="-122"/>
                    <a:ea typeface="微软雅黑" panose="020B0503020204020204" pitchFamily="34" charset="-122"/>
                  </a:endParaRPr>
                </a:p>
              </p:txBody>
            </p:sp>
            <p:sp>
              <p:nvSpPr>
                <p:cNvPr id="13" name="文本框 12"/>
                <p:cNvSpPr txBox="1"/>
                <p:nvPr/>
              </p:nvSpPr>
              <p:spPr>
                <a:xfrm>
                  <a:off x="2771814" y="3139299"/>
                  <a:ext cx="844610" cy="923330"/>
                </a:xfrm>
                <a:prstGeom prst="rect">
                  <a:avLst/>
                </a:prstGeom>
                <a:noFill/>
              </p:spPr>
              <p:txBody>
                <a:bodyPr wrap="square" rtlCol="0">
                  <a:spAutoFit/>
                </a:bodyPr>
                <a:lstStyle/>
                <a:p>
                  <a:pPr algn="ctr"/>
                  <a:r>
                    <a:rPr lang="en-US" altLang="zh-CN" sz="5400" b="1">
                      <a:gradFill flip="none" rotWithShape="1">
                        <a:gsLst>
                          <a:gs pos="0">
                            <a:schemeClr val="bg1">
                              <a:alpha val="28000"/>
                            </a:schemeClr>
                          </a:gs>
                          <a:gs pos="81000">
                            <a:schemeClr val="bg1"/>
                          </a:gs>
                        </a:gsLst>
                        <a:lin ang="10800000" scaled="1"/>
                        <a:tileRect/>
                      </a:gradFill>
                      <a:latin typeface="微软雅黑" panose="020B0503020204020204" pitchFamily="34" charset="-122"/>
                      <a:ea typeface="微软雅黑" panose="020B0503020204020204" pitchFamily="34" charset="-122"/>
                    </a:rPr>
                    <a:t>T</a:t>
                  </a:r>
                  <a:endParaRPr lang="zh-CN" altLang="en-US" sz="5400" b="1">
                    <a:gradFill flip="none" rotWithShape="1">
                      <a:gsLst>
                        <a:gs pos="0">
                          <a:schemeClr val="bg1">
                            <a:alpha val="28000"/>
                          </a:schemeClr>
                        </a:gs>
                        <a:gs pos="81000">
                          <a:schemeClr val="bg1"/>
                        </a:gs>
                      </a:gsLst>
                      <a:lin ang="10800000" scaled="1"/>
                      <a:tileRect/>
                    </a:gradFill>
                    <a:latin typeface="微软雅黑" panose="020B0503020204020204" pitchFamily="34" charset="-122"/>
                    <a:ea typeface="微软雅黑" panose="020B0503020204020204" pitchFamily="34" charset="-122"/>
                  </a:endParaRPr>
                </a:p>
              </p:txBody>
            </p:sp>
          </p:grpSp>
          <p:sp>
            <p:nvSpPr>
              <p:cNvPr id="17" name="文本框 16"/>
              <p:cNvSpPr txBox="1"/>
              <p:nvPr/>
            </p:nvSpPr>
            <p:spPr>
              <a:xfrm>
                <a:off x="3534989" y="3122507"/>
                <a:ext cx="844610" cy="921951"/>
              </a:xfrm>
              <a:prstGeom prst="rect">
                <a:avLst/>
              </a:prstGeom>
              <a:noFill/>
            </p:spPr>
            <p:txBody>
              <a:bodyPr wrap="square" rtlCol="0">
                <a:spAutoFit/>
              </a:bodyPr>
              <a:lstStyle/>
              <a:p>
                <a:pPr algn="ctr"/>
                <a:r>
                  <a:rPr lang="en-US" altLang="zh-CN" sz="5400" b="1" dirty="0">
                    <a:gradFill flip="none" rotWithShape="1">
                      <a:gsLst>
                        <a:gs pos="0">
                          <a:schemeClr val="bg1">
                            <a:alpha val="28000"/>
                          </a:schemeClr>
                        </a:gs>
                        <a:gs pos="81000">
                          <a:schemeClr val="bg1"/>
                        </a:gs>
                      </a:gsLst>
                      <a:lin ang="10800000" scaled="1"/>
                      <a:tileRect/>
                    </a:gradFill>
                    <a:latin typeface="微软雅黑" panose="020B0503020204020204" pitchFamily="34" charset="-122"/>
                    <a:ea typeface="微软雅黑" panose="020B0503020204020204" pitchFamily="34" charset="-122"/>
                  </a:rPr>
                  <a:t>F</a:t>
                </a:r>
                <a:endParaRPr lang="zh-CN" altLang="en-US" sz="5400" b="1" dirty="0">
                  <a:gradFill flip="none" rotWithShape="1">
                    <a:gsLst>
                      <a:gs pos="0">
                        <a:schemeClr val="bg1">
                          <a:alpha val="28000"/>
                        </a:schemeClr>
                      </a:gs>
                      <a:gs pos="81000">
                        <a:schemeClr val="bg1"/>
                      </a:gs>
                    </a:gsLst>
                    <a:lin ang="10800000" scaled="1"/>
                    <a:tileRect/>
                  </a:gradFill>
                  <a:latin typeface="微软雅黑" panose="020B0503020204020204" pitchFamily="34" charset="-122"/>
                  <a:ea typeface="微软雅黑" panose="020B0503020204020204" pitchFamily="34" charset="-122"/>
                </a:endParaRPr>
              </a:p>
            </p:txBody>
          </p:sp>
        </p:grpSp>
        <p:grpSp>
          <p:nvGrpSpPr>
            <p:cNvPr id="20" name="组合 19"/>
            <p:cNvGrpSpPr/>
            <p:nvPr/>
          </p:nvGrpSpPr>
          <p:grpSpPr>
            <a:xfrm>
              <a:off x="5770170" y="3653682"/>
              <a:ext cx="651660" cy="78812"/>
              <a:chOff x="4851662" y="5309419"/>
              <a:chExt cx="939537" cy="113628"/>
            </a:xfrm>
          </p:grpSpPr>
          <p:sp>
            <p:nvSpPr>
              <p:cNvPr id="21" name="椭圆 20"/>
              <p:cNvSpPr/>
              <p:nvPr/>
            </p:nvSpPr>
            <p:spPr>
              <a:xfrm>
                <a:off x="4851662" y="5309419"/>
                <a:ext cx="113628" cy="11362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椭圆 21"/>
              <p:cNvSpPr/>
              <p:nvPr/>
            </p:nvSpPr>
            <p:spPr>
              <a:xfrm>
                <a:off x="5126965" y="5309419"/>
                <a:ext cx="113628" cy="11362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椭圆 22"/>
              <p:cNvSpPr/>
              <p:nvPr/>
            </p:nvSpPr>
            <p:spPr>
              <a:xfrm>
                <a:off x="5402268" y="5309419"/>
                <a:ext cx="113628" cy="11362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椭圆 23"/>
              <p:cNvSpPr/>
              <p:nvPr/>
            </p:nvSpPr>
            <p:spPr>
              <a:xfrm>
                <a:off x="5677571" y="5309419"/>
                <a:ext cx="113628" cy="11362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7" name="TextBox 7"/>
            <p:cNvSpPr txBox="1"/>
            <p:nvPr/>
          </p:nvSpPr>
          <p:spPr>
            <a:xfrm>
              <a:off x="2635489" y="3870453"/>
              <a:ext cx="6921022" cy="829883"/>
            </a:xfrm>
            <a:prstGeom prst="rect">
              <a:avLst/>
            </a:prstGeom>
            <a:noFill/>
          </p:spPr>
          <p:txBody>
            <a:bodyPr wrap="square" rtlCol="0">
              <a:spAutoFit/>
            </a:bodyPr>
            <a:lstStyle/>
            <a:p>
              <a:pPr algn="dist"/>
              <a:r>
                <a:rPr lang="zh-CN" altLang="en-US" sz="48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lt"/>
                </a:rPr>
                <a:t>场景小览</a:t>
              </a:r>
              <a:endParaRPr lang="zh-CN" altLang="en-US" sz="48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grpSp>
      <p:sp>
        <p:nvSpPr>
          <p:cNvPr id="29" name="文本框 28">
            <a:extLst>
              <a:ext uri="{FF2B5EF4-FFF2-40B4-BE49-F238E27FC236}">
                <a16:creationId xmlns:a16="http://schemas.microsoft.com/office/drawing/2014/main" id="{47B2DECE-9191-480B-BF69-8703DD113B92}"/>
              </a:ext>
            </a:extLst>
          </p:cNvPr>
          <p:cNvSpPr txBox="1"/>
          <p:nvPr/>
        </p:nvSpPr>
        <p:spPr>
          <a:xfrm>
            <a:off x="6730347" y="2675198"/>
            <a:ext cx="783717" cy="922020"/>
          </a:xfrm>
          <a:prstGeom prst="rect">
            <a:avLst/>
          </a:prstGeom>
          <a:noFill/>
        </p:spPr>
        <p:txBody>
          <a:bodyPr wrap="square" rtlCol="0">
            <a:spAutoFit/>
          </a:bodyPr>
          <a:lstStyle/>
          <a:p>
            <a:pPr algn="ctr"/>
            <a:r>
              <a:rPr lang="en-US" altLang="zh-CN" sz="5400" b="1" dirty="0">
                <a:gradFill flip="none" rotWithShape="1">
                  <a:gsLst>
                    <a:gs pos="0">
                      <a:schemeClr val="bg1">
                        <a:alpha val="28000"/>
                      </a:schemeClr>
                    </a:gs>
                    <a:gs pos="81000">
                      <a:schemeClr val="bg1"/>
                    </a:gs>
                  </a:gsLst>
                  <a:lin ang="10800000" scaled="1"/>
                  <a:tileRect/>
                </a:gradFill>
                <a:latin typeface="微软雅黑" panose="020B0503020204020204" pitchFamily="34" charset="-122"/>
                <a:ea typeface="微软雅黑" panose="020B0503020204020204" pitchFamily="34" charset="-122"/>
              </a:rPr>
              <a:t>O</a:t>
            </a:r>
            <a:endParaRPr lang="zh-CN" altLang="en-US" sz="5400" b="1" dirty="0">
              <a:gradFill flip="none" rotWithShape="1">
                <a:gsLst>
                  <a:gs pos="0">
                    <a:schemeClr val="bg1">
                      <a:alpha val="28000"/>
                    </a:schemeClr>
                  </a:gs>
                  <a:gs pos="81000">
                    <a:schemeClr val="bg1"/>
                  </a:gs>
                </a:gsLst>
                <a:lin ang="10800000" scaled="1"/>
                <a:tileRect/>
              </a:gradFill>
              <a:latin typeface="微软雅黑" panose="020B0503020204020204" pitchFamily="34" charset="-122"/>
              <a:ea typeface="微软雅黑" panose="020B0503020204020204" pitchFamily="34" charset="-122"/>
            </a:endParaRPr>
          </a:p>
        </p:txBody>
      </p:sp>
      <p:sp>
        <p:nvSpPr>
          <p:cNvPr id="30" name="文本框 29">
            <a:extLst>
              <a:ext uri="{FF2B5EF4-FFF2-40B4-BE49-F238E27FC236}">
                <a16:creationId xmlns:a16="http://schemas.microsoft.com/office/drawing/2014/main" id="{4A8F68F3-0032-449E-907E-60A06B92EDEF}"/>
              </a:ext>
            </a:extLst>
          </p:cNvPr>
          <p:cNvSpPr txBox="1"/>
          <p:nvPr/>
        </p:nvSpPr>
        <p:spPr>
          <a:xfrm>
            <a:off x="7227326" y="2675198"/>
            <a:ext cx="844622" cy="922020"/>
          </a:xfrm>
          <a:prstGeom prst="rect">
            <a:avLst/>
          </a:prstGeom>
          <a:noFill/>
        </p:spPr>
        <p:txBody>
          <a:bodyPr wrap="square" rtlCol="0">
            <a:spAutoFit/>
          </a:bodyPr>
          <a:lstStyle/>
          <a:p>
            <a:pPr algn="ctr"/>
            <a:r>
              <a:rPr lang="en-US" altLang="zh-CN" sz="5400" b="1" dirty="0">
                <a:gradFill flip="none" rotWithShape="1">
                  <a:gsLst>
                    <a:gs pos="0">
                      <a:schemeClr val="bg1">
                        <a:alpha val="28000"/>
                      </a:schemeClr>
                    </a:gs>
                    <a:gs pos="81000">
                      <a:schemeClr val="bg1"/>
                    </a:gs>
                  </a:gsLst>
                  <a:lin ang="10800000" scaled="1"/>
                  <a:tileRect/>
                </a:gradFill>
                <a:latin typeface="微软雅黑" panose="020B0503020204020204" pitchFamily="34" charset="-122"/>
                <a:ea typeface="微软雅黑" panose="020B0503020204020204" pitchFamily="34" charset="-122"/>
              </a:rPr>
              <a:t>U</a:t>
            </a:r>
            <a:endParaRPr lang="zh-CN" altLang="en-US" sz="5400" b="1" dirty="0">
              <a:gradFill flip="none" rotWithShape="1">
                <a:gsLst>
                  <a:gs pos="0">
                    <a:schemeClr val="bg1">
                      <a:alpha val="28000"/>
                    </a:schemeClr>
                  </a:gs>
                  <a:gs pos="81000">
                    <a:schemeClr val="bg1"/>
                  </a:gs>
                </a:gsLst>
                <a:lin ang="10800000" scaled="1"/>
                <a:tileRect/>
              </a:gradFill>
              <a:latin typeface="微软雅黑" panose="020B0503020204020204" pitchFamily="34" charset="-122"/>
              <a:ea typeface="微软雅黑" panose="020B0503020204020204" pitchFamily="34" charset="-122"/>
            </a:endParaRPr>
          </a:p>
        </p:txBody>
      </p:sp>
      <p:sp>
        <p:nvSpPr>
          <p:cNvPr id="31" name="文本框 30">
            <a:extLst>
              <a:ext uri="{FF2B5EF4-FFF2-40B4-BE49-F238E27FC236}">
                <a16:creationId xmlns:a16="http://schemas.microsoft.com/office/drawing/2014/main" id="{5FB29BC0-7201-44ED-9CB3-E4D306FE3FB6}"/>
              </a:ext>
            </a:extLst>
          </p:cNvPr>
          <p:cNvSpPr txBox="1"/>
          <p:nvPr/>
        </p:nvSpPr>
        <p:spPr>
          <a:xfrm>
            <a:off x="7719804" y="2675236"/>
            <a:ext cx="844550" cy="922001"/>
          </a:xfrm>
          <a:prstGeom prst="rect">
            <a:avLst/>
          </a:prstGeom>
          <a:noFill/>
        </p:spPr>
        <p:txBody>
          <a:bodyPr wrap="square" rtlCol="0">
            <a:spAutoFit/>
          </a:bodyPr>
          <a:lstStyle/>
          <a:p>
            <a:pPr algn="ctr"/>
            <a:r>
              <a:rPr lang="en-US" sz="5400" b="1" dirty="0">
                <a:gradFill flip="none" rotWithShape="1">
                  <a:gsLst>
                    <a:gs pos="0">
                      <a:schemeClr val="bg1">
                        <a:alpha val="28000"/>
                      </a:schemeClr>
                    </a:gs>
                    <a:gs pos="81000">
                      <a:schemeClr val="bg1"/>
                    </a:gs>
                  </a:gsLst>
                  <a:lin ang="10800000" scaled="1"/>
                  <a:tileRect/>
                </a:gradFill>
                <a:latin typeface="微软雅黑" panose="020B0503020204020204" pitchFamily="34" charset="-122"/>
                <a:ea typeface="微软雅黑" panose="020B0503020204020204" pitchFamily="34" charset="-122"/>
              </a:rPr>
              <a:t>R</a:t>
            </a:r>
          </a:p>
        </p:txBody>
      </p:sp>
    </p:spTree>
    <p:extLst>
      <p:ext uri="{BB962C8B-B14F-4D97-AF65-F5344CB8AC3E}">
        <p14:creationId xmlns:p14="http://schemas.microsoft.com/office/powerpoint/2010/main" val="664403891"/>
      </p:ext>
    </p:extLst>
  </p:cSld>
  <p:clrMapOvr>
    <a:masterClrMapping/>
  </p:clrMapOvr>
  <p:transition spd="med">
    <p:random/>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图片 32">
            <a:extLst>
              <a:ext uri="{FF2B5EF4-FFF2-40B4-BE49-F238E27FC236}">
                <a16:creationId xmlns:a16="http://schemas.microsoft.com/office/drawing/2014/main" id="{92BDC178-83C1-461E-A91C-F9B5D8AE3D23}"/>
              </a:ext>
            </a:extLst>
          </p:cNvPr>
          <p:cNvPicPr>
            <a:picLocks noChangeAspect="1"/>
          </p:cNvPicPr>
          <p:nvPr/>
        </p:nvPicPr>
        <p:blipFill rotWithShape="1">
          <a:blip r:embed="rId3" cstate="print"/>
          <a:srcRect/>
          <a:stretch>
            <a:fillRect/>
          </a:stretch>
        </p:blipFill>
        <p:spPr>
          <a:xfrm>
            <a:off x="459740" y="404111"/>
            <a:ext cx="631190" cy="603885"/>
          </a:xfrm>
          <a:custGeom>
            <a:avLst/>
            <a:gdLst>
              <a:gd name="connsiteX0" fmla="*/ 328653 w 657306"/>
              <a:gd name="connsiteY0" fmla="*/ 0 h 629920"/>
              <a:gd name="connsiteX1" fmla="*/ 657306 w 657306"/>
              <a:gd name="connsiteY1" fmla="*/ 314960 h 629920"/>
              <a:gd name="connsiteX2" fmla="*/ 328653 w 657306"/>
              <a:gd name="connsiteY2" fmla="*/ 629920 h 629920"/>
              <a:gd name="connsiteX3" fmla="*/ 0 w 657306"/>
              <a:gd name="connsiteY3" fmla="*/ 314960 h 629920"/>
              <a:gd name="connsiteX4" fmla="*/ 328653 w 657306"/>
              <a:gd name="connsiteY4" fmla="*/ 0 h 6299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7306" h="629920">
                <a:moveTo>
                  <a:pt x="328653" y="0"/>
                </a:moveTo>
                <a:cubicBezTo>
                  <a:pt x="510163" y="0"/>
                  <a:pt x="657306" y="141012"/>
                  <a:pt x="657306" y="314960"/>
                </a:cubicBezTo>
                <a:cubicBezTo>
                  <a:pt x="657306" y="488908"/>
                  <a:pt x="510163" y="629920"/>
                  <a:pt x="328653" y="629920"/>
                </a:cubicBezTo>
                <a:cubicBezTo>
                  <a:pt x="147143" y="629920"/>
                  <a:pt x="0" y="488908"/>
                  <a:pt x="0" y="314960"/>
                </a:cubicBezTo>
                <a:cubicBezTo>
                  <a:pt x="0" y="141012"/>
                  <a:pt x="147143" y="0"/>
                  <a:pt x="328653" y="0"/>
                </a:cubicBezTo>
                <a:close/>
              </a:path>
            </a:pathLst>
          </a:custGeom>
        </p:spPr>
      </p:pic>
      <p:sp>
        <p:nvSpPr>
          <p:cNvPr id="34" name="矩形 33">
            <a:extLst>
              <a:ext uri="{FF2B5EF4-FFF2-40B4-BE49-F238E27FC236}">
                <a16:creationId xmlns:a16="http://schemas.microsoft.com/office/drawing/2014/main" id="{F0CF4530-03C8-46A5-9E0D-05FF6CF3B397}"/>
              </a:ext>
            </a:extLst>
          </p:cNvPr>
          <p:cNvSpPr/>
          <p:nvPr/>
        </p:nvSpPr>
        <p:spPr>
          <a:xfrm>
            <a:off x="1217295" y="413665"/>
            <a:ext cx="3877985" cy="584775"/>
          </a:xfrm>
          <a:prstGeom prst="rect">
            <a:avLst/>
          </a:prstGeom>
        </p:spPr>
        <p:txBody>
          <a:bodyPr wrap="none">
            <a:spAutoFit/>
          </a:bodyPr>
          <a:lstStyle/>
          <a:p>
            <a:pPr lvl="0"/>
            <a:r>
              <a:rPr lang="zh-CN" altLang="en-US" sz="3200" b="1" dirty="0">
                <a:gradFill>
                  <a:gsLst>
                    <a:gs pos="0">
                      <a:srgbClr val="13A39C"/>
                    </a:gs>
                    <a:gs pos="35000">
                      <a:srgbClr val="1B90A8"/>
                    </a:gs>
                    <a:gs pos="67000">
                      <a:srgbClr val="4276AB"/>
                    </a:gs>
                    <a:gs pos="100000">
                      <a:srgbClr val="5E5CA3"/>
                    </a:gs>
                  </a:gsLst>
                  <a:lin ang="0" scaled="0"/>
                </a:gradFill>
                <a:latin typeface="Noto Sans S Chinese Medium" panose="020B0600000000000000" charset="-122"/>
                <a:ea typeface="Noto Sans S Chinese Medium" panose="020B0600000000000000" charset="-122"/>
                <a:cs typeface="WenQuanYi Micro Hei" panose="020B0606030804020204" pitchFamily="34" charset="-122"/>
                <a:sym typeface="Bahnschrift" panose="020B0502040204020203" pitchFamily="34" charset="0"/>
              </a:rPr>
              <a:t>呼入客服＋自助查询</a:t>
            </a:r>
          </a:p>
        </p:txBody>
      </p:sp>
      <p:sp>
        <p:nvSpPr>
          <p:cNvPr id="2" name="矩形: 圆角 1">
            <a:extLst>
              <a:ext uri="{FF2B5EF4-FFF2-40B4-BE49-F238E27FC236}">
                <a16:creationId xmlns:a16="http://schemas.microsoft.com/office/drawing/2014/main" id="{210B486B-FC15-4F96-9119-94EF49604CEA}"/>
              </a:ext>
            </a:extLst>
          </p:cNvPr>
          <p:cNvSpPr/>
          <p:nvPr/>
        </p:nvSpPr>
        <p:spPr>
          <a:xfrm>
            <a:off x="4940284" y="1029263"/>
            <a:ext cx="1561524" cy="362088"/>
          </a:xfrm>
          <a:prstGeom prst="roundRect">
            <a:avLst/>
          </a:prstGeom>
          <a:gradFill flip="none" rotWithShape="1">
            <a:gsLst>
              <a:gs pos="0">
                <a:srgbClr val="2D8CF0">
                  <a:shade val="30000"/>
                  <a:satMod val="115000"/>
                </a:srgbClr>
              </a:gs>
              <a:gs pos="50000">
                <a:srgbClr val="2D8CF0">
                  <a:shade val="67500"/>
                  <a:satMod val="115000"/>
                </a:srgbClr>
              </a:gs>
              <a:gs pos="100000">
                <a:srgbClr val="2D8CF0">
                  <a:shade val="100000"/>
                  <a:satMod val="115000"/>
                </a:srgbClr>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dirty="0"/>
          </a:p>
        </p:txBody>
      </p:sp>
      <p:sp>
        <p:nvSpPr>
          <p:cNvPr id="4" name="菱形 3">
            <a:extLst>
              <a:ext uri="{FF2B5EF4-FFF2-40B4-BE49-F238E27FC236}">
                <a16:creationId xmlns:a16="http://schemas.microsoft.com/office/drawing/2014/main" id="{184B875F-5643-49CE-86BC-4FDAB1AD4B65}"/>
              </a:ext>
            </a:extLst>
          </p:cNvPr>
          <p:cNvSpPr/>
          <p:nvPr/>
        </p:nvSpPr>
        <p:spPr>
          <a:xfrm>
            <a:off x="2852662" y="2763850"/>
            <a:ext cx="1011031" cy="357217"/>
          </a:xfrm>
          <a:prstGeom prst="diamond">
            <a:avLst/>
          </a:prstGeom>
          <a:noFill/>
          <a:ln>
            <a:solidFill>
              <a:srgbClr val="2D8C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椭圆 4">
            <a:extLst>
              <a:ext uri="{FF2B5EF4-FFF2-40B4-BE49-F238E27FC236}">
                <a16:creationId xmlns:a16="http://schemas.microsoft.com/office/drawing/2014/main" id="{CED271E9-8556-4899-8FF0-763AD3730C06}"/>
              </a:ext>
            </a:extLst>
          </p:cNvPr>
          <p:cNvSpPr/>
          <p:nvPr/>
        </p:nvSpPr>
        <p:spPr>
          <a:xfrm>
            <a:off x="458202" y="3337023"/>
            <a:ext cx="631190" cy="342699"/>
          </a:xfrm>
          <a:prstGeom prst="ellipse">
            <a:avLst/>
          </a:prstGeom>
          <a:noFill/>
          <a:ln>
            <a:solidFill>
              <a:srgbClr val="2D8C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菱形 20">
            <a:extLst>
              <a:ext uri="{FF2B5EF4-FFF2-40B4-BE49-F238E27FC236}">
                <a16:creationId xmlns:a16="http://schemas.microsoft.com/office/drawing/2014/main" id="{62B955F6-E242-4B86-8503-8B46D7496311}"/>
              </a:ext>
            </a:extLst>
          </p:cNvPr>
          <p:cNvSpPr/>
          <p:nvPr/>
        </p:nvSpPr>
        <p:spPr>
          <a:xfrm>
            <a:off x="9198840" y="3869114"/>
            <a:ext cx="877163" cy="310413"/>
          </a:xfrm>
          <a:prstGeom prst="diamond">
            <a:avLst/>
          </a:prstGeom>
          <a:noFill/>
          <a:ln>
            <a:solidFill>
              <a:srgbClr val="2D8C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菱形 23">
            <a:extLst>
              <a:ext uri="{FF2B5EF4-FFF2-40B4-BE49-F238E27FC236}">
                <a16:creationId xmlns:a16="http://schemas.microsoft.com/office/drawing/2014/main" id="{A3A548BA-B1BD-47FF-9F1B-C52A7C6F84DE}"/>
              </a:ext>
            </a:extLst>
          </p:cNvPr>
          <p:cNvSpPr/>
          <p:nvPr/>
        </p:nvSpPr>
        <p:spPr>
          <a:xfrm>
            <a:off x="4814746" y="3696406"/>
            <a:ext cx="1506673" cy="383259"/>
          </a:xfrm>
          <a:prstGeom prst="diamond">
            <a:avLst/>
          </a:prstGeom>
          <a:noFill/>
          <a:ln>
            <a:solidFill>
              <a:srgbClr val="2D8C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菱形 25">
            <a:extLst>
              <a:ext uri="{FF2B5EF4-FFF2-40B4-BE49-F238E27FC236}">
                <a16:creationId xmlns:a16="http://schemas.microsoft.com/office/drawing/2014/main" id="{4FA3E230-A85A-4672-BEC6-6A9E40504DED}"/>
              </a:ext>
            </a:extLst>
          </p:cNvPr>
          <p:cNvSpPr/>
          <p:nvPr/>
        </p:nvSpPr>
        <p:spPr>
          <a:xfrm>
            <a:off x="4867577" y="4772544"/>
            <a:ext cx="1383904" cy="350374"/>
          </a:xfrm>
          <a:prstGeom prst="diamond">
            <a:avLst/>
          </a:prstGeom>
          <a:noFill/>
          <a:ln>
            <a:solidFill>
              <a:srgbClr val="2D8C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椭圆 29">
            <a:extLst>
              <a:ext uri="{FF2B5EF4-FFF2-40B4-BE49-F238E27FC236}">
                <a16:creationId xmlns:a16="http://schemas.microsoft.com/office/drawing/2014/main" id="{8B66F897-130A-4884-B40A-AB69A0A03C02}"/>
              </a:ext>
            </a:extLst>
          </p:cNvPr>
          <p:cNvSpPr/>
          <p:nvPr/>
        </p:nvSpPr>
        <p:spPr>
          <a:xfrm>
            <a:off x="5258596" y="6221763"/>
            <a:ext cx="621506" cy="294446"/>
          </a:xfrm>
          <a:prstGeom prst="ellipse">
            <a:avLst/>
          </a:prstGeom>
          <a:noFill/>
          <a:ln>
            <a:solidFill>
              <a:srgbClr val="2D8C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文本框 5">
            <a:extLst>
              <a:ext uri="{FF2B5EF4-FFF2-40B4-BE49-F238E27FC236}">
                <a16:creationId xmlns:a16="http://schemas.microsoft.com/office/drawing/2014/main" id="{34F2591D-53B0-45E9-AAC9-201049037B26}"/>
              </a:ext>
            </a:extLst>
          </p:cNvPr>
          <p:cNvSpPr txBox="1"/>
          <p:nvPr/>
        </p:nvSpPr>
        <p:spPr>
          <a:xfrm>
            <a:off x="5060945" y="1078390"/>
            <a:ext cx="1415772" cy="276999"/>
          </a:xfrm>
          <a:prstGeom prst="rect">
            <a:avLst/>
          </a:prstGeom>
          <a:noFill/>
        </p:spPr>
        <p:txBody>
          <a:bodyPr wrap="none" rtlCol="0">
            <a:spAutoFit/>
          </a:bodyPr>
          <a:lstStyle/>
          <a:p>
            <a:r>
              <a:rPr lang="zh-CN" altLang="en-US" sz="1200" dirty="0">
                <a:solidFill>
                  <a:schemeClr val="bg1"/>
                </a:solidFill>
              </a:rPr>
              <a:t>查询投诉具体流程</a:t>
            </a:r>
          </a:p>
        </p:txBody>
      </p:sp>
      <p:sp>
        <p:nvSpPr>
          <p:cNvPr id="32" name="文本框 31">
            <a:extLst>
              <a:ext uri="{FF2B5EF4-FFF2-40B4-BE49-F238E27FC236}">
                <a16:creationId xmlns:a16="http://schemas.microsoft.com/office/drawing/2014/main" id="{98A2DC12-3981-4813-89E4-ACA224E6C22E}"/>
              </a:ext>
            </a:extLst>
          </p:cNvPr>
          <p:cNvSpPr txBox="1"/>
          <p:nvPr/>
        </p:nvSpPr>
        <p:spPr>
          <a:xfrm>
            <a:off x="2311962" y="1847535"/>
            <a:ext cx="938077" cy="230832"/>
          </a:xfrm>
          <a:prstGeom prst="rect">
            <a:avLst/>
          </a:prstGeom>
          <a:noFill/>
          <a:ln>
            <a:solidFill>
              <a:srgbClr val="2D8CF0"/>
            </a:solidFill>
          </a:ln>
        </p:spPr>
        <p:txBody>
          <a:bodyPr wrap="none" rtlCol="0">
            <a:spAutoFit/>
          </a:bodyPr>
          <a:lstStyle/>
          <a:p>
            <a:r>
              <a:rPr lang="zh-CN" altLang="en-US" sz="900" dirty="0">
                <a:solidFill>
                  <a:schemeClr val="bg1"/>
                </a:solidFill>
              </a:rPr>
              <a:t>快件查询请按</a:t>
            </a:r>
            <a:r>
              <a:rPr lang="en-US" altLang="zh-CN" sz="900" dirty="0">
                <a:solidFill>
                  <a:schemeClr val="bg1"/>
                </a:solidFill>
              </a:rPr>
              <a:t>2</a:t>
            </a:r>
            <a:endParaRPr lang="zh-CN" altLang="en-US" sz="900" dirty="0">
              <a:solidFill>
                <a:schemeClr val="bg1"/>
              </a:solidFill>
            </a:endParaRPr>
          </a:p>
        </p:txBody>
      </p:sp>
      <p:sp>
        <p:nvSpPr>
          <p:cNvPr id="7" name="文本框 6">
            <a:extLst>
              <a:ext uri="{FF2B5EF4-FFF2-40B4-BE49-F238E27FC236}">
                <a16:creationId xmlns:a16="http://schemas.microsoft.com/office/drawing/2014/main" id="{818938DB-5EF6-4F40-8C69-B2179473C1EE}"/>
              </a:ext>
            </a:extLst>
          </p:cNvPr>
          <p:cNvSpPr txBox="1"/>
          <p:nvPr/>
        </p:nvSpPr>
        <p:spPr>
          <a:xfrm>
            <a:off x="1722452" y="2277835"/>
            <a:ext cx="938077" cy="230832"/>
          </a:xfrm>
          <a:prstGeom prst="rect">
            <a:avLst/>
          </a:prstGeom>
          <a:noFill/>
          <a:ln>
            <a:solidFill>
              <a:srgbClr val="2D8CF0"/>
            </a:solidFill>
          </a:ln>
        </p:spPr>
        <p:txBody>
          <a:bodyPr wrap="none" rtlCol="0">
            <a:spAutoFit/>
          </a:bodyPr>
          <a:lstStyle/>
          <a:p>
            <a:r>
              <a:rPr lang="zh-CN" altLang="en-US" sz="900" dirty="0">
                <a:solidFill>
                  <a:schemeClr val="bg1"/>
                </a:solidFill>
              </a:rPr>
              <a:t>自助查询请按</a:t>
            </a:r>
            <a:r>
              <a:rPr lang="en-US" altLang="zh-CN" sz="900" dirty="0">
                <a:solidFill>
                  <a:schemeClr val="bg1"/>
                </a:solidFill>
              </a:rPr>
              <a:t>1</a:t>
            </a:r>
            <a:endParaRPr lang="zh-CN" altLang="en-US" sz="900" dirty="0">
              <a:solidFill>
                <a:schemeClr val="bg1"/>
              </a:solidFill>
            </a:endParaRPr>
          </a:p>
        </p:txBody>
      </p:sp>
      <p:sp>
        <p:nvSpPr>
          <p:cNvPr id="35" name="文本框 34">
            <a:extLst>
              <a:ext uri="{FF2B5EF4-FFF2-40B4-BE49-F238E27FC236}">
                <a16:creationId xmlns:a16="http://schemas.microsoft.com/office/drawing/2014/main" id="{5CA10192-54D8-4EC4-A304-39112224007B}"/>
              </a:ext>
            </a:extLst>
          </p:cNvPr>
          <p:cNvSpPr txBox="1"/>
          <p:nvPr/>
        </p:nvSpPr>
        <p:spPr>
          <a:xfrm>
            <a:off x="2886254" y="2274115"/>
            <a:ext cx="938077" cy="230832"/>
          </a:xfrm>
          <a:prstGeom prst="rect">
            <a:avLst/>
          </a:prstGeom>
          <a:noFill/>
          <a:ln>
            <a:solidFill>
              <a:srgbClr val="2D8CF0"/>
            </a:solidFill>
          </a:ln>
        </p:spPr>
        <p:txBody>
          <a:bodyPr wrap="none" rtlCol="0">
            <a:spAutoFit/>
          </a:bodyPr>
          <a:lstStyle/>
          <a:p>
            <a:r>
              <a:rPr lang="zh-CN" altLang="en-US" sz="900" dirty="0">
                <a:solidFill>
                  <a:schemeClr val="bg1"/>
                </a:solidFill>
              </a:rPr>
              <a:t>人工查询请按</a:t>
            </a:r>
            <a:r>
              <a:rPr lang="en-US" altLang="zh-CN" sz="900" dirty="0">
                <a:solidFill>
                  <a:schemeClr val="bg1"/>
                </a:solidFill>
              </a:rPr>
              <a:t>2</a:t>
            </a:r>
            <a:endParaRPr lang="zh-CN" altLang="en-US" sz="900" dirty="0">
              <a:solidFill>
                <a:schemeClr val="bg1"/>
              </a:solidFill>
            </a:endParaRPr>
          </a:p>
        </p:txBody>
      </p:sp>
      <p:sp>
        <p:nvSpPr>
          <p:cNvPr id="11" name="文本框 10">
            <a:extLst>
              <a:ext uri="{FF2B5EF4-FFF2-40B4-BE49-F238E27FC236}">
                <a16:creationId xmlns:a16="http://schemas.microsoft.com/office/drawing/2014/main" id="{D2A90F23-6B40-4732-852E-0BA8D54F9F9D}"/>
              </a:ext>
            </a:extLst>
          </p:cNvPr>
          <p:cNvSpPr txBox="1"/>
          <p:nvPr/>
        </p:nvSpPr>
        <p:spPr>
          <a:xfrm>
            <a:off x="1629877" y="2790710"/>
            <a:ext cx="1107996" cy="230832"/>
          </a:xfrm>
          <a:prstGeom prst="rect">
            <a:avLst/>
          </a:prstGeom>
          <a:noFill/>
          <a:ln>
            <a:solidFill>
              <a:srgbClr val="2D8CF0"/>
            </a:solidFill>
          </a:ln>
        </p:spPr>
        <p:txBody>
          <a:bodyPr wrap="none" rtlCol="0">
            <a:spAutoFit/>
          </a:bodyPr>
          <a:lstStyle/>
          <a:p>
            <a:r>
              <a:rPr lang="zh-CN" altLang="en-US" sz="900" dirty="0">
                <a:solidFill>
                  <a:schemeClr val="bg1"/>
                </a:solidFill>
              </a:rPr>
              <a:t>进入自助查询流程</a:t>
            </a:r>
          </a:p>
        </p:txBody>
      </p:sp>
      <p:sp>
        <p:nvSpPr>
          <p:cNvPr id="13" name="文本框 12">
            <a:extLst>
              <a:ext uri="{FF2B5EF4-FFF2-40B4-BE49-F238E27FC236}">
                <a16:creationId xmlns:a16="http://schemas.microsoft.com/office/drawing/2014/main" id="{9F57445B-ABF1-403F-8975-1C6862863E35}"/>
              </a:ext>
            </a:extLst>
          </p:cNvPr>
          <p:cNvSpPr txBox="1"/>
          <p:nvPr/>
        </p:nvSpPr>
        <p:spPr>
          <a:xfrm>
            <a:off x="2921614" y="2819055"/>
            <a:ext cx="877163" cy="230832"/>
          </a:xfrm>
          <a:prstGeom prst="rect">
            <a:avLst/>
          </a:prstGeom>
          <a:noFill/>
        </p:spPr>
        <p:txBody>
          <a:bodyPr wrap="none" rtlCol="0">
            <a:spAutoFit/>
          </a:bodyPr>
          <a:lstStyle/>
          <a:p>
            <a:r>
              <a:rPr lang="zh-CN" altLang="en-US" sz="900" dirty="0">
                <a:solidFill>
                  <a:schemeClr val="bg1"/>
                </a:solidFill>
              </a:rPr>
              <a:t>单号是否正确</a:t>
            </a:r>
          </a:p>
        </p:txBody>
      </p:sp>
      <p:sp>
        <p:nvSpPr>
          <p:cNvPr id="36" name="菱形 35">
            <a:extLst>
              <a:ext uri="{FF2B5EF4-FFF2-40B4-BE49-F238E27FC236}">
                <a16:creationId xmlns:a16="http://schemas.microsoft.com/office/drawing/2014/main" id="{DDE7BE1C-C85C-4A57-86DD-BD08C1B152ED}"/>
              </a:ext>
            </a:extLst>
          </p:cNvPr>
          <p:cNvSpPr/>
          <p:nvPr/>
        </p:nvSpPr>
        <p:spPr>
          <a:xfrm>
            <a:off x="1683262" y="3340990"/>
            <a:ext cx="1011031" cy="357217"/>
          </a:xfrm>
          <a:prstGeom prst="diamond">
            <a:avLst/>
          </a:prstGeom>
          <a:noFill/>
          <a:ln>
            <a:solidFill>
              <a:srgbClr val="2D8C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 name="文本框 36">
            <a:extLst>
              <a:ext uri="{FF2B5EF4-FFF2-40B4-BE49-F238E27FC236}">
                <a16:creationId xmlns:a16="http://schemas.microsoft.com/office/drawing/2014/main" id="{4AE79F6A-5ECC-4B74-B29B-D6457DCC2793}"/>
              </a:ext>
            </a:extLst>
          </p:cNvPr>
          <p:cNvSpPr txBox="1"/>
          <p:nvPr/>
        </p:nvSpPr>
        <p:spPr>
          <a:xfrm>
            <a:off x="1750195" y="3396128"/>
            <a:ext cx="877163" cy="230832"/>
          </a:xfrm>
          <a:prstGeom prst="rect">
            <a:avLst/>
          </a:prstGeom>
          <a:noFill/>
        </p:spPr>
        <p:txBody>
          <a:bodyPr wrap="none" rtlCol="0">
            <a:spAutoFit/>
          </a:bodyPr>
          <a:lstStyle/>
          <a:p>
            <a:r>
              <a:rPr lang="zh-CN" altLang="en-US" sz="900" dirty="0">
                <a:solidFill>
                  <a:schemeClr val="bg1"/>
                </a:solidFill>
              </a:rPr>
              <a:t>单号是否正确</a:t>
            </a:r>
          </a:p>
        </p:txBody>
      </p:sp>
      <p:sp>
        <p:nvSpPr>
          <p:cNvPr id="38" name="文本框 37">
            <a:extLst>
              <a:ext uri="{FF2B5EF4-FFF2-40B4-BE49-F238E27FC236}">
                <a16:creationId xmlns:a16="http://schemas.microsoft.com/office/drawing/2014/main" id="{33EA415A-36A5-4D60-B268-9EDBF5CC2858}"/>
              </a:ext>
            </a:extLst>
          </p:cNvPr>
          <p:cNvSpPr txBox="1"/>
          <p:nvPr/>
        </p:nvSpPr>
        <p:spPr>
          <a:xfrm>
            <a:off x="581891" y="3396128"/>
            <a:ext cx="415498" cy="230832"/>
          </a:xfrm>
          <a:prstGeom prst="rect">
            <a:avLst/>
          </a:prstGeom>
          <a:noFill/>
        </p:spPr>
        <p:txBody>
          <a:bodyPr wrap="none" rtlCol="0">
            <a:spAutoFit/>
          </a:bodyPr>
          <a:lstStyle/>
          <a:p>
            <a:r>
              <a:rPr lang="zh-CN" altLang="en-US" sz="900" dirty="0">
                <a:solidFill>
                  <a:schemeClr val="bg1"/>
                </a:solidFill>
              </a:rPr>
              <a:t>挂机</a:t>
            </a:r>
          </a:p>
        </p:txBody>
      </p:sp>
      <p:sp>
        <p:nvSpPr>
          <p:cNvPr id="39" name="文本框 38">
            <a:extLst>
              <a:ext uri="{FF2B5EF4-FFF2-40B4-BE49-F238E27FC236}">
                <a16:creationId xmlns:a16="http://schemas.microsoft.com/office/drawing/2014/main" id="{859E7A1F-08FA-49D3-A88B-5DF33B9C4C65}"/>
              </a:ext>
            </a:extLst>
          </p:cNvPr>
          <p:cNvSpPr txBox="1"/>
          <p:nvPr/>
        </p:nvSpPr>
        <p:spPr>
          <a:xfrm>
            <a:off x="1089392" y="3238408"/>
            <a:ext cx="646331" cy="486672"/>
          </a:xfrm>
          <a:prstGeom prst="rect">
            <a:avLst/>
          </a:prstGeom>
          <a:noFill/>
        </p:spPr>
        <p:txBody>
          <a:bodyPr wrap="none" rtlCol="0">
            <a:spAutoFit/>
          </a:bodyPr>
          <a:lstStyle/>
          <a:p>
            <a:pPr algn="ctr">
              <a:lnSpc>
                <a:spcPct val="150000"/>
              </a:lnSpc>
            </a:pPr>
            <a:r>
              <a:rPr lang="zh-CN" altLang="en-US" sz="900" dirty="0">
                <a:solidFill>
                  <a:schemeClr val="bg1"/>
                </a:solidFill>
              </a:rPr>
              <a:t>错误提示</a:t>
            </a:r>
            <a:endParaRPr lang="en-US" altLang="zh-CN" sz="900" dirty="0">
              <a:solidFill>
                <a:schemeClr val="bg1"/>
              </a:solidFill>
            </a:endParaRPr>
          </a:p>
          <a:p>
            <a:pPr algn="ctr">
              <a:lnSpc>
                <a:spcPct val="150000"/>
              </a:lnSpc>
            </a:pPr>
            <a:r>
              <a:rPr lang="zh-CN" altLang="en-US" sz="900" dirty="0">
                <a:solidFill>
                  <a:schemeClr val="bg1"/>
                </a:solidFill>
              </a:rPr>
              <a:t>三次</a:t>
            </a:r>
          </a:p>
        </p:txBody>
      </p:sp>
      <p:sp>
        <p:nvSpPr>
          <p:cNvPr id="40" name="文本框 39">
            <a:extLst>
              <a:ext uri="{FF2B5EF4-FFF2-40B4-BE49-F238E27FC236}">
                <a16:creationId xmlns:a16="http://schemas.microsoft.com/office/drawing/2014/main" id="{31C4539B-7707-4386-A793-C939F1F3D433}"/>
              </a:ext>
            </a:extLst>
          </p:cNvPr>
          <p:cNvSpPr txBox="1"/>
          <p:nvPr/>
        </p:nvSpPr>
        <p:spPr>
          <a:xfrm>
            <a:off x="1291244" y="4041368"/>
            <a:ext cx="1800493" cy="369332"/>
          </a:xfrm>
          <a:prstGeom prst="rect">
            <a:avLst/>
          </a:prstGeom>
          <a:noFill/>
          <a:ln>
            <a:solidFill>
              <a:srgbClr val="2D8CF0"/>
            </a:solidFill>
          </a:ln>
        </p:spPr>
        <p:txBody>
          <a:bodyPr wrap="none" rtlCol="0">
            <a:spAutoFit/>
          </a:bodyPr>
          <a:lstStyle/>
          <a:p>
            <a:pPr algn="ctr"/>
            <a:r>
              <a:rPr lang="zh-CN" altLang="en-US" sz="900" dirty="0">
                <a:solidFill>
                  <a:schemeClr val="bg1"/>
                </a:solidFill>
              </a:rPr>
              <a:t>播报站点查询、提供站点电话、</a:t>
            </a:r>
            <a:endParaRPr lang="en-US" altLang="zh-CN" sz="900" dirty="0">
              <a:solidFill>
                <a:schemeClr val="bg1"/>
              </a:solidFill>
            </a:endParaRPr>
          </a:p>
          <a:p>
            <a:pPr algn="ctr"/>
            <a:r>
              <a:rPr lang="zh-CN" altLang="en-US" sz="900" dirty="0">
                <a:solidFill>
                  <a:schemeClr val="bg1"/>
                </a:solidFill>
              </a:rPr>
              <a:t>提供转人工服务</a:t>
            </a:r>
          </a:p>
        </p:txBody>
      </p:sp>
      <p:sp>
        <p:nvSpPr>
          <p:cNvPr id="41" name="文本框 40">
            <a:extLst>
              <a:ext uri="{FF2B5EF4-FFF2-40B4-BE49-F238E27FC236}">
                <a16:creationId xmlns:a16="http://schemas.microsoft.com/office/drawing/2014/main" id="{3FD5F4C1-38E3-414E-82E7-F9C17E188E59}"/>
              </a:ext>
            </a:extLst>
          </p:cNvPr>
          <p:cNvSpPr txBox="1"/>
          <p:nvPr/>
        </p:nvSpPr>
        <p:spPr>
          <a:xfrm>
            <a:off x="2233573" y="3710772"/>
            <a:ext cx="323165" cy="323165"/>
          </a:xfrm>
          <a:prstGeom prst="rect">
            <a:avLst/>
          </a:prstGeom>
          <a:noFill/>
        </p:spPr>
        <p:txBody>
          <a:bodyPr vert="eaVert" wrap="none" rtlCol="0">
            <a:spAutoFit/>
          </a:bodyPr>
          <a:lstStyle/>
          <a:p>
            <a:r>
              <a:rPr lang="zh-CN" altLang="en-US" sz="900" dirty="0">
                <a:solidFill>
                  <a:schemeClr val="bg1"/>
                </a:solidFill>
              </a:rPr>
              <a:t>正确</a:t>
            </a:r>
          </a:p>
        </p:txBody>
      </p:sp>
      <p:sp>
        <p:nvSpPr>
          <p:cNvPr id="42" name="文本框 41">
            <a:extLst>
              <a:ext uri="{FF2B5EF4-FFF2-40B4-BE49-F238E27FC236}">
                <a16:creationId xmlns:a16="http://schemas.microsoft.com/office/drawing/2014/main" id="{F10183F4-9491-45A7-B422-0DA58D505ACB}"/>
              </a:ext>
            </a:extLst>
          </p:cNvPr>
          <p:cNvSpPr txBox="1"/>
          <p:nvPr/>
        </p:nvSpPr>
        <p:spPr>
          <a:xfrm>
            <a:off x="3081517" y="3131009"/>
            <a:ext cx="378507" cy="369332"/>
          </a:xfrm>
          <a:prstGeom prst="rect">
            <a:avLst/>
          </a:prstGeom>
          <a:noFill/>
        </p:spPr>
        <p:txBody>
          <a:bodyPr wrap="square" rtlCol="0">
            <a:spAutoFit/>
          </a:bodyPr>
          <a:lstStyle/>
          <a:p>
            <a:r>
              <a:rPr lang="zh-CN" altLang="en-US" sz="900" dirty="0">
                <a:solidFill>
                  <a:schemeClr val="bg1"/>
                </a:solidFill>
              </a:rPr>
              <a:t>正确</a:t>
            </a:r>
          </a:p>
        </p:txBody>
      </p:sp>
      <p:sp>
        <p:nvSpPr>
          <p:cNvPr id="43" name="文本框 42">
            <a:extLst>
              <a:ext uri="{FF2B5EF4-FFF2-40B4-BE49-F238E27FC236}">
                <a16:creationId xmlns:a16="http://schemas.microsoft.com/office/drawing/2014/main" id="{0B54668E-DEE9-46D3-B410-806CDDB0A234}"/>
              </a:ext>
            </a:extLst>
          </p:cNvPr>
          <p:cNvSpPr txBox="1"/>
          <p:nvPr/>
        </p:nvSpPr>
        <p:spPr>
          <a:xfrm>
            <a:off x="3918169" y="2602440"/>
            <a:ext cx="646331" cy="230832"/>
          </a:xfrm>
          <a:prstGeom prst="rect">
            <a:avLst/>
          </a:prstGeom>
          <a:noFill/>
        </p:spPr>
        <p:txBody>
          <a:bodyPr wrap="none" rtlCol="0">
            <a:spAutoFit/>
          </a:bodyPr>
          <a:lstStyle/>
          <a:p>
            <a:r>
              <a:rPr lang="zh-CN" altLang="en-US" sz="900" dirty="0">
                <a:solidFill>
                  <a:schemeClr val="bg1"/>
                </a:solidFill>
              </a:rPr>
              <a:t>输入错误</a:t>
            </a:r>
          </a:p>
        </p:txBody>
      </p:sp>
      <p:sp>
        <p:nvSpPr>
          <p:cNvPr id="44" name="文本框 43">
            <a:extLst>
              <a:ext uri="{FF2B5EF4-FFF2-40B4-BE49-F238E27FC236}">
                <a16:creationId xmlns:a16="http://schemas.microsoft.com/office/drawing/2014/main" id="{2D33056E-28B5-4CD8-8053-5146E74054F8}"/>
              </a:ext>
            </a:extLst>
          </p:cNvPr>
          <p:cNvSpPr txBox="1"/>
          <p:nvPr/>
        </p:nvSpPr>
        <p:spPr>
          <a:xfrm>
            <a:off x="4540352" y="2177030"/>
            <a:ext cx="1460656" cy="230832"/>
          </a:xfrm>
          <a:prstGeom prst="rect">
            <a:avLst/>
          </a:prstGeom>
          <a:noFill/>
        </p:spPr>
        <p:txBody>
          <a:bodyPr wrap="none" rtlCol="0">
            <a:spAutoFit/>
          </a:bodyPr>
          <a:lstStyle/>
          <a:p>
            <a:r>
              <a:rPr lang="zh-CN" altLang="en-US" sz="900" dirty="0">
                <a:solidFill>
                  <a:schemeClr val="bg1"/>
                </a:solidFill>
              </a:rPr>
              <a:t>提示</a:t>
            </a:r>
            <a:r>
              <a:rPr lang="en-US" altLang="zh-CN" sz="900" dirty="0">
                <a:solidFill>
                  <a:schemeClr val="bg1"/>
                </a:solidFill>
              </a:rPr>
              <a:t>2</a:t>
            </a:r>
            <a:r>
              <a:rPr lang="zh-CN" altLang="en-US" sz="900" dirty="0">
                <a:solidFill>
                  <a:schemeClr val="bg1"/>
                </a:solidFill>
              </a:rPr>
              <a:t>次、</a:t>
            </a:r>
            <a:r>
              <a:rPr lang="en-US" altLang="zh-CN" sz="900" dirty="0">
                <a:solidFill>
                  <a:schemeClr val="bg1"/>
                </a:solidFill>
              </a:rPr>
              <a:t>2</a:t>
            </a:r>
            <a:r>
              <a:rPr lang="zh-CN" altLang="en-US" sz="900" dirty="0">
                <a:solidFill>
                  <a:schemeClr val="bg1"/>
                </a:solidFill>
              </a:rPr>
              <a:t>次错误转人工</a:t>
            </a:r>
          </a:p>
        </p:txBody>
      </p:sp>
      <p:sp>
        <p:nvSpPr>
          <p:cNvPr id="45" name="文本框 44">
            <a:extLst>
              <a:ext uri="{FF2B5EF4-FFF2-40B4-BE49-F238E27FC236}">
                <a16:creationId xmlns:a16="http://schemas.microsoft.com/office/drawing/2014/main" id="{A2CDD239-B640-4B3E-A0AE-468017FD664B}"/>
              </a:ext>
            </a:extLst>
          </p:cNvPr>
          <p:cNvSpPr txBox="1"/>
          <p:nvPr/>
        </p:nvSpPr>
        <p:spPr>
          <a:xfrm>
            <a:off x="4499712" y="2980508"/>
            <a:ext cx="2146742" cy="507831"/>
          </a:xfrm>
          <a:prstGeom prst="rect">
            <a:avLst/>
          </a:prstGeom>
          <a:noFill/>
          <a:ln>
            <a:solidFill>
              <a:srgbClr val="2D8CF0"/>
            </a:solidFill>
          </a:ln>
        </p:spPr>
        <p:txBody>
          <a:bodyPr wrap="none" rtlCol="0">
            <a:spAutoFit/>
          </a:bodyPr>
          <a:lstStyle/>
          <a:p>
            <a:pPr algn="ctr"/>
            <a:r>
              <a:rPr lang="zh-CN" altLang="en-US" sz="900" dirty="0">
                <a:solidFill>
                  <a:schemeClr val="bg1"/>
                </a:solidFill>
              </a:rPr>
              <a:t>为保证服务质量，本次通话将被录音，</a:t>
            </a:r>
            <a:endParaRPr lang="en-US" altLang="zh-CN" sz="900" dirty="0">
              <a:solidFill>
                <a:schemeClr val="bg1"/>
              </a:solidFill>
            </a:endParaRPr>
          </a:p>
          <a:p>
            <a:pPr algn="ctr"/>
            <a:r>
              <a:rPr lang="zh-CN" altLang="en-US" sz="900" dirty="0">
                <a:solidFill>
                  <a:schemeClr val="bg1"/>
                </a:solidFill>
              </a:rPr>
              <a:t>正在为您转接人工服务，请稍候。</a:t>
            </a:r>
            <a:endParaRPr lang="en-US" altLang="zh-CN" sz="900" dirty="0">
              <a:solidFill>
                <a:schemeClr val="bg1"/>
              </a:solidFill>
            </a:endParaRPr>
          </a:p>
          <a:p>
            <a:pPr algn="ctr"/>
            <a:r>
              <a:rPr lang="zh-CN" altLang="en-US" sz="900" dirty="0">
                <a:solidFill>
                  <a:schemeClr val="bg1"/>
                </a:solidFill>
              </a:rPr>
              <a:t>（按照客户输入单号进入对应组）</a:t>
            </a:r>
          </a:p>
        </p:txBody>
      </p:sp>
      <p:sp>
        <p:nvSpPr>
          <p:cNvPr id="46" name="文本框 45">
            <a:extLst>
              <a:ext uri="{FF2B5EF4-FFF2-40B4-BE49-F238E27FC236}">
                <a16:creationId xmlns:a16="http://schemas.microsoft.com/office/drawing/2014/main" id="{7E229164-7E92-4EE5-9621-E5018963CF28}"/>
              </a:ext>
            </a:extLst>
          </p:cNvPr>
          <p:cNvSpPr txBox="1"/>
          <p:nvPr/>
        </p:nvSpPr>
        <p:spPr>
          <a:xfrm>
            <a:off x="5062289" y="3776356"/>
            <a:ext cx="1107996" cy="230832"/>
          </a:xfrm>
          <a:prstGeom prst="rect">
            <a:avLst/>
          </a:prstGeom>
          <a:noFill/>
        </p:spPr>
        <p:txBody>
          <a:bodyPr wrap="none" rtlCol="0">
            <a:spAutoFit/>
          </a:bodyPr>
          <a:lstStyle/>
          <a:p>
            <a:r>
              <a:rPr lang="zh-CN" altLang="en-US" sz="900" dirty="0">
                <a:solidFill>
                  <a:schemeClr val="bg1"/>
                </a:solidFill>
              </a:rPr>
              <a:t>是否话务向下分流</a:t>
            </a:r>
          </a:p>
        </p:txBody>
      </p:sp>
      <p:sp>
        <p:nvSpPr>
          <p:cNvPr id="47" name="文本框 46">
            <a:extLst>
              <a:ext uri="{FF2B5EF4-FFF2-40B4-BE49-F238E27FC236}">
                <a16:creationId xmlns:a16="http://schemas.microsoft.com/office/drawing/2014/main" id="{7DBE79F1-384A-4CA7-A6C7-E2339C2A0EF8}"/>
              </a:ext>
            </a:extLst>
          </p:cNvPr>
          <p:cNvSpPr txBox="1"/>
          <p:nvPr/>
        </p:nvSpPr>
        <p:spPr>
          <a:xfrm>
            <a:off x="5698654" y="4064996"/>
            <a:ext cx="415498" cy="230832"/>
          </a:xfrm>
          <a:prstGeom prst="rect">
            <a:avLst/>
          </a:prstGeom>
          <a:noFill/>
        </p:spPr>
        <p:txBody>
          <a:bodyPr wrap="none" rtlCol="0">
            <a:spAutoFit/>
          </a:bodyPr>
          <a:lstStyle/>
          <a:p>
            <a:r>
              <a:rPr lang="zh-CN" altLang="en-US" sz="900" dirty="0">
                <a:solidFill>
                  <a:schemeClr val="bg1"/>
                </a:solidFill>
              </a:rPr>
              <a:t>分流</a:t>
            </a:r>
          </a:p>
        </p:txBody>
      </p:sp>
      <p:sp>
        <p:nvSpPr>
          <p:cNvPr id="48" name="文本框 47">
            <a:extLst>
              <a:ext uri="{FF2B5EF4-FFF2-40B4-BE49-F238E27FC236}">
                <a16:creationId xmlns:a16="http://schemas.microsoft.com/office/drawing/2014/main" id="{B8C91293-4F0D-4BBD-B883-A485FA1F11A4}"/>
              </a:ext>
            </a:extLst>
          </p:cNvPr>
          <p:cNvSpPr txBox="1"/>
          <p:nvPr/>
        </p:nvSpPr>
        <p:spPr>
          <a:xfrm>
            <a:off x="4485833" y="4321046"/>
            <a:ext cx="2146742" cy="230832"/>
          </a:xfrm>
          <a:prstGeom prst="rect">
            <a:avLst/>
          </a:prstGeom>
          <a:noFill/>
          <a:ln>
            <a:solidFill>
              <a:srgbClr val="2D8CF0"/>
            </a:solidFill>
          </a:ln>
        </p:spPr>
        <p:txBody>
          <a:bodyPr wrap="none" rtlCol="0">
            <a:spAutoFit/>
          </a:bodyPr>
          <a:lstStyle/>
          <a:p>
            <a:r>
              <a:rPr lang="zh-CN" altLang="en-US" sz="900" dirty="0">
                <a:solidFill>
                  <a:schemeClr val="bg1"/>
                </a:solidFill>
              </a:rPr>
              <a:t>对应各技能组（网点、省公司、总部）</a:t>
            </a:r>
          </a:p>
        </p:txBody>
      </p:sp>
      <p:sp>
        <p:nvSpPr>
          <p:cNvPr id="49" name="文本框 48">
            <a:extLst>
              <a:ext uri="{FF2B5EF4-FFF2-40B4-BE49-F238E27FC236}">
                <a16:creationId xmlns:a16="http://schemas.microsoft.com/office/drawing/2014/main" id="{0F39A009-7A6F-42D5-90DA-EDE7D0A5C902}"/>
              </a:ext>
            </a:extLst>
          </p:cNvPr>
          <p:cNvSpPr txBox="1"/>
          <p:nvPr/>
        </p:nvSpPr>
        <p:spPr>
          <a:xfrm>
            <a:off x="5224893" y="4840664"/>
            <a:ext cx="646331" cy="230832"/>
          </a:xfrm>
          <a:prstGeom prst="rect">
            <a:avLst/>
          </a:prstGeom>
          <a:noFill/>
        </p:spPr>
        <p:txBody>
          <a:bodyPr wrap="none" rtlCol="0">
            <a:spAutoFit/>
          </a:bodyPr>
          <a:lstStyle/>
          <a:p>
            <a:r>
              <a:rPr lang="zh-CN" altLang="en-US" sz="900" dirty="0">
                <a:solidFill>
                  <a:schemeClr val="bg1"/>
                </a:solidFill>
              </a:rPr>
              <a:t>是否排队</a:t>
            </a:r>
          </a:p>
        </p:txBody>
      </p:sp>
      <p:sp>
        <p:nvSpPr>
          <p:cNvPr id="50" name="文本框 49">
            <a:extLst>
              <a:ext uri="{FF2B5EF4-FFF2-40B4-BE49-F238E27FC236}">
                <a16:creationId xmlns:a16="http://schemas.microsoft.com/office/drawing/2014/main" id="{D20D5563-5CE9-4F50-9F6D-E509AAD286F9}"/>
              </a:ext>
            </a:extLst>
          </p:cNvPr>
          <p:cNvSpPr txBox="1"/>
          <p:nvPr/>
        </p:nvSpPr>
        <p:spPr>
          <a:xfrm>
            <a:off x="4716990" y="5326092"/>
            <a:ext cx="1685077" cy="230832"/>
          </a:xfrm>
          <a:prstGeom prst="rect">
            <a:avLst/>
          </a:prstGeom>
          <a:noFill/>
          <a:ln>
            <a:solidFill>
              <a:srgbClr val="2D8CF0"/>
            </a:solidFill>
          </a:ln>
        </p:spPr>
        <p:txBody>
          <a:bodyPr wrap="none" rtlCol="0">
            <a:spAutoFit/>
          </a:bodyPr>
          <a:lstStyle/>
          <a:p>
            <a:r>
              <a:rPr lang="zh-CN" altLang="en-US" sz="900" dirty="0">
                <a:solidFill>
                  <a:schemeClr val="bg1"/>
                </a:solidFill>
              </a:rPr>
              <a:t>座席人员接听，完成话务任务</a:t>
            </a:r>
          </a:p>
        </p:txBody>
      </p:sp>
      <p:sp>
        <p:nvSpPr>
          <p:cNvPr id="51" name="文本框 50">
            <a:extLst>
              <a:ext uri="{FF2B5EF4-FFF2-40B4-BE49-F238E27FC236}">
                <a16:creationId xmlns:a16="http://schemas.microsoft.com/office/drawing/2014/main" id="{FFF1A3CF-BE07-4EEB-A9DD-FBD52979D471}"/>
              </a:ext>
            </a:extLst>
          </p:cNvPr>
          <p:cNvSpPr txBox="1"/>
          <p:nvPr/>
        </p:nvSpPr>
        <p:spPr>
          <a:xfrm>
            <a:off x="1938462" y="4749752"/>
            <a:ext cx="2377574" cy="369332"/>
          </a:xfrm>
          <a:prstGeom prst="rect">
            <a:avLst/>
          </a:prstGeom>
          <a:noFill/>
          <a:ln>
            <a:solidFill>
              <a:srgbClr val="2D8CF0"/>
            </a:solidFill>
          </a:ln>
        </p:spPr>
        <p:txBody>
          <a:bodyPr wrap="none" rtlCol="0">
            <a:spAutoFit/>
          </a:bodyPr>
          <a:lstStyle/>
          <a:p>
            <a:r>
              <a:rPr lang="zh-CN" altLang="en-US" sz="900" dirty="0">
                <a:solidFill>
                  <a:schemeClr val="bg1"/>
                </a:solidFill>
              </a:rPr>
              <a:t>播报致歉语</a:t>
            </a:r>
            <a:r>
              <a:rPr lang="en-US" altLang="zh-CN" sz="900" dirty="0">
                <a:solidFill>
                  <a:schemeClr val="bg1"/>
                </a:solidFill>
              </a:rPr>
              <a:t>——</a:t>
            </a:r>
            <a:r>
              <a:rPr lang="zh-CN" altLang="en-US" sz="900" dirty="0">
                <a:solidFill>
                  <a:schemeClr val="bg1"/>
                </a:solidFill>
              </a:rPr>
              <a:t>很抱歉由于现在来电集中，</a:t>
            </a:r>
            <a:endParaRPr lang="en-US" altLang="zh-CN" sz="900" dirty="0">
              <a:solidFill>
                <a:schemeClr val="bg1"/>
              </a:solidFill>
            </a:endParaRPr>
          </a:p>
          <a:p>
            <a:r>
              <a:rPr lang="zh-CN" altLang="en-US" sz="900" dirty="0">
                <a:solidFill>
                  <a:schemeClr val="bg1"/>
                </a:solidFill>
              </a:rPr>
              <a:t>客服人员全忙</a:t>
            </a:r>
            <a:r>
              <a:rPr lang="en-US" altLang="zh-CN" sz="900" dirty="0">
                <a:solidFill>
                  <a:schemeClr val="bg1"/>
                </a:solidFill>
              </a:rPr>
              <a:t>……</a:t>
            </a:r>
            <a:endParaRPr lang="zh-CN" altLang="en-US" sz="900" dirty="0">
              <a:solidFill>
                <a:schemeClr val="bg1"/>
              </a:solidFill>
            </a:endParaRPr>
          </a:p>
        </p:txBody>
      </p:sp>
      <p:sp>
        <p:nvSpPr>
          <p:cNvPr id="52" name="文本框 51">
            <a:extLst>
              <a:ext uri="{FF2B5EF4-FFF2-40B4-BE49-F238E27FC236}">
                <a16:creationId xmlns:a16="http://schemas.microsoft.com/office/drawing/2014/main" id="{8105AB1D-D49D-489A-A2C6-07520F8E8FCD}"/>
              </a:ext>
            </a:extLst>
          </p:cNvPr>
          <p:cNvSpPr txBox="1"/>
          <p:nvPr/>
        </p:nvSpPr>
        <p:spPr>
          <a:xfrm>
            <a:off x="5068595" y="5799340"/>
            <a:ext cx="992579" cy="230832"/>
          </a:xfrm>
          <a:prstGeom prst="rect">
            <a:avLst/>
          </a:prstGeom>
          <a:noFill/>
          <a:ln>
            <a:solidFill>
              <a:srgbClr val="2D8CF0"/>
            </a:solidFill>
          </a:ln>
        </p:spPr>
        <p:txBody>
          <a:bodyPr wrap="none" rtlCol="0">
            <a:spAutoFit/>
          </a:bodyPr>
          <a:lstStyle/>
          <a:p>
            <a:r>
              <a:rPr lang="zh-CN" altLang="en-US" sz="900" dirty="0">
                <a:solidFill>
                  <a:schemeClr val="bg1"/>
                </a:solidFill>
              </a:rPr>
              <a:t>进入满意度调查</a:t>
            </a:r>
          </a:p>
        </p:txBody>
      </p:sp>
      <p:sp>
        <p:nvSpPr>
          <p:cNvPr id="53" name="文本框 52">
            <a:extLst>
              <a:ext uri="{FF2B5EF4-FFF2-40B4-BE49-F238E27FC236}">
                <a16:creationId xmlns:a16="http://schemas.microsoft.com/office/drawing/2014/main" id="{2CBFED55-35B0-479B-AC00-916F4B885FD5}"/>
              </a:ext>
            </a:extLst>
          </p:cNvPr>
          <p:cNvSpPr txBox="1"/>
          <p:nvPr/>
        </p:nvSpPr>
        <p:spPr>
          <a:xfrm>
            <a:off x="5381904" y="6253570"/>
            <a:ext cx="415498" cy="230832"/>
          </a:xfrm>
          <a:prstGeom prst="rect">
            <a:avLst/>
          </a:prstGeom>
          <a:noFill/>
        </p:spPr>
        <p:txBody>
          <a:bodyPr wrap="none" rtlCol="0">
            <a:spAutoFit/>
          </a:bodyPr>
          <a:lstStyle/>
          <a:p>
            <a:r>
              <a:rPr lang="zh-CN" altLang="en-US" sz="900" dirty="0">
                <a:solidFill>
                  <a:schemeClr val="bg1"/>
                </a:solidFill>
              </a:rPr>
              <a:t>结束</a:t>
            </a:r>
          </a:p>
        </p:txBody>
      </p:sp>
      <p:sp>
        <p:nvSpPr>
          <p:cNvPr id="54" name="文本框 53">
            <a:extLst>
              <a:ext uri="{FF2B5EF4-FFF2-40B4-BE49-F238E27FC236}">
                <a16:creationId xmlns:a16="http://schemas.microsoft.com/office/drawing/2014/main" id="{F8D48BBB-2522-40C6-BE71-6EC31684965A}"/>
              </a:ext>
            </a:extLst>
          </p:cNvPr>
          <p:cNvSpPr txBox="1"/>
          <p:nvPr/>
        </p:nvSpPr>
        <p:spPr>
          <a:xfrm>
            <a:off x="6766120" y="4332843"/>
            <a:ext cx="300082" cy="230832"/>
          </a:xfrm>
          <a:prstGeom prst="rect">
            <a:avLst/>
          </a:prstGeom>
          <a:noFill/>
        </p:spPr>
        <p:txBody>
          <a:bodyPr wrap="square" rtlCol="0">
            <a:spAutoFit/>
          </a:bodyPr>
          <a:lstStyle/>
          <a:p>
            <a:r>
              <a:rPr lang="zh-CN" altLang="en-US" sz="900" dirty="0">
                <a:solidFill>
                  <a:schemeClr val="bg1"/>
                </a:solidFill>
              </a:rPr>
              <a:t>否</a:t>
            </a:r>
          </a:p>
        </p:txBody>
      </p:sp>
      <p:sp>
        <p:nvSpPr>
          <p:cNvPr id="55" name="文本框 54">
            <a:extLst>
              <a:ext uri="{FF2B5EF4-FFF2-40B4-BE49-F238E27FC236}">
                <a16:creationId xmlns:a16="http://schemas.microsoft.com/office/drawing/2014/main" id="{55BC0F31-5456-44E9-8694-78222ABFD8E2}"/>
              </a:ext>
            </a:extLst>
          </p:cNvPr>
          <p:cNvSpPr txBox="1"/>
          <p:nvPr/>
        </p:nvSpPr>
        <p:spPr>
          <a:xfrm>
            <a:off x="7162518" y="4968488"/>
            <a:ext cx="1003273" cy="507831"/>
          </a:xfrm>
          <a:prstGeom prst="rect">
            <a:avLst/>
          </a:prstGeom>
          <a:noFill/>
        </p:spPr>
        <p:txBody>
          <a:bodyPr wrap="square" rtlCol="0">
            <a:spAutoFit/>
          </a:bodyPr>
          <a:lstStyle/>
          <a:p>
            <a:r>
              <a:rPr lang="zh-CN" altLang="en-US" sz="900" dirty="0">
                <a:solidFill>
                  <a:schemeClr val="bg1"/>
                </a:solidFill>
              </a:rPr>
              <a:t>快运、国际暂不分流直接进对应总部对应队列</a:t>
            </a:r>
          </a:p>
        </p:txBody>
      </p:sp>
      <p:sp>
        <p:nvSpPr>
          <p:cNvPr id="56" name="文本框 55">
            <a:extLst>
              <a:ext uri="{FF2B5EF4-FFF2-40B4-BE49-F238E27FC236}">
                <a16:creationId xmlns:a16="http://schemas.microsoft.com/office/drawing/2014/main" id="{01A1F0AA-4919-4B3A-A272-A242077F5C1C}"/>
              </a:ext>
            </a:extLst>
          </p:cNvPr>
          <p:cNvSpPr txBox="1"/>
          <p:nvPr/>
        </p:nvSpPr>
        <p:spPr>
          <a:xfrm>
            <a:off x="8475194" y="1841200"/>
            <a:ext cx="938077" cy="230832"/>
          </a:xfrm>
          <a:prstGeom prst="rect">
            <a:avLst/>
          </a:prstGeom>
          <a:noFill/>
          <a:ln>
            <a:solidFill>
              <a:srgbClr val="2D8CF0"/>
            </a:solidFill>
          </a:ln>
        </p:spPr>
        <p:txBody>
          <a:bodyPr wrap="none" rtlCol="0">
            <a:spAutoFit/>
          </a:bodyPr>
          <a:lstStyle/>
          <a:p>
            <a:r>
              <a:rPr lang="zh-CN" altLang="en-US" sz="900" dirty="0">
                <a:solidFill>
                  <a:schemeClr val="bg1"/>
                </a:solidFill>
              </a:rPr>
              <a:t>投诉建议请按</a:t>
            </a:r>
            <a:r>
              <a:rPr lang="en-US" altLang="zh-CN" sz="900" dirty="0">
                <a:solidFill>
                  <a:schemeClr val="bg1"/>
                </a:solidFill>
              </a:rPr>
              <a:t>3</a:t>
            </a:r>
            <a:endParaRPr lang="zh-CN" altLang="en-US" sz="900" dirty="0">
              <a:solidFill>
                <a:schemeClr val="bg1"/>
              </a:solidFill>
            </a:endParaRPr>
          </a:p>
        </p:txBody>
      </p:sp>
      <p:sp>
        <p:nvSpPr>
          <p:cNvPr id="57" name="文本框 56">
            <a:extLst>
              <a:ext uri="{FF2B5EF4-FFF2-40B4-BE49-F238E27FC236}">
                <a16:creationId xmlns:a16="http://schemas.microsoft.com/office/drawing/2014/main" id="{B6189735-56B3-46D0-89B8-D9D670D36771}"/>
              </a:ext>
            </a:extLst>
          </p:cNvPr>
          <p:cNvSpPr txBox="1"/>
          <p:nvPr/>
        </p:nvSpPr>
        <p:spPr>
          <a:xfrm>
            <a:off x="7162518" y="2273702"/>
            <a:ext cx="3570582" cy="369332"/>
          </a:xfrm>
          <a:prstGeom prst="rect">
            <a:avLst/>
          </a:prstGeom>
          <a:noFill/>
          <a:ln>
            <a:solidFill>
              <a:srgbClr val="2D8CF0"/>
            </a:solidFill>
          </a:ln>
        </p:spPr>
        <p:txBody>
          <a:bodyPr wrap="square" rtlCol="0">
            <a:spAutoFit/>
          </a:bodyPr>
          <a:lstStyle/>
          <a:p>
            <a:pPr algn="ctr"/>
            <a:r>
              <a:rPr lang="zh-CN" altLang="en-US" sz="900" dirty="0">
                <a:solidFill>
                  <a:schemeClr val="bg1"/>
                </a:solidFill>
              </a:rPr>
              <a:t>为给您提供更加优质的服务，请正确输入</a:t>
            </a:r>
            <a:r>
              <a:rPr lang="en-US" altLang="zh-CN" sz="900" dirty="0">
                <a:solidFill>
                  <a:schemeClr val="bg1"/>
                </a:solidFill>
              </a:rPr>
              <a:t>13</a:t>
            </a:r>
            <a:r>
              <a:rPr lang="zh-CN" altLang="en-US" sz="900" dirty="0">
                <a:solidFill>
                  <a:schemeClr val="bg1"/>
                </a:solidFill>
              </a:rPr>
              <a:t>位运单号码并按</a:t>
            </a:r>
            <a:r>
              <a:rPr lang="en-US" altLang="zh-CN" sz="900" dirty="0">
                <a:solidFill>
                  <a:schemeClr val="bg1"/>
                </a:solidFill>
              </a:rPr>
              <a:t>#</a:t>
            </a:r>
            <a:r>
              <a:rPr lang="zh-CN" altLang="en-US" sz="900" dirty="0">
                <a:solidFill>
                  <a:schemeClr val="bg1"/>
                </a:solidFill>
              </a:rPr>
              <a:t>号键结束，如需直接转人工服务请按</a:t>
            </a:r>
            <a:r>
              <a:rPr lang="en-US" altLang="zh-CN" sz="900" dirty="0">
                <a:solidFill>
                  <a:schemeClr val="bg1"/>
                </a:solidFill>
              </a:rPr>
              <a:t>#</a:t>
            </a:r>
            <a:r>
              <a:rPr lang="zh-CN" altLang="en-US" sz="900" dirty="0">
                <a:solidFill>
                  <a:schemeClr val="bg1"/>
                </a:solidFill>
              </a:rPr>
              <a:t>号键，返回上一级请按*号键。</a:t>
            </a:r>
          </a:p>
        </p:txBody>
      </p:sp>
      <p:sp>
        <p:nvSpPr>
          <p:cNvPr id="58" name="菱形 57">
            <a:extLst>
              <a:ext uri="{FF2B5EF4-FFF2-40B4-BE49-F238E27FC236}">
                <a16:creationId xmlns:a16="http://schemas.microsoft.com/office/drawing/2014/main" id="{5D611B19-DA07-43D9-B775-EB8A022CC8B2}"/>
              </a:ext>
            </a:extLst>
          </p:cNvPr>
          <p:cNvSpPr/>
          <p:nvPr/>
        </p:nvSpPr>
        <p:spPr>
          <a:xfrm>
            <a:off x="8438716" y="2864689"/>
            <a:ext cx="1011031" cy="357217"/>
          </a:xfrm>
          <a:prstGeom prst="diamond">
            <a:avLst/>
          </a:prstGeom>
          <a:noFill/>
          <a:ln>
            <a:solidFill>
              <a:srgbClr val="2D8C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9" name="文本框 58">
            <a:extLst>
              <a:ext uri="{FF2B5EF4-FFF2-40B4-BE49-F238E27FC236}">
                <a16:creationId xmlns:a16="http://schemas.microsoft.com/office/drawing/2014/main" id="{EBFCC278-7E4E-4767-A165-92B2ED87E798}"/>
              </a:ext>
            </a:extLst>
          </p:cNvPr>
          <p:cNvSpPr txBox="1"/>
          <p:nvPr/>
        </p:nvSpPr>
        <p:spPr>
          <a:xfrm>
            <a:off x="8627361" y="2920910"/>
            <a:ext cx="646331" cy="230832"/>
          </a:xfrm>
          <a:prstGeom prst="rect">
            <a:avLst/>
          </a:prstGeom>
          <a:noFill/>
        </p:spPr>
        <p:txBody>
          <a:bodyPr wrap="none" rtlCol="0">
            <a:spAutoFit/>
          </a:bodyPr>
          <a:lstStyle/>
          <a:p>
            <a:r>
              <a:rPr lang="zh-CN" altLang="en-US" sz="900" dirty="0">
                <a:solidFill>
                  <a:schemeClr val="bg1"/>
                </a:solidFill>
              </a:rPr>
              <a:t>输入单号</a:t>
            </a:r>
          </a:p>
        </p:txBody>
      </p:sp>
      <p:sp>
        <p:nvSpPr>
          <p:cNvPr id="60" name="文本框 59">
            <a:extLst>
              <a:ext uri="{FF2B5EF4-FFF2-40B4-BE49-F238E27FC236}">
                <a16:creationId xmlns:a16="http://schemas.microsoft.com/office/drawing/2014/main" id="{C7982937-9BBB-4BF8-8E3B-350B30A5335A}"/>
              </a:ext>
            </a:extLst>
          </p:cNvPr>
          <p:cNvSpPr txBox="1"/>
          <p:nvPr/>
        </p:nvSpPr>
        <p:spPr>
          <a:xfrm>
            <a:off x="7803549" y="3472289"/>
            <a:ext cx="870751" cy="230832"/>
          </a:xfrm>
          <a:prstGeom prst="rect">
            <a:avLst/>
          </a:prstGeom>
          <a:noFill/>
          <a:ln>
            <a:solidFill>
              <a:srgbClr val="2D8CF0"/>
            </a:solidFill>
          </a:ln>
        </p:spPr>
        <p:txBody>
          <a:bodyPr wrap="none" rtlCol="0">
            <a:spAutoFit/>
          </a:bodyPr>
          <a:lstStyle/>
          <a:p>
            <a:r>
              <a:rPr lang="zh-CN" altLang="en-US" sz="900" dirty="0">
                <a:solidFill>
                  <a:schemeClr val="bg1"/>
                </a:solidFill>
              </a:rPr>
              <a:t>    单号正确   </a:t>
            </a:r>
          </a:p>
        </p:txBody>
      </p:sp>
      <p:sp>
        <p:nvSpPr>
          <p:cNvPr id="61" name="文本框 60">
            <a:extLst>
              <a:ext uri="{FF2B5EF4-FFF2-40B4-BE49-F238E27FC236}">
                <a16:creationId xmlns:a16="http://schemas.microsoft.com/office/drawing/2014/main" id="{6D690863-E219-4F9B-97DD-C53250BAEBE4}"/>
              </a:ext>
            </a:extLst>
          </p:cNvPr>
          <p:cNvSpPr txBox="1"/>
          <p:nvPr/>
        </p:nvSpPr>
        <p:spPr>
          <a:xfrm>
            <a:off x="9255056" y="3475612"/>
            <a:ext cx="755335" cy="230832"/>
          </a:xfrm>
          <a:prstGeom prst="rect">
            <a:avLst/>
          </a:prstGeom>
          <a:noFill/>
          <a:ln>
            <a:solidFill>
              <a:srgbClr val="2D8CF0"/>
            </a:solidFill>
          </a:ln>
        </p:spPr>
        <p:txBody>
          <a:bodyPr wrap="none" rtlCol="0">
            <a:spAutoFit/>
          </a:bodyPr>
          <a:lstStyle/>
          <a:p>
            <a:r>
              <a:rPr lang="zh-CN" altLang="en-US" sz="900" dirty="0">
                <a:solidFill>
                  <a:schemeClr val="bg1"/>
                </a:solidFill>
              </a:rPr>
              <a:t>    未输入   </a:t>
            </a:r>
          </a:p>
        </p:txBody>
      </p:sp>
      <p:sp>
        <p:nvSpPr>
          <p:cNvPr id="62" name="文本框 61">
            <a:extLst>
              <a:ext uri="{FF2B5EF4-FFF2-40B4-BE49-F238E27FC236}">
                <a16:creationId xmlns:a16="http://schemas.microsoft.com/office/drawing/2014/main" id="{2B0B344E-C413-44D0-8FA4-61725F872161}"/>
              </a:ext>
            </a:extLst>
          </p:cNvPr>
          <p:cNvSpPr txBox="1"/>
          <p:nvPr/>
        </p:nvSpPr>
        <p:spPr>
          <a:xfrm>
            <a:off x="9327358" y="3912809"/>
            <a:ext cx="646331" cy="230832"/>
          </a:xfrm>
          <a:prstGeom prst="rect">
            <a:avLst/>
          </a:prstGeom>
          <a:noFill/>
          <a:ln>
            <a:noFill/>
          </a:ln>
        </p:spPr>
        <p:txBody>
          <a:bodyPr wrap="none" rtlCol="0">
            <a:spAutoFit/>
          </a:bodyPr>
          <a:lstStyle/>
          <a:p>
            <a:r>
              <a:rPr lang="zh-CN" altLang="en-US" sz="900" dirty="0">
                <a:solidFill>
                  <a:schemeClr val="bg1"/>
                </a:solidFill>
              </a:rPr>
              <a:t>等待输入</a:t>
            </a:r>
          </a:p>
        </p:txBody>
      </p:sp>
      <p:sp>
        <p:nvSpPr>
          <p:cNvPr id="63" name="文本框 62">
            <a:extLst>
              <a:ext uri="{FF2B5EF4-FFF2-40B4-BE49-F238E27FC236}">
                <a16:creationId xmlns:a16="http://schemas.microsoft.com/office/drawing/2014/main" id="{87E1657A-2472-4756-B022-0CB74588F805}"/>
              </a:ext>
            </a:extLst>
          </p:cNvPr>
          <p:cNvSpPr txBox="1"/>
          <p:nvPr/>
        </p:nvSpPr>
        <p:spPr>
          <a:xfrm>
            <a:off x="8896696" y="4410700"/>
            <a:ext cx="1486304" cy="230832"/>
          </a:xfrm>
          <a:prstGeom prst="rect">
            <a:avLst/>
          </a:prstGeom>
          <a:noFill/>
          <a:ln>
            <a:solidFill>
              <a:srgbClr val="2D8CF0"/>
            </a:solidFill>
          </a:ln>
        </p:spPr>
        <p:txBody>
          <a:bodyPr wrap="none" rtlCol="0">
            <a:spAutoFit/>
          </a:bodyPr>
          <a:lstStyle/>
          <a:p>
            <a:r>
              <a:rPr lang="zh-CN" altLang="en-US" sz="900" dirty="0">
                <a:solidFill>
                  <a:schemeClr val="bg1"/>
                </a:solidFill>
              </a:rPr>
              <a:t>输入正确</a:t>
            </a:r>
            <a:r>
              <a:rPr lang="en-US" altLang="zh-CN" sz="900" dirty="0">
                <a:solidFill>
                  <a:schemeClr val="bg1"/>
                </a:solidFill>
              </a:rPr>
              <a:t>/</a:t>
            </a:r>
            <a:r>
              <a:rPr lang="zh-CN" altLang="en-US" sz="900" dirty="0">
                <a:solidFill>
                  <a:schemeClr val="bg1"/>
                </a:solidFill>
              </a:rPr>
              <a:t>未输入</a:t>
            </a:r>
            <a:r>
              <a:rPr lang="en-US" altLang="zh-CN" sz="900" dirty="0">
                <a:solidFill>
                  <a:schemeClr val="bg1"/>
                </a:solidFill>
              </a:rPr>
              <a:t>/2</a:t>
            </a:r>
            <a:r>
              <a:rPr lang="zh-CN" altLang="en-US" sz="900" dirty="0">
                <a:solidFill>
                  <a:schemeClr val="bg1"/>
                </a:solidFill>
              </a:rPr>
              <a:t>次错误</a:t>
            </a:r>
          </a:p>
        </p:txBody>
      </p:sp>
      <p:sp>
        <p:nvSpPr>
          <p:cNvPr id="65" name="文本框 64">
            <a:extLst>
              <a:ext uri="{FF2B5EF4-FFF2-40B4-BE49-F238E27FC236}">
                <a16:creationId xmlns:a16="http://schemas.microsoft.com/office/drawing/2014/main" id="{2D79D93A-BCBE-4EA4-AEBC-29E292EDC9DA}"/>
              </a:ext>
            </a:extLst>
          </p:cNvPr>
          <p:cNvSpPr txBox="1"/>
          <p:nvPr/>
        </p:nvSpPr>
        <p:spPr>
          <a:xfrm>
            <a:off x="10501893" y="3562487"/>
            <a:ext cx="1264309" cy="923330"/>
          </a:xfrm>
          <a:prstGeom prst="rect">
            <a:avLst/>
          </a:prstGeom>
          <a:noFill/>
        </p:spPr>
        <p:txBody>
          <a:bodyPr wrap="square" rtlCol="0">
            <a:spAutoFit/>
          </a:bodyPr>
          <a:lstStyle/>
          <a:p>
            <a:r>
              <a:rPr lang="zh-CN" altLang="en-US" sz="900" dirty="0">
                <a:solidFill>
                  <a:schemeClr val="bg1"/>
                </a:solidFill>
              </a:rPr>
              <a:t>很抱歉由于现在来电集中，为了更快的为您解决问题，请您正确输入</a:t>
            </a:r>
            <a:r>
              <a:rPr lang="en-US" altLang="zh-CN" sz="900" dirty="0">
                <a:solidFill>
                  <a:schemeClr val="bg1"/>
                </a:solidFill>
              </a:rPr>
              <a:t>13</a:t>
            </a:r>
            <a:r>
              <a:rPr lang="zh-CN" altLang="en-US" sz="900" dirty="0">
                <a:solidFill>
                  <a:schemeClr val="bg1"/>
                </a:solidFill>
              </a:rPr>
              <a:t>位运单号并按</a:t>
            </a:r>
            <a:r>
              <a:rPr lang="en-US" altLang="zh-CN" sz="900" dirty="0">
                <a:solidFill>
                  <a:schemeClr val="bg1"/>
                </a:solidFill>
              </a:rPr>
              <a:t>#</a:t>
            </a:r>
            <a:r>
              <a:rPr lang="zh-CN" altLang="en-US" sz="900" dirty="0">
                <a:solidFill>
                  <a:schemeClr val="bg1"/>
                </a:solidFill>
              </a:rPr>
              <a:t>号键结束，我们会尽快接听您的来电</a:t>
            </a:r>
          </a:p>
        </p:txBody>
      </p:sp>
      <p:cxnSp>
        <p:nvCxnSpPr>
          <p:cNvPr id="67" name="连接符: 肘形 66">
            <a:extLst>
              <a:ext uri="{FF2B5EF4-FFF2-40B4-BE49-F238E27FC236}">
                <a16:creationId xmlns:a16="http://schemas.microsoft.com/office/drawing/2014/main" id="{07BC858E-61DB-4CC5-A3C1-3C8C1935FA2D}"/>
              </a:ext>
            </a:extLst>
          </p:cNvPr>
          <p:cNvCxnSpPr>
            <a:cxnSpLocks/>
            <a:stCxn id="2" idx="2"/>
            <a:endCxn id="32" idx="0"/>
          </p:cNvCxnSpPr>
          <p:nvPr/>
        </p:nvCxnSpPr>
        <p:spPr>
          <a:xfrm rot="5400000">
            <a:off x="4022932" y="149421"/>
            <a:ext cx="456184" cy="2940045"/>
          </a:xfrm>
          <a:prstGeom prst="bentConnector3">
            <a:avLst>
              <a:gd name="adj1" fmla="val 50000"/>
            </a:avLst>
          </a:prstGeom>
          <a:ln>
            <a:tailEnd type="triangle"/>
          </a:ln>
        </p:spPr>
        <p:style>
          <a:lnRef idx="1">
            <a:schemeClr val="accent6"/>
          </a:lnRef>
          <a:fillRef idx="0">
            <a:schemeClr val="accent6"/>
          </a:fillRef>
          <a:effectRef idx="0">
            <a:schemeClr val="accent6"/>
          </a:effectRef>
          <a:fontRef idx="minor">
            <a:schemeClr val="tx1"/>
          </a:fontRef>
        </p:style>
      </p:cxnSp>
      <p:cxnSp>
        <p:nvCxnSpPr>
          <p:cNvPr id="71" name="连接符: 肘形 70">
            <a:extLst>
              <a:ext uri="{FF2B5EF4-FFF2-40B4-BE49-F238E27FC236}">
                <a16:creationId xmlns:a16="http://schemas.microsoft.com/office/drawing/2014/main" id="{2957CFC1-2EB8-4925-B32A-DC17AABDEEA4}"/>
              </a:ext>
            </a:extLst>
          </p:cNvPr>
          <p:cNvCxnSpPr>
            <a:stCxn id="32" idx="2"/>
            <a:endCxn id="7" idx="0"/>
          </p:cNvCxnSpPr>
          <p:nvPr/>
        </p:nvCxnSpPr>
        <p:spPr>
          <a:xfrm rot="5400000">
            <a:off x="2386512" y="1883346"/>
            <a:ext cx="199468" cy="589510"/>
          </a:xfrm>
          <a:prstGeom prst="bentConnector3">
            <a:avLst>
              <a:gd name="adj1" fmla="val 41099"/>
            </a:avLst>
          </a:prstGeom>
          <a:ln>
            <a:tailEnd type="triangle"/>
          </a:ln>
        </p:spPr>
        <p:style>
          <a:lnRef idx="1">
            <a:schemeClr val="accent6"/>
          </a:lnRef>
          <a:fillRef idx="0">
            <a:schemeClr val="accent6"/>
          </a:fillRef>
          <a:effectRef idx="0">
            <a:schemeClr val="accent6"/>
          </a:effectRef>
          <a:fontRef idx="minor">
            <a:schemeClr val="tx1"/>
          </a:fontRef>
        </p:style>
      </p:cxnSp>
      <p:cxnSp>
        <p:nvCxnSpPr>
          <p:cNvPr id="73" name="连接符: 肘形 72">
            <a:extLst>
              <a:ext uri="{FF2B5EF4-FFF2-40B4-BE49-F238E27FC236}">
                <a16:creationId xmlns:a16="http://schemas.microsoft.com/office/drawing/2014/main" id="{F9842348-311E-4E59-AA29-996D0154086D}"/>
              </a:ext>
            </a:extLst>
          </p:cNvPr>
          <p:cNvCxnSpPr>
            <a:stCxn id="32" idx="2"/>
            <a:endCxn id="35" idx="0"/>
          </p:cNvCxnSpPr>
          <p:nvPr/>
        </p:nvCxnSpPr>
        <p:spPr>
          <a:xfrm rot="16200000" flipH="1">
            <a:off x="2970273" y="1889095"/>
            <a:ext cx="195748" cy="574292"/>
          </a:xfrm>
          <a:prstGeom prst="bentConnector3">
            <a:avLst>
              <a:gd name="adj1" fmla="val 40930"/>
            </a:avLst>
          </a:prstGeom>
          <a:ln>
            <a:tailEnd type="triangle"/>
          </a:ln>
        </p:spPr>
        <p:style>
          <a:lnRef idx="1">
            <a:schemeClr val="accent6"/>
          </a:lnRef>
          <a:fillRef idx="0">
            <a:schemeClr val="accent6"/>
          </a:fillRef>
          <a:effectRef idx="0">
            <a:schemeClr val="accent6"/>
          </a:effectRef>
          <a:fontRef idx="minor">
            <a:schemeClr val="tx1"/>
          </a:fontRef>
        </p:style>
      </p:cxnSp>
      <p:cxnSp>
        <p:nvCxnSpPr>
          <p:cNvPr id="77" name="直接箭头连接符 76">
            <a:extLst>
              <a:ext uri="{FF2B5EF4-FFF2-40B4-BE49-F238E27FC236}">
                <a16:creationId xmlns:a16="http://schemas.microsoft.com/office/drawing/2014/main" id="{77B1FD66-5CFE-4BAF-946E-E018BCEAC730}"/>
              </a:ext>
            </a:extLst>
          </p:cNvPr>
          <p:cNvCxnSpPr>
            <a:cxnSpLocks/>
            <a:stCxn id="7" idx="2"/>
            <a:endCxn id="11" idx="0"/>
          </p:cNvCxnSpPr>
          <p:nvPr/>
        </p:nvCxnSpPr>
        <p:spPr>
          <a:xfrm flipH="1">
            <a:off x="2183875" y="2508667"/>
            <a:ext cx="7616" cy="282043"/>
          </a:xfrm>
          <a:prstGeom prst="straightConnector1">
            <a:avLst/>
          </a:prstGeom>
          <a:ln>
            <a:tailEnd type="triangle"/>
          </a:ln>
        </p:spPr>
        <p:style>
          <a:lnRef idx="1">
            <a:schemeClr val="accent6"/>
          </a:lnRef>
          <a:fillRef idx="0">
            <a:schemeClr val="accent6"/>
          </a:fillRef>
          <a:effectRef idx="0">
            <a:schemeClr val="accent6"/>
          </a:effectRef>
          <a:fontRef idx="minor">
            <a:schemeClr val="tx1"/>
          </a:fontRef>
        </p:style>
      </p:cxnSp>
      <p:cxnSp>
        <p:nvCxnSpPr>
          <p:cNvPr id="79" name="直接箭头连接符 78">
            <a:extLst>
              <a:ext uri="{FF2B5EF4-FFF2-40B4-BE49-F238E27FC236}">
                <a16:creationId xmlns:a16="http://schemas.microsoft.com/office/drawing/2014/main" id="{FE035739-3354-4BAB-9D82-1DF1791C9E69}"/>
              </a:ext>
            </a:extLst>
          </p:cNvPr>
          <p:cNvCxnSpPr>
            <a:stCxn id="35" idx="2"/>
            <a:endCxn id="4" idx="0"/>
          </p:cNvCxnSpPr>
          <p:nvPr/>
        </p:nvCxnSpPr>
        <p:spPr>
          <a:xfrm>
            <a:off x="3355293" y="2504947"/>
            <a:ext cx="2885" cy="258903"/>
          </a:xfrm>
          <a:prstGeom prst="straightConnector1">
            <a:avLst/>
          </a:prstGeom>
          <a:ln>
            <a:tailEnd type="triangle"/>
          </a:ln>
        </p:spPr>
        <p:style>
          <a:lnRef idx="1">
            <a:schemeClr val="accent6"/>
          </a:lnRef>
          <a:fillRef idx="0">
            <a:schemeClr val="accent6"/>
          </a:fillRef>
          <a:effectRef idx="0">
            <a:schemeClr val="accent6"/>
          </a:effectRef>
          <a:fontRef idx="minor">
            <a:schemeClr val="tx1"/>
          </a:fontRef>
        </p:style>
      </p:cxnSp>
      <p:cxnSp>
        <p:nvCxnSpPr>
          <p:cNvPr id="81" name="直接箭头连接符 80">
            <a:extLst>
              <a:ext uri="{FF2B5EF4-FFF2-40B4-BE49-F238E27FC236}">
                <a16:creationId xmlns:a16="http://schemas.microsoft.com/office/drawing/2014/main" id="{AF69495C-A093-4FCB-8DD4-51D4F09BC17F}"/>
              </a:ext>
            </a:extLst>
          </p:cNvPr>
          <p:cNvCxnSpPr>
            <a:cxnSpLocks/>
            <a:stCxn id="11" idx="2"/>
          </p:cNvCxnSpPr>
          <p:nvPr/>
        </p:nvCxnSpPr>
        <p:spPr>
          <a:xfrm flipH="1">
            <a:off x="2179899" y="3021542"/>
            <a:ext cx="3976" cy="312440"/>
          </a:xfrm>
          <a:prstGeom prst="straightConnector1">
            <a:avLst/>
          </a:prstGeom>
          <a:ln>
            <a:tailEnd type="triangle"/>
          </a:ln>
        </p:spPr>
        <p:style>
          <a:lnRef idx="1">
            <a:schemeClr val="accent6"/>
          </a:lnRef>
          <a:fillRef idx="0">
            <a:schemeClr val="accent6"/>
          </a:fillRef>
          <a:effectRef idx="0">
            <a:schemeClr val="accent6"/>
          </a:effectRef>
          <a:fontRef idx="minor">
            <a:schemeClr val="tx1"/>
          </a:fontRef>
        </p:style>
      </p:cxnSp>
      <p:cxnSp>
        <p:nvCxnSpPr>
          <p:cNvPr id="84" name="直接箭头连接符 83">
            <a:extLst>
              <a:ext uri="{FF2B5EF4-FFF2-40B4-BE49-F238E27FC236}">
                <a16:creationId xmlns:a16="http://schemas.microsoft.com/office/drawing/2014/main" id="{766B867B-FF7E-414F-AB95-B5920FD12259}"/>
              </a:ext>
            </a:extLst>
          </p:cNvPr>
          <p:cNvCxnSpPr>
            <a:cxnSpLocks/>
          </p:cNvCxnSpPr>
          <p:nvPr/>
        </p:nvCxnSpPr>
        <p:spPr>
          <a:xfrm flipH="1">
            <a:off x="1089392" y="3517256"/>
            <a:ext cx="646331" cy="0"/>
          </a:xfrm>
          <a:prstGeom prst="straightConnector1">
            <a:avLst/>
          </a:prstGeom>
          <a:ln>
            <a:tailEnd type="triangle"/>
          </a:ln>
        </p:spPr>
        <p:style>
          <a:lnRef idx="1">
            <a:schemeClr val="accent6"/>
          </a:lnRef>
          <a:fillRef idx="0">
            <a:schemeClr val="accent6"/>
          </a:fillRef>
          <a:effectRef idx="0">
            <a:schemeClr val="accent6"/>
          </a:effectRef>
          <a:fontRef idx="minor">
            <a:schemeClr val="tx1"/>
          </a:fontRef>
        </p:style>
      </p:cxnSp>
      <p:cxnSp>
        <p:nvCxnSpPr>
          <p:cNvPr id="86" name="直接箭头连接符 85">
            <a:extLst>
              <a:ext uri="{FF2B5EF4-FFF2-40B4-BE49-F238E27FC236}">
                <a16:creationId xmlns:a16="http://schemas.microsoft.com/office/drawing/2014/main" id="{0ADB27CE-4ED7-41BC-8D55-B10AE749D64F}"/>
              </a:ext>
            </a:extLst>
          </p:cNvPr>
          <p:cNvCxnSpPr>
            <a:stCxn id="36" idx="2"/>
            <a:endCxn id="40" idx="0"/>
          </p:cNvCxnSpPr>
          <p:nvPr/>
        </p:nvCxnSpPr>
        <p:spPr>
          <a:xfrm>
            <a:off x="2188778" y="3698207"/>
            <a:ext cx="2713" cy="343161"/>
          </a:xfrm>
          <a:prstGeom prst="straightConnector1">
            <a:avLst/>
          </a:prstGeom>
          <a:ln>
            <a:solidFill>
              <a:srgbClr val="70AD47"/>
            </a:solidFill>
            <a:tailEnd type="triangle"/>
          </a:ln>
        </p:spPr>
        <p:style>
          <a:lnRef idx="1">
            <a:schemeClr val="accent1"/>
          </a:lnRef>
          <a:fillRef idx="0">
            <a:schemeClr val="accent1"/>
          </a:fillRef>
          <a:effectRef idx="0">
            <a:schemeClr val="accent1"/>
          </a:effectRef>
          <a:fontRef idx="minor">
            <a:schemeClr val="tx1"/>
          </a:fontRef>
        </p:style>
      </p:cxnSp>
      <p:cxnSp>
        <p:nvCxnSpPr>
          <p:cNvPr id="90" name="连接符: 肘形 89">
            <a:extLst>
              <a:ext uri="{FF2B5EF4-FFF2-40B4-BE49-F238E27FC236}">
                <a16:creationId xmlns:a16="http://schemas.microsoft.com/office/drawing/2014/main" id="{F46D98A1-7742-4758-A69D-94236FE93AF2}"/>
              </a:ext>
            </a:extLst>
          </p:cNvPr>
          <p:cNvCxnSpPr>
            <a:stCxn id="4" idx="2"/>
            <a:endCxn id="45" idx="1"/>
          </p:cNvCxnSpPr>
          <p:nvPr/>
        </p:nvCxnSpPr>
        <p:spPr>
          <a:xfrm rot="16200000" flipH="1">
            <a:off x="3872267" y="2606978"/>
            <a:ext cx="113357" cy="1141534"/>
          </a:xfrm>
          <a:prstGeom prst="bentConnector2">
            <a:avLst/>
          </a:prstGeom>
          <a:ln>
            <a:solidFill>
              <a:srgbClr val="70AD47"/>
            </a:solidFill>
            <a:tailEnd type="triangle"/>
          </a:ln>
        </p:spPr>
        <p:style>
          <a:lnRef idx="1">
            <a:schemeClr val="accent1"/>
          </a:lnRef>
          <a:fillRef idx="0">
            <a:schemeClr val="accent1"/>
          </a:fillRef>
          <a:effectRef idx="0">
            <a:schemeClr val="accent1"/>
          </a:effectRef>
          <a:fontRef idx="minor">
            <a:schemeClr val="tx1"/>
          </a:fontRef>
        </p:style>
      </p:cxnSp>
      <p:cxnSp>
        <p:nvCxnSpPr>
          <p:cNvPr id="92" name="连接符: 肘形 91">
            <a:extLst>
              <a:ext uri="{FF2B5EF4-FFF2-40B4-BE49-F238E27FC236}">
                <a16:creationId xmlns:a16="http://schemas.microsoft.com/office/drawing/2014/main" id="{0310A06B-9F45-4436-BA9A-58FA1FAC9CC2}"/>
              </a:ext>
            </a:extLst>
          </p:cNvPr>
          <p:cNvCxnSpPr>
            <a:endCxn id="45" idx="0"/>
          </p:cNvCxnSpPr>
          <p:nvPr/>
        </p:nvCxnSpPr>
        <p:spPr>
          <a:xfrm>
            <a:off x="3610681" y="2812226"/>
            <a:ext cx="1962402" cy="168282"/>
          </a:xfrm>
          <a:prstGeom prst="bentConnector2">
            <a:avLst/>
          </a:prstGeom>
          <a:ln>
            <a:solidFill>
              <a:srgbClr val="70AD47"/>
            </a:solidFill>
            <a:tailEnd type="triangle"/>
          </a:ln>
        </p:spPr>
        <p:style>
          <a:lnRef idx="1">
            <a:schemeClr val="accent1"/>
          </a:lnRef>
          <a:fillRef idx="0">
            <a:schemeClr val="accent1"/>
          </a:fillRef>
          <a:effectRef idx="0">
            <a:schemeClr val="accent1"/>
          </a:effectRef>
          <a:fontRef idx="minor">
            <a:schemeClr val="tx1"/>
          </a:fontRef>
        </p:style>
      </p:cxnSp>
      <p:cxnSp>
        <p:nvCxnSpPr>
          <p:cNvPr id="94" name="直接连接符 93">
            <a:extLst>
              <a:ext uri="{FF2B5EF4-FFF2-40B4-BE49-F238E27FC236}">
                <a16:creationId xmlns:a16="http://schemas.microsoft.com/office/drawing/2014/main" id="{AE38E467-CBEB-4E87-BC20-53C8D6B9212B}"/>
              </a:ext>
            </a:extLst>
          </p:cNvPr>
          <p:cNvCxnSpPr>
            <a:cxnSpLocks/>
          </p:cNvCxnSpPr>
          <p:nvPr/>
        </p:nvCxnSpPr>
        <p:spPr>
          <a:xfrm>
            <a:off x="4556092" y="2407862"/>
            <a:ext cx="1312334" cy="0"/>
          </a:xfrm>
          <a:prstGeom prst="line">
            <a:avLst/>
          </a:prstGeom>
          <a:ln>
            <a:solidFill>
              <a:srgbClr val="70AD47"/>
            </a:solidFill>
          </a:ln>
        </p:spPr>
        <p:style>
          <a:lnRef idx="1">
            <a:schemeClr val="accent1"/>
          </a:lnRef>
          <a:fillRef idx="0">
            <a:schemeClr val="accent1"/>
          </a:fillRef>
          <a:effectRef idx="0">
            <a:schemeClr val="accent1"/>
          </a:effectRef>
          <a:fontRef idx="minor">
            <a:schemeClr val="tx1"/>
          </a:fontRef>
        </p:style>
      </p:cxnSp>
      <p:cxnSp>
        <p:nvCxnSpPr>
          <p:cNvPr id="99" name="直接连接符 98">
            <a:extLst>
              <a:ext uri="{FF2B5EF4-FFF2-40B4-BE49-F238E27FC236}">
                <a16:creationId xmlns:a16="http://schemas.microsoft.com/office/drawing/2014/main" id="{A1508812-60DE-4A59-8FEC-4750121B832C}"/>
              </a:ext>
            </a:extLst>
          </p:cNvPr>
          <p:cNvCxnSpPr>
            <a:cxnSpLocks/>
            <a:stCxn id="43" idx="3"/>
            <a:endCxn id="44" idx="2"/>
          </p:cNvCxnSpPr>
          <p:nvPr/>
        </p:nvCxnSpPr>
        <p:spPr>
          <a:xfrm flipV="1">
            <a:off x="4564500" y="2407862"/>
            <a:ext cx="706180" cy="309994"/>
          </a:xfrm>
          <a:prstGeom prst="line">
            <a:avLst/>
          </a:prstGeom>
          <a:ln>
            <a:solidFill>
              <a:srgbClr val="70AD47"/>
            </a:solidFill>
          </a:ln>
        </p:spPr>
        <p:style>
          <a:lnRef idx="1">
            <a:schemeClr val="accent1"/>
          </a:lnRef>
          <a:fillRef idx="0">
            <a:schemeClr val="accent1"/>
          </a:fillRef>
          <a:effectRef idx="0">
            <a:schemeClr val="accent1"/>
          </a:effectRef>
          <a:fontRef idx="minor">
            <a:schemeClr val="tx1"/>
          </a:fontRef>
        </p:style>
      </p:cxnSp>
      <p:cxnSp>
        <p:nvCxnSpPr>
          <p:cNvPr id="102" name="直接箭头连接符 101">
            <a:extLst>
              <a:ext uri="{FF2B5EF4-FFF2-40B4-BE49-F238E27FC236}">
                <a16:creationId xmlns:a16="http://schemas.microsoft.com/office/drawing/2014/main" id="{569BEC2D-2B61-48CD-BCE8-39E5F7A02878}"/>
              </a:ext>
            </a:extLst>
          </p:cNvPr>
          <p:cNvCxnSpPr>
            <a:stCxn id="45" idx="2"/>
            <a:endCxn id="24" idx="0"/>
          </p:cNvCxnSpPr>
          <p:nvPr/>
        </p:nvCxnSpPr>
        <p:spPr>
          <a:xfrm flipH="1">
            <a:off x="5568083" y="3488339"/>
            <a:ext cx="5000" cy="208067"/>
          </a:xfrm>
          <a:prstGeom prst="straightConnector1">
            <a:avLst/>
          </a:prstGeom>
          <a:ln>
            <a:solidFill>
              <a:srgbClr val="70AD47"/>
            </a:solidFill>
            <a:tailEnd type="triangle"/>
          </a:ln>
        </p:spPr>
        <p:style>
          <a:lnRef idx="1">
            <a:schemeClr val="accent1"/>
          </a:lnRef>
          <a:fillRef idx="0">
            <a:schemeClr val="accent1"/>
          </a:fillRef>
          <a:effectRef idx="0">
            <a:schemeClr val="accent1"/>
          </a:effectRef>
          <a:fontRef idx="minor">
            <a:schemeClr val="tx1"/>
          </a:fontRef>
        </p:style>
      </p:cxnSp>
      <p:cxnSp>
        <p:nvCxnSpPr>
          <p:cNvPr id="104" name="直接箭头连接符 103">
            <a:extLst>
              <a:ext uri="{FF2B5EF4-FFF2-40B4-BE49-F238E27FC236}">
                <a16:creationId xmlns:a16="http://schemas.microsoft.com/office/drawing/2014/main" id="{50A5FC15-52E0-4E88-8C71-312108777DAC}"/>
              </a:ext>
            </a:extLst>
          </p:cNvPr>
          <p:cNvCxnSpPr>
            <a:stCxn id="24" idx="2"/>
            <a:endCxn id="48" idx="0"/>
          </p:cNvCxnSpPr>
          <p:nvPr/>
        </p:nvCxnSpPr>
        <p:spPr>
          <a:xfrm flipH="1">
            <a:off x="5559204" y="4079665"/>
            <a:ext cx="8879" cy="241381"/>
          </a:xfrm>
          <a:prstGeom prst="straightConnector1">
            <a:avLst/>
          </a:prstGeom>
          <a:ln>
            <a:solidFill>
              <a:srgbClr val="70AD47"/>
            </a:solidFill>
            <a:tailEnd type="triangle"/>
          </a:ln>
        </p:spPr>
        <p:style>
          <a:lnRef idx="1">
            <a:schemeClr val="accent1"/>
          </a:lnRef>
          <a:fillRef idx="0">
            <a:schemeClr val="accent1"/>
          </a:fillRef>
          <a:effectRef idx="0">
            <a:schemeClr val="accent1"/>
          </a:effectRef>
          <a:fontRef idx="minor">
            <a:schemeClr val="tx1"/>
          </a:fontRef>
        </p:style>
      </p:cxnSp>
      <p:cxnSp>
        <p:nvCxnSpPr>
          <p:cNvPr id="106" name="直接箭头连接符 105">
            <a:extLst>
              <a:ext uri="{FF2B5EF4-FFF2-40B4-BE49-F238E27FC236}">
                <a16:creationId xmlns:a16="http://schemas.microsoft.com/office/drawing/2014/main" id="{C7B5C653-00B4-4314-ABB1-62B263B389F2}"/>
              </a:ext>
            </a:extLst>
          </p:cNvPr>
          <p:cNvCxnSpPr>
            <a:stCxn id="48" idx="2"/>
            <a:endCxn id="26" idx="0"/>
          </p:cNvCxnSpPr>
          <p:nvPr/>
        </p:nvCxnSpPr>
        <p:spPr>
          <a:xfrm>
            <a:off x="5559204" y="4551878"/>
            <a:ext cx="325" cy="220666"/>
          </a:xfrm>
          <a:prstGeom prst="straightConnector1">
            <a:avLst/>
          </a:prstGeom>
          <a:ln>
            <a:solidFill>
              <a:srgbClr val="70AD47"/>
            </a:solidFill>
            <a:tailEnd type="triangle"/>
          </a:ln>
        </p:spPr>
        <p:style>
          <a:lnRef idx="1">
            <a:schemeClr val="accent1"/>
          </a:lnRef>
          <a:fillRef idx="0">
            <a:schemeClr val="accent1"/>
          </a:fillRef>
          <a:effectRef idx="0">
            <a:schemeClr val="accent1"/>
          </a:effectRef>
          <a:fontRef idx="minor">
            <a:schemeClr val="tx1"/>
          </a:fontRef>
        </p:style>
      </p:cxnSp>
      <p:cxnSp>
        <p:nvCxnSpPr>
          <p:cNvPr id="110" name="直接箭头连接符 109">
            <a:extLst>
              <a:ext uri="{FF2B5EF4-FFF2-40B4-BE49-F238E27FC236}">
                <a16:creationId xmlns:a16="http://schemas.microsoft.com/office/drawing/2014/main" id="{1FF2821A-D034-4E16-8BD6-18DF79EA2C29}"/>
              </a:ext>
            </a:extLst>
          </p:cNvPr>
          <p:cNvCxnSpPr>
            <a:stCxn id="26" idx="2"/>
            <a:endCxn id="50" idx="0"/>
          </p:cNvCxnSpPr>
          <p:nvPr/>
        </p:nvCxnSpPr>
        <p:spPr>
          <a:xfrm>
            <a:off x="5559529" y="5122918"/>
            <a:ext cx="0" cy="203174"/>
          </a:xfrm>
          <a:prstGeom prst="straightConnector1">
            <a:avLst/>
          </a:prstGeom>
          <a:ln>
            <a:solidFill>
              <a:srgbClr val="70AD47"/>
            </a:solidFill>
            <a:tailEnd type="triangle"/>
          </a:ln>
        </p:spPr>
        <p:style>
          <a:lnRef idx="1">
            <a:schemeClr val="accent1"/>
          </a:lnRef>
          <a:fillRef idx="0">
            <a:schemeClr val="accent1"/>
          </a:fillRef>
          <a:effectRef idx="0">
            <a:schemeClr val="accent1"/>
          </a:effectRef>
          <a:fontRef idx="minor">
            <a:schemeClr val="tx1"/>
          </a:fontRef>
        </p:style>
      </p:cxnSp>
      <p:cxnSp>
        <p:nvCxnSpPr>
          <p:cNvPr id="112" name="直接箭头连接符 111">
            <a:extLst>
              <a:ext uri="{FF2B5EF4-FFF2-40B4-BE49-F238E27FC236}">
                <a16:creationId xmlns:a16="http://schemas.microsoft.com/office/drawing/2014/main" id="{7B43D905-5805-4033-8BDF-907B35CC32FB}"/>
              </a:ext>
            </a:extLst>
          </p:cNvPr>
          <p:cNvCxnSpPr>
            <a:stCxn id="50" idx="2"/>
            <a:endCxn id="52" idx="0"/>
          </p:cNvCxnSpPr>
          <p:nvPr/>
        </p:nvCxnSpPr>
        <p:spPr>
          <a:xfrm>
            <a:off x="5559529" y="5556924"/>
            <a:ext cx="5356" cy="242416"/>
          </a:xfrm>
          <a:prstGeom prst="straightConnector1">
            <a:avLst/>
          </a:prstGeom>
          <a:ln>
            <a:solidFill>
              <a:srgbClr val="70AD47"/>
            </a:solidFill>
            <a:tailEnd type="triangle"/>
          </a:ln>
        </p:spPr>
        <p:style>
          <a:lnRef idx="1">
            <a:schemeClr val="accent1"/>
          </a:lnRef>
          <a:fillRef idx="0">
            <a:schemeClr val="accent1"/>
          </a:fillRef>
          <a:effectRef idx="0">
            <a:schemeClr val="accent1"/>
          </a:effectRef>
          <a:fontRef idx="minor">
            <a:schemeClr val="tx1"/>
          </a:fontRef>
        </p:style>
      </p:cxnSp>
      <p:cxnSp>
        <p:nvCxnSpPr>
          <p:cNvPr id="114" name="直接箭头连接符 113">
            <a:extLst>
              <a:ext uri="{FF2B5EF4-FFF2-40B4-BE49-F238E27FC236}">
                <a16:creationId xmlns:a16="http://schemas.microsoft.com/office/drawing/2014/main" id="{545ABE81-AB2D-41DD-85EE-C0EE7EC953C6}"/>
              </a:ext>
            </a:extLst>
          </p:cNvPr>
          <p:cNvCxnSpPr>
            <a:stCxn id="52" idx="2"/>
            <a:endCxn id="30" idx="0"/>
          </p:cNvCxnSpPr>
          <p:nvPr/>
        </p:nvCxnSpPr>
        <p:spPr>
          <a:xfrm>
            <a:off x="5564885" y="6030172"/>
            <a:ext cx="4464" cy="191591"/>
          </a:xfrm>
          <a:prstGeom prst="straightConnector1">
            <a:avLst/>
          </a:prstGeom>
          <a:ln>
            <a:solidFill>
              <a:srgbClr val="70AD47"/>
            </a:solidFill>
            <a:tailEnd type="triangle"/>
          </a:ln>
        </p:spPr>
        <p:style>
          <a:lnRef idx="1">
            <a:schemeClr val="accent1"/>
          </a:lnRef>
          <a:fillRef idx="0">
            <a:schemeClr val="accent1"/>
          </a:fillRef>
          <a:effectRef idx="0">
            <a:schemeClr val="accent1"/>
          </a:effectRef>
          <a:fontRef idx="minor">
            <a:schemeClr val="tx1"/>
          </a:fontRef>
        </p:style>
      </p:cxnSp>
      <p:cxnSp>
        <p:nvCxnSpPr>
          <p:cNvPr id="118" name="直接箭头连接符 117">
            <a:extLst>
              <a:ext uri="{FF2B5EF4-FFF2-40B4-BE49-F238E27FC236}">
                <a16:creationId xmlns:a16="http://schemas.microsoft.com/office/drawing/2014/main" id="{9BC847F0-28E8-4236-B434-1F6B8EC23DF8}"/>
              </a:ext>
            </a:extLst>
          </p:cNvPr>
          <p:cNvCxnSpPr>
            <a:stCxn id="56" idx="2"/>
            <a:endCxn id="57" idx="0"/>
          </p:cNvCxnSpPr>
          <p:nvPr/>
        </p:nvCxnSpPr>
        <p:spPr>
          <a:xfrm>
            <a:off x="8944233" y="2072032"/>
            <a:ext cx="3576" cy="20167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0" name="直接箭头连接符 119">
            <a:extLst>
              <a:ext uri="{FF2B5EF4-FFF2-40B4-BE49-F238E27FC236}">
                <a16:creationId xmlns:a16="http://schemas.microsoft.com/office/drawing/2014/main" id="{66558CC3-C994-4D36-9A59-C191D9025F4E}"/>
              </a:ext>
            </a:extLst>
          </p:cNvPr>
          <p:cNvCxnSpPr>
            <a:cxnSpLocks/>
            <a:stCxn id="57" idx="2"/>
            <a:endCxn id="58" idx="0"/>
          </p:cNvCxnSpPr>
          <p:nvPr/>
        </p:nvCxnSpPr>
        <p:spPr>
          <a:xfrm flipH="1">
            <a:off x="8944232" y="2643034"/>
            <a:ext cx="3577" cy="221655"/>
          </a:xfrm>
          <a:prstGeom prst="straightConnector1">
            <a:avLst/>
          </a:prstGeom>
          <a:ln>
            <a:tailEnd type="triangle"/>
          </a:ln>
        </p:spPr>
        <p:style>
          <a:lnRef idx="1">
            <a:schemeClr val="accent6"/>
          </a:lnRef>
          <a:fillRef idx="0">
            <a:schemeClr val="accent6"/>
          </a:fillRef>
          <a:effectRef idx="0">
            <a:schemeClr val="accent6"/>
          </a:effectRef>
          <a:fontRef idx="minor">
            <a:schemeClr val="tx1"/>
          </a:fontRef>
        </p:style>
      </p:cxnSp>
      <p:cxnSp>
        <p:nvCxnSpPr>
          <p:cNvPr id="124" name="连接符: 肘形 123">
            <a:extLst>
              <a:ext uri="{FF2B5EF4-FFF2-40B4-BE49-F238E27FC236}">
                <a16:creationId xmlns:a16="http://schemas.microsoft.com/office/drawing/2014/main" id="{31094A1F-256F-48A3-948C-6B8F36DE7698}"/>
              </a:ext>
            </a:extLst>
          </p:cNvPr>
          <p:cNvCxnSpPr>
            <a:stCxn id="58" idx="2"/>
            <a:endCxn id="60" idx="0"/>
          </p:cNvCxnSpPr>
          <p:nvPr/>
        </p:nvCxnSpPr>
        <p:spPr>
          <a:xfrm rot="5400000">
            <a:off x="8466388" y="2994444"/>
            <a:ext cx="250383" cy="705307"/>
          </a:xfrm>
          <a:prstGeom prst="bentConnector3">
            <a:avLst>
              <a:gd name="adj1" fmla="val 28726"/>
            </a:avLst>
          </a:prstGeom>
          <a:ln>
            <a:tailEnd type="triangle"/>
          </a:ln>
        </p:spPr>
        <p:style>
          <a:lnRef idx="1">
            <a:schemeClr val="accent6"/>
          </a:lnRef>
          <a:fillRef idx="0">
            <a:schemeClr val="accent6"/>
          </a:fillRef>
          <a:effectRef idx="0">
            <a:schemeClr val="accent6"/>
          </a:effectRef>
          <a:fontRef idx="minor">
            <a:schemeClr val="tx1"/>
          </a:fontRef>
        </p:style>
      </p:cxnSp>
      <p:cxnSp>
        <p:nvCxnSpPr>
          <p:cNvPr id="126" name="连接符: 肘形 125">
            <a:extLst>
              <a:ext uri="{FF2B5EF4-FFF2-40B4-BE49-F238E27FC236}">
                <a16:creationId xmlns:a16="http://schemas.microsoft.com/office/drawing/2014/main" id="{5A59669F-E29E-4739-9A93-7C00973D0F0E}"/>
              </a:ext>
            </a:extLst>
          </p:cNvPr>
          <p:cNvCxnSpPr>
            <a:stCxn id="58" idx="2"/>
            <a:endCxn id="61" idx="0"/>
          </p:cNvCxnSpPr>
          <p:nvPr/>
        </p:nvCxnSpPr>
        <p:spPr>
          <a:xfrm rot="16200000" flipH="1">
            <a:off x="9161625" y="3004513"/>
            <a:ext cx="253706" cy="688492"/>
          </a:xfrm>
          <a:prstGeom prst="bentConnector3">
            <a:avLst>
              <a:gd name="adj1" fmla="val 29005"/>
            </a:avLst>
          </a:prstGeom>
          <a:ln>
            <a:tailEnd type="triangle"/>
          </a:ln>
        </p:spPr>
        <p:style>
          <a:lnRef idx="1">
            <a:schemeClr val="accent6"/>
          </a:lnRef>
          <a:fillRef idx="0">
            <a:schemeClr val="accent6"/>
          </a:fillRef>
          <a:effectRef idx="0">
            <a:schemeClr val="accent6"/>
          </a:effectRef>
          <a:fontRef idx="minor">
            <a:schemeClr val="tx1"/>
          </a:fontRef>
        </p:style>
      </p:cxnSp>
      <p:cxnSp>
        <p:nvCxnSpPr>
          <p:cNvPr id="131" name="直接箭头连接符 130">
            <a:extLst>
              <a:ext uri="{FF2B5EF4-FFF2-40B4-BE49-F238E27FC236}">
                <a16:creationId xmlns:a16="http://schemas.microsoft.com/office/drawing/2014/main" id="{241808A8-DF37-45DF-BDB2-CAB601EE90FD}"/>
              </a:ext>
            </a:extLst>
          </p:cNvPr>
          <p:cNvCxnSpPr>
            <a:cxnSpLocks/>
            <a:stCxn id="61" idx="2"/>
            <a:endCxn id="21" idx="0"/>
          </p:cNvCxnSpPr>
          <p:nvPr/>
        </p:nvCxnSpPr>
        <p:spPr>
          <a:xfrm>
            <a:off x="9632724" y="3706444"/>
            <a:ext cx="4698" cy="162670"/>
          </a:xfrm>
          <a:prstGeom prst="straightConnector1">
            <a:avLst/>
          </a:prstGeom>
          <a:ln>
            <a:tailEnd type="triangle"/>
          </a:ln>
        </p:spPr>
        <p:style>
          <a:lnRef idx="1">
            <a:schemeClr val="accent6"/>
          </a:lnRef>
          <a:fillRef idx="0">
            <a:schemeClr val="accent6"/>
          </a:fillRef>
          <a:effectRef idx="0">
            <a:schemeClr val="accent6"/>
          </a:effectRef>
          <a:fontRef idx="minor">
            <a:schemeClr val="tx1"/>
          </a:fontRef>
        </p:style>
      </p:cxnSp>
      <p:cxnSp>
        <p:nvCxnSpPr>
          <p:cNvPr id="135" name="直接箭头连接符 134">
            <a:extLst>
              <a:ext uri="{FF2B5EF4-FFF2-40B4-BE49-F238E27FC236}">
                <a16:creationId xmlns:a16="http://schemas.microsoft.com/office/drawing/2014/main" id="{B854AB99-8A5A-4E26-A599-534826F79A26}"/>
              </a:ext>
            </a:extLst>
          </p:cNvPr>
          <p:cNvCxnSpPr>
            <a:stCxn id="21" idx="2"/>
            <a:endCxn id="63" idx="0"/>
          </p:cNvCxnSpPr>
          <p:nvPr/>
        </p:nvCxnSpPr>
        <p:spPr>
          <a:xfrm>
            <a:off x="9637422" y="4179527"/>
            <a:ext cx="2426" cy="231173"/>
          </a:xfrm>
          <a:prstGeom prst="straightConnector1">
            <a:avLst/>
          </a:prstGeom>
          <a:ln>
            <a:tailEnd type="triangle"/>
          </a:ln>
        </p:spPr>
        <p:style>
          <a:lnRef idx="1">
            <a:schemeClr val="accent6"/>
          </a:lnRef>
          <a:fillRef idx="0">
            <a:schemeClr val="accent6"/>
          </a:fillRef>
          <a:effectRef idx="0">
            <a:schemeClr val="accent6"/>
          </a:effectRef>
          <a:fontRef idx="minor">
            <a:schemeClr val="tx1"/>
          </a:fontRef>
        </p:style>
      </p:cxnSp>
      <p:cxnSp>
        <p:nvCxnSpPr>
          <p:cNvPr id="137" name="直接连接符 136">
            <a:extLst>
              <a:ext uri="{FF2B5EF4-FFF2-40B4-BE49-F238E27FC236}">
                <a16:creationId xmlns:a16="http://schemas.microsoft.com/office/drawing/2014/main" id="{88C81867-6356-43EF-B2F5-800D96FCD0EB}"/>
              </a:ext>
            </a:extLst>
          </p:cNvPr>
          <p:cNvCxnSpPr>
            <a:cxnSpLocks/>
            <a:stCxn id="21" idx="3"/>
            <a:endCxn id="65" idx="1"/>
          </p:cNvCxnSpPr>
          <p:nvPr/>
        </p:nvCxnSpPr>
        <p:spPr>
          <a:xfrm flipV="1">
            <a:off x="10076003" y="4024152"/>
            <a:ext cx="425890" cy="169"/>
          </a:xfrm>
          <a:prstGeom prst="line">
            <a:avLst/>
          </a:prstGeom>
        </p:spPr>
        <p:style>
          <a:lnRef idx="1">
            <a:schemeClr val="accent6"/>
          </a:lnRef>
          <a:fillRef idx="0">
            <a:schemeClr val="accent6"/>
          </a:fillRef>
          <a:effectRef idx="0">
            <a:schemeClr val="accent6"/>
          </a:effectRef>
          <a:fontRef idx="minor">
            <a:schemeClr val="tx1"/>
          </a:fontRef>
        </p:style>
      </p:cxnSp>
      <p:cxnSp>
        <p:nvCxnSpPr>
          <p:cNvPr id="140" name="直接连接符 139">
            <a:extLst>
              <a:ext uri="{FF2B5EF4-FFF2-40B4-BE49-F238E27FC236}">
                <a16:creationId xmlns:a16="http://schemas.microsoft.com/office/drawing/2014/main" id="{B7B50795-5ECC-484D-9D4B-B861AC43F5A9}"/>
              </a:ext>
            </a:extLst>
          </p:cNvPr>
          <p:cNvCxnSpPr/>
          <p:nvPr/>
        </p:nvCxnSpPr>
        <p:spPr>
          <a:xfrm>
            <a:off x="10501893" y="3562487"/>
            <a:ext cx="0" cy="923330"/>
          </a:xfrm>
          <a:prstGeom prst="line">
            <a:avLst/>
          </a:prstGeom>
        </p:spPr>
        <p:style>
          <a:lnRef idx="1">
            <a:schemeClr val="accent6"/>
          </a:lnRef>
          <a:fillRef idx="0">
            <a:schemeClr val="accent6"/>
          </a:fillRef>
          <a:effectRef idx="0">
            <a:schemeClr val="accent6"/>
          </a:effectRef>
          <a:fontRef idx="minor">
            <a:schemeClr val="tx1"/>
          </a:fontRef>
        </p:style>
      </p:cxnSp>
      <p:cxnSp>
        <p:nvCxnSpPr>
          <p:cNvPr id="142" name="连接符: 肘形 141">
            <a:extLst>
              <a:ext uri="{FF2B5EF4-FFF2-40B4-BE49-F238E27FC236}">
                <a16:creationId xmlns:a16="http://schemas.microsoft.com/office/drawing/2014/main" id="{ECF7E8B7-42A9-40ED-BA09-6BCE25A69A97}"/>
              </a:ext>
            </a:extLst>
          </p:cNvPr>
          <p:cNvCxnSpPr>
            <a:stCxn id="24" idx="3"/>
            <a:endCxn id="50" idx="3"/>
          </p:cNvCxnSpPr>
          <p:nvPr/>
        </p:nvCxnSpPr>
        <p:spPr>
          <a:xfrm>
            <a:off x="6321419" y="3888036"/>
            <a:ext cx="80648" cy="1553472"/>
          </a:xfrm>
          <a:prstGeom prst="bentConnector3">
            <a:avLst>
              <a:gd name="adj1" fmla="val 603612"/>
            </a:avLst>
          </a:prstGeom>
          <a:ln>
            <a:tailEnd type="triangle"/>
          </a:ln>
        </p:spPr>
        <p:style>
          <a:lnRef idx="1">
            <a:schemeClr val="accent6"/>
          </a:lnRef>
          <a:fillRef idx="0">
            <a:schemeClr val="accent6"/>
          </a:fillRef>
          <a:effectRef idx="0">
            <a:schemeClr val="accent6"/>
          </a:effectRef>
          <a:fontRef idx="minor">
            <a:schemeClr val="tx1"/>
          </a:fontRef>
        </p:style>
      </p:cxnSp>
      <p:cxnSp>
        <p:nvCxnSpPr>
          <p:cNvPr id="145" name="直接连接符 144">
            <a:extLst>
              <a:ext uri="{FF2B5EF4-FFF2-40B4-BE49-F238E27FC236}">
                <a16:creationId xmlns:a16="http://schemas.microsoft.com/office/drawing/2014/main" id="{65C3D89B-FA18-4D60-A7FA-77327C5DE856}"/>
              </a:ext>
            </a:extLst>
          </p:cNvPr>
          <p:cNvCxnSpPr>
            <a:cxnSpLocks/>
          </p:cNvCxnSpPr>
          <p:nvPr/>
        </p:nvCxnSpPr>
        <p:spPr>
          <a:xfrm>
            <a:off x="7162518" y="4920830"/>
            <a:ext cx="0" cy="623272"/>
          </a:xfrm>
          <a:prstGeom prst="line">
            <a:avLst/>
          </a:prstGeom>
        </p:spPr>
        <p:style>
          <a:lnRef idx="1">
            <a:schemeClr val="accent6"/>
          </a:lnRef>
          <a:fillRef idx="0">
            <a:schemeClr val="accent6"/>
          </a:fillRef>
          <a:effectRef idx="0">
            <a:schemeClr val="accent6"/>
          </a:effectRef>
          <a:fontRef idx="minor">
            <a:schemeClr val="tx1"/>
          </a:fontRef>
        </p:style>
      </p:cxnSp>
      <p:cxnSp>
        <p:nvCxnSpPr>
          <p:cNvPr id="148" name="直接连接符 147">
            <a:extLst>
              <a:ext uri="{FF2B5EF4-FFF2-40B4-BE49-F238E27FC236}">
                <a16:creationId xmlns:a16="http://schemas.microsoft.com/office/drawing/2014/main" id="{033E3424-4EB1-44A7-8FBB-9F4B212EC0F2}"/>
              </a:ext>
            </a:extLst>
          </p:cNvPr>
          <p:cNvCxnSpPr>
            <a:cxnSpLocks/>
            <a:endCxn id="55" idx="1"/>
          </p:cNvCxnSpPr>
          <p:nvPr/>
        </p:nvCxnSpPr>
        <p:spPr>
          <a:xfrm>
            <a:off x="6810343" y="4512451"/>
            <a:ext cx="352175" cy="709953"/>
          </a:xfrm>
          <a:prstGeom prst="line">
            <a:avLst/>
          </a:prstGeom>
        </p:spPr>
        <p:style>
          <a:lnRef idx="1">
            <a:schemeClr val="accent6"/>
          </a:lnRef>
          <a:fillRef idx="0">
            <a:schemeClr val="accent6"/>
          </a:fillRef>
          <a:effectRef idx="0">
            <a:schemeClr val="accent6"/>
          </a:effectRef>
          <a:fontRef idx="minor">
            <a:schemeClr val="tx1"/>
          </a:fontRef>
        </p:style>
      </p:cxnSp>
      <p:cxnSp>
        <p:nvCxnSpPr>
          <p:cNvPr id="151" name="连接符: 肘形 150">
            <a:extLst>
              <a:ext uri="{FF2B5EF4-FFF2-40B4-BE49-F238E27FC236}">
                <a16:creationId xmlns:a16="http://schemas.microsoft.com/office/drawing/2014/main" id="{2A1E962C-9791-4BC1-AF0D-16DC4A1D59B2}"/>
              </a:ext>
            </a:extLst>
          </p:cNvPr>
          <p:cNvCxnSpPr>
            <a:stCxn id="63" idx="1"/>
            <a:endCxn id="45" idx="3"/>
          </p:cNvCxnSpPr>
          <p:nvPr/>
        </p:nvCxnSpPr>
        <p:spPr>
          <a:xfrm rot="10800000">
            <a:off x="6646454" y="3234424"/>
            <a:ext cx="2250242" cy="1291692"/>
          </a:xfrm>
          <a:prstGeom prst="bentConnector3">
            <a:avLst>
              <a:gd name="adj1" fmla="val 69726"/>
            </a:avLst>
          </a:prstGeom>
          <a:ln>
            <a:tailEnd type="triangle"/>
          </a:ln>
        </p:spPr>
        <p:style>
          <a:lnRef idx="1">
            <a:schemeClr val="accent6"/>
          </a:lnRef>
          <a:fillRef idx="0">
            <a:schemeClr val="accent6"/>
          </a:fillRef>
          <a:effectRef idx="0">
            <a:schemeClr val="accent6"/>
          </a:effectRef>
          <a:fontRef idx="minor">
            <a:schemeClr val="tx1"/>
          </a:fontRef>
        </p:style>
      </p:cxnSp>
      <p:cxnSp>
        <p:nvCxnSpPr>
          <p:cNvPr id="155" name="直接连接符 154">
            <a:extLst>
              <a:ext uri="{FF2B5EF4-FFF2-40B4-BE49-F238E27FC236}">
                <a16:creationId xmlns:a16="http://schemas.microsoft.com/office/drawing/2014/main" id="{049B5938-1A44-4F35-BFC1-A1E859CB7063}"/>
              </a:ext>
            </a:extLst>
          </p:cNvPr>
          <p:cNvCxnSpPr>
            <a:stCxn id="60" idx="2"/>
          </p:cNvCxnSpPr>
          <p:nvPr/>
        </p:nvCxnSpPr>
        <p:spPr>
          <a:xfrm flipH="1">
            <a:off x="8238924" y="3703121"/>
            <a:ext cx="1" cy="822995"/>
          </a:xfrm>
          <a:prstGeom prst="line">
            <a:avLst/>
          </a:prstGeom>
        </p:spPr>
        <p:style>
          <a:lnRef idx="1">
            <a:schemeClr val="accent6"/>
          </a:lnRef>
          <a:fillRef idx="0">
            <a:schemeClr val="accent6"/>
          </a:fillRef>
          <a:effectRef idx="0">
            <a:schemeClr val="accent6"/>
          </a:effectRef>
          <a:fontRef idx="minor">
            <a:schemeClr val="tx1"/>
          </a:fontRef>
        </p:style>
      </p:cxnSp>
      <p:sp>
        <p:nvSpPr>
          <p:cNvPr id="156" name="文本框 155">
            <a:extLst>
              <a:ext uri="{FF2B5EF4-FFF2-40B4-BE49-F238E27FC236}">
                <a16:creationId xmlns:a16="http://schemas.microsoft.com/office/drawing/2014/main" id="{2FB12F34-D276-4122-93D8-555E2FA11D5A}"/>
              </a:ext>
            </a:extLst>
          </p:cNvPr>
          <p:cNvSpPr txBox="1"/>
          <p:nvPr/>
        </p:nvSpPr>
        <p:spPr>
          <a:xfrm>
            <a:off x="7979263" y="3800778"/>
            <a:ext cx="600164" cy="553998"/>
          </a:xfrm>
          <a:prstGeom prst="rect">
            <a:avLst/>
          </a:prstGeom>
          <a:noFill/>
        </p:spPr>
        <p:txBody>
          <a:bodyPr vert="eaVert" wrap="none" rtlCol="0">
            <a:spAutoFit/>
          </a:bodyPr>
          <a:lstStyle/>
          <a:p>
            <a:pPr algn="ctr">
              <a:lnSpc>
                <a:spcPct val="150000"/>
              </a:lnSpc>
            </a:pPr>
            <a:r>
              <a:rPr lang="zh-CN" altLang="en-US" sz="900" dirty="0">
                <a:solidFill>
                  <a:schemeClr val="bg1"/>
                </a:solidFill>
              </a:rPr>
              <a:t>直接</a:t>
            </a:r>
            <a:endParaRPr lang="en-US" altLang="zh-CN" sz="900" dirty="0">
              <a:solidFill>
                <a:schemeClr val="bg1"/>
              </a:solidFill>
            </a:endParaRPr>
          </a:p>
          <a:p>
            <a:pPr algn="ctr">
              <a:lnSpc>
                <a:spcPct val="150000"/>
              </a:lnSpc>
            </a:pPr>
            <a:r>
              <a:rPr lang="zh-CN" altLang="en-US" sz="900" dirty="0">
                <a:solidFill>
                  <a:schemeClr val="bg1"/>
                </a:solidFill>
              </a:rPr>
              <a:t>进入人工</a:t>
            </a:r>
          </a:p>
        </p:txBody>
      </p:sp>
      <p:cxnSp>
        <p:nvCxnSpPr>
          <p:cNvPr id="167" name="连接符: 肘形 166">
            <a:extLst>
              <a:ext uri="{FF2B5EF4-FFF2-40B4-BE49-F238E27FC236}">
                <a16:creationId xmlns:a16="http://schemas.microsoft.com/office/drawing/2014/main" id="{E069D65E-406F-4980-ACAE-9A6605C8E017}"/>
              </a:ext>
            </a:extLst>
          </p:cNvPr>
          <p:cNvCxnSpPr>
            <a:stCxn id="2" idx="2"/>
            <a:endCxn id="56" idx="0"/>
          </p:cNvCxnSpPr>
          <p:nvPr/>
        </p:nvCxnSpPr>
        <p:spPr>
          <a:xfrm rot="16200000" flipH="1">
            <a:off x="7107715" y="4681"/>
            <a:ext cx="449849" cy="3223187"/>
          </a:xfrm>
          <a:prstGeom prst="bentConnector3">
            <a:avLst/>
          </a:prstGeom>
          <a:ln>
            <a:tailEnd type="triangle"/>
          </a:ln>
        </p:spPr>
        <p:style>
          <a:lnRef idx="1">
            <a:schemeClr val="accent6"/>
          </a:lnRef>
          <a:fillRef idx="0">
            <a:schemeClr val="accent6"/>
          </a:fillRef>
          <a:effectRef idx="0">
            <a:schemeClr val="accent6"/>
          </a:effectRef>
          <a:fontRef idx="minor">
            <a:schemeClr val="tx1"/>
          </a:fontRef>
        </p:style>
      </p:cxnSp>
    </p:spTree>
    <p:extLst>
      <p:ext uri="{BB962C8B-B14F-4D97-AF65-F5344CB8AC3E}">
        <p14:creationId xmlns:p14="http://schemas.microsoft.com/office/powerpoint/2010/main" val="3982933610"/>
      </p:ext>
    </p:extLst>
  </p:cSld>
  <p:clrMapOvr>
    <a:masterClrMapping/>
  </p:clrMapOvr>
  <p:transition spd="med">
    <p:random/>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图片 32">
            <a:extLst>
              <a:ext uri="{FF2B5EF4-FFF2-40B4-BE49-F238E27FC236}">
                <a16:creationId xmlns:a16="http://schemas.microsoft.com/office/drawing/2014/main" id="{92BDC178-83C1-461E-A91C-F9B5D8AE3D23}"/>
              </a:ext>
            </a:extLst>
          </p:cNvPr>
          <p:cNvPicPr>
            <a:picLocks noChangeAspect="1"/>
          </p:cNvPicPr>
          <p:nvPr/>
        </p:nvPicPr>
        <p:blipFill rotWithShape="1">
          <a:blip r:embed="rId3" cstate="print"/>
          <a:srcRect/>
          <a:stretch>
            <a:fillRect/>
          </a:stretch>
        </p:blipFill>
        <p:spPr>
          <a:xfrm>
            <a:off x="459740" y="404111"/>
            <a:ext cx="631190" cy="603885"/>
          </a:xfrm>
          <a:custGeom>
            <a:avLst/>
            <a:gdLst>
              <a:gd name="connsiteX0" fmla="*/ 328653 w 657306"/>
              <a:gd name="connsiteY0" fmla="*/ 0 h 629920"/>
              <a:gd name="connsiteX1" fmla="*/ 657306 w 657306"/>
              <a:gd name="connsiteY1" fmla="*/ 314960 h 629920"/>
              <a:gd name="connsiteX2" fmla="*/ 328653 w 657306"/>
              <a:gd name="connsiteY2" fmla="*/ 629920 h 629920"/>
              <a:gd name="connsiteX3" fmla="*/ 0 w 657306"/>
              <a:gd name="connsiteY3" fmla="*/ 314960 h 629920"/>
              <a:gd name="connsiteX4" fmla="*/ 328653 w 657306"/>
              <a:gd name="connsiteY4" fmla="*/ 0 h 6299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7306" h="629920">
                <a:moveTo>
                  <a:pt x="328653" y="0"/>
                </a:moveTo>
                <a:cubicBezTo>
                  <a:pt x="510163" y="0"/>
                  <a:pt x="657306" y="141012"/>
                  <a:pt x="657306" y="314960"/>
                </a:cubicBezTo>
                <a:cubicBezTo>
                  <a:pt x="657306" y="488908"/>
                  <a:pt x="510163" y="629920"/>
                  <a:pt x="328653" y="629920"/>
                </a:cubicBezTo>
                <a:cubicBezTo>
                  <a:pt x="147143" y="629920"/>
                  <a:pt x="0" y="488908"/>
                  <a:pt x="0" y="314960"/>
                </a:cubicBezTo>
                <a:cubicBezTo>
                  <a:pt x="0" y="141012"/>
                  <a:pt x="147143" y="0"/>
                  <a:pt x="328653" y="0"/>
                </a:cubicBezTo>
                <a:close/>
              </a:path>
            </a:pathLst>
          </a:custGeom>
        </p:spPr>
      </p:pic>
      <p:sp>
        <p:nvSpPr>
          <p:cNvPr id="34" name="矩形 33">
            <a:extLst>
              <a:ext uri="{FF2B5EF4-FFF2-40B4-BE49-F238E27FC236}">
                <a16:creationId xmlns:a16="http://schemas.microsoft.com/office/drawing/2014/main" id="{F0CF4530-03C8-46A5-9E0D-05FF6CF3B397}"/>
              </a:ext>
            </a:extLst>
          </p:cNvPr>
          <p:cNvSpPr/>
          <p:nvPr/>
        </p:nvSpPr>
        <p:spPr>
          <a:xfrm>
            <a:off x="1217295" y="413665"/>
            <a:ext cx="3467616" cy="584775"/>
          </a:xfrm>
          <a:prstGeom prst="rect">
            <a:avLst/>
          </a:prstGeom>
        </p:spPr>
        <p:txBody>
          <a:bodyPr wrap="none">
            <a:spAutoFit/>
          </a:bodyPr>
          <a:lstStyle/>
          <a:p>
            <a:pPr lvl="0"/>
            <a:r>
              <a:rPr lang="zh-CN" altLang="en-US" sz="3200" b="1" dirty="0">
                <a:gradFill>
                  <a:gsLst>
                    <a:gs pos="0">
                      <a:srgbClr val="13A39C"/>
                    </a:gs>
                    <a:gs pos="35000">
                      <a:srgbClr val="1B90A8"/>
                    </a:gs>
                    <a:gs pos="67000">
                      <a:srgbClr val="4276AB"/>
                    </a:gs>
                    <a:gs pos="100000">
                      <a:srgbClr val="5E5CA3"/>
                    </a:gs>
                  </a:gsLst>
                  <a:lin ang="0" scaled="0"/>
                </a:gradFill>
                <a:latin typeface="Noto Sans S Chinese Medium" panose="020B0600000000000000" charset="-122"/>
                <a:ea typeface="Noto Sans S Chinese Medium" panose="020B0600000000000000" charset="-122"/>
                <a:cs typeface="WenQuanYi Micro Hei" panose="020B0606030804020204" pitchFamily="34" charset="-122"/>
                <a:sym typeface="Bahnschrift" panose="020B0502040204020203" pitchFamily="34" charset="0"/>
              </a:rPr>
              <a:t>呼入智能客服流程</a:t>
            </a:r>
          </a:p>
        </p:txBody>
      </p:sp>
      <p:sp>
        <p:nvSpPr>
          <p:cNvPr id="4" name="菱形 3">
            <a:extLst>
              <a:ext uri="{FF2B5EF4-FFF2-40B4-BE49-F238E27FC236}">
                <a16:creationId xmlns:a16="http://schemas.microsoft.com/office/drawing/2014/main" id="{4C71976C-65BB-4415-AAF4-CBBD7D0535E1}"/>
              </a:ext>
            </a:extLst>
          </p:cNvPr>
          <p:cNvSpPr/>
          <p:nvPr/>
        </p:nvSpPr>
        <p:spPr>
          <a:xfrm>
            <a:off x="1162485" y="3245359"/>
            <a:ext cx="1125814" cy="534915"/>
          </a:xfrm>
          <a:prstGeom prst="diamond">
            <a:avLst/>
          </a:prstGeom>
          <a:noFill/>
          <a:ln>
            <a:solidFill>
              <a:srgbClr val="2D8C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菱形 13">
            <a:extLst>
              <a:ext uri="{FF2B5EF4-FFF2-40B4-BE49-F238E27FC236}">
                <a16:creationId xmlns:a16="http://schemas.microsoft.com/office/drawing/2014/main" id="{7F56693C-F900-4906-847E-4C27DD1CB085}"/>
              </a:ext>
            </a:extLst>
          </p:cNvPr>
          <p:cNvSpPr/>
          <p:nvPr/>
        </p:nvSpPr>
        <p:spPr>
          <a:xfrm>
            <a:off x="6617732" y="2833201"/>
            <a:ext cx="1047704" cy="584775"/>
          </a:xfrm>
          <a:prstGeom prst="diamond">
            <a:avLst/>
          </a:prstGeom>
          <a:noFill/>
          <a:ln>
            <a:solidFill>
              <a:srgbClr val="2D8C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菱形 17">
            <a:extLst>
              <a:ext uri="{FF2B5EF4-FFF2-40B4-BE49-F238E27FC236}">
                <a16:creationId xmlns:a16="http://schemas.microsoft.com/office/drawing/2014/main" id="{110F6DAF-09AB-4F19-9FE7-3E74623FED23}"/>
              </a:ext>
            </a:extLst>
          </p:cNvPr>
          <p:cNvSpPr/>
          <p:nvPr/>
        </p:nvSpPr>
        <p:spPr>
          <a:xfrm>
            <a:off x="9272028" y="2830785"/>
            <a:ext cx="990100" cy="584775"/>
          </a:xfrm>
          <a:prstGeom prst="diamond">
            <a:avLst/>
          </a:prstGeom>
          <a:noFill/>
          <a:ln>
            <a:solidFill>
              <a:srgbClr val="2D8C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菱形 21">
            <a:extLst>
              <a:ext uri="{FF2B5EF4-FFF2-40B4-BE49-F238E27FC236}">
                <a16:creationId xmlns:a16="http://schemas.microsoft.com/office/drawing/2014/main" id="{980EF3F7-53BD-4B03-BD2B-42BE28AA9748}"/>
              </a:ext>
            </a:extLst>
          </p:cNvPr>
          <p:cNvSpPr/>
          <p:nvPr/>
        </p:nvSpPr>
        <p:spPr>
          <a:xfrm>
            <a:off x="5050301" y="3659777"/>
            <a:ext cx="1139265" cy="529115"/>
          </a:xfrm>
          <a:prstGeom prst="diamond">
            <a:avLst/>
          </a:prstGeom>
          <a:noFill/>
          <a:ln>
            <a:solidFill>
              <a:srgbClr val="2D8C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菱形 24">
            <a:extLst>
              <a:ext uri="{FF2B5EF4-FFF2-40B4-BE49-F238E27FC236}">
                <a16:creationId xmlns:a16="http://schemas.microsoft.com/office/drawing/2014/main" id="{391B0094-E8B8-42DD-ABF1-D59AC85C7DB6}"/>
              </a:ext>
            </a:extLst>
          </p:cNvPr>
          <p:cNvSpPr/>
          <p:nvPr/>
        </p:nvSpPr>
        <p:spPr>
          <a:xfrm>
            <a:off x="2687958" y="5123339"/>
            <a:ext cx="1105731" cy="584775"/>
          </a:xfrm>
          <a:prstGeom prst="diamond">
            <a:avLst/>
          </a:prstGeom>
          <a:noFill/>
          <a:ln>
            <a:solidFill>
              <a:srgbClr val="2D8C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39" name="连接符: 肘形 38">
            <a:extLst>
              <a:ext uri="{FF2B5EF4-FFF2-40B4-BE49-F238E27FC236}">
                <a16:creationId xmlns:a16="http://schemas.microsoft.com/office/drawing/2014/main" id="{3523DF79-0A7B-469F-A510-1B7327925F94}"/>
              </a:ext>
            </a:extLst>
          </p:cNvPr>
          <p:cNvCxnSpPr>
            <a:cxnSpLocks/>
            <a:stCxn id="79" idx="3"/>
            <a:endCxn id="85" idx="1"/>
          </p:cNvCxnSpPr>
          <p:nvPr/>
        </p:nvCxnSpPr>
        <p:spPr>
          <a:xfrm flipV="1">
            <a:off x="3694651" y="3125588"/>
            <a:ext cx="260527" cy="380088"/>
          </a:xfrm>
          <a:prstGeom prst="bentConnector3">
            <a:avLst/>
          </a:prstGeom>
          <a:ln>
            <a:tailEnd type="triangle"/>
          </a:ln>
        </p:spPr>
        <p:style>
          <a:lnRef idx="1">
            <a:schemeClr val="accent6"/>
          </a:lnRef>
          <a:fillRef idx="0">
            <a:schemeClr val="accent6"/>
          </a:fillRef>
          <a:effectRef idx="0">
            <a:schemeClr val="accent6"/>
          </a:effectRef>
          <a:fontRef idx="minor">
            <a:schemeClr val="tx1"/>
          </a:fontRef>
        </p:style>
      </p:cxnSp>
      <p:cxnSp>
        <p:nvCxnSpPr>
          <p:cNvPr id="41" name="连接符: 肘形 40">
            <a:extLst>
              <a:ext uri="{FF2B5EF4-FFF2-40B4-BE49-F238E27FC236}">
                <a16:creationId xmlns:a16="http://schemas.microsoft.com/office/drawing/2014/main" id="{D0115771-DD31-4505-BCA1-F6D03B6DFB8F}"/>
              </a:ext>
            </a:extLst>
          </p:cNvPr>
          <p:cNvCxnSpPr>
            <a:cxnSpLocks/>
            <a:stCxn id="79" idx="3"/>
          </p:cNvCxnSpPr>
          <p:nvPr/>
        </p:nvCxnSpPr>
        <p:spPr>
          <a:xfrm>
            <a:off x="3694651" y="3505676"/>
            <a:ext cx="254385" cy="438582"/>
          </a:xfrm>
          <a:prstGeom prst="bentConnector3">
            <a:avLst/>
          </a:prstGeom>
          <a:ln>
            <a:tailEnd type="triangle"/>
          </a:ln>
        </p:spPr>
        <p:style>
          <a:lnRef idx="1">
            <a:schemeClr val="accent6"/>
          </a:lnRef>
          <a:fillRef idx="0">
            <a:schemeClr val="accent6"/>
          </a:fillRef>
          <a:effectRef idx="0">
            <a:schemeClr val="accent6"/>
          </a:effectRef>
          <a:fontRef idx="minor">
            <a:schemeClr val="tx1"/>
          </a:fontRef>
        </p:style>
      </p:cxnSp>
      <p:sp>
        <p:nvSpPr>
          <p:cNvPr id="59" name="文本框 58">
            <a:extLst>
              <a:ext uri="{FF2B5EF4-FFF2-40B4-BE49-F238E27FC236}">
                <a16:creationId xmlns:a16="http://schemas.microsoft.com/office/drawing/2014/main" id="{965920A5-6984-4B08-9BAE-F3D0F0F83590}"/>
              </a:ext>
            </a:extLst>
          </p:cNvPr>
          <p:cNvSpPr txBox="1"/>
          <p:nvPr/>
        </p:nvSpPr>
        <p:spPr>
          <a:xfrm>
            <a:off x="1230458" y="1490455"/>
            <a:ext cx="989373" cy="230832"/>
          </a:xfrm>
          <a:prstGeom prst="rect">
            <a:avLst/>
          </a:prstGeom>
          <a:gradFill flip="none" rotWithShape="1">
            <a:gsLst>
              <a:gs pos="0">
                <a:srgbClr val="2D8CF0">
                  <a:shade val="30000"/>
                  <a:satMod val="115000"/>
                </a:srgbClr>
              </a:gs>
              <a:gs pos="50000">
                <a:srgbClr val="2D8CF0">
                  <a:shade val="67500"/>
                  <a:satMod val="115000"/>
                </a:srgbClr>
              </a:gs>
              <a:gs pos="100000">
                <a:srgbClr val="2D8CF0">
                  <a:shade val="100000"/>
                  <a:satMod val="115000"/>
                </a:srgbClr>
              </a:gs>
            </a:gsLst>
            <a:lin ang="16200000" scaled="1"/>
            <a:tileRect/>
          </a:gradFill>
          <a:ln>
            <a:solidFill>
              <a:srgbClr val="2D8CF0"/>
            </a:solidFill>
          </a:ln>
        </p:spPr>
        <p:txBody>
          <a:bodyPr wrap="none" rtlCol="0">
            <a:spAutoFit/>
          </a:bodyPr>
          <a:lstStyle/>
          <a:p>
            <a:r>
              <a:rPr lang="zh-CN" altLang="en-US" sz="900" dirty="0">
                <a:solidFill>
                  <a:schemeClr val="bg1"/>
                </a:solidFill>
              </a:rPr>
              <a:t>  拨打</a:t>
            </a:r>
            <a:r>
              <a:rPr lang="en-US" altLang="zh-CN" sz="900" dirty="0">
                <a:solidFill>
                  <a:schemeClr val="bg1"/>
                </a:solidFill>
              </a:rPr>
              <a:t>400XXXX  </a:t>
            </a:r>
            <a:endParaRPr lang="zh-CN" altLang="en-US" sz="900" dirty="0">
              <a:solidFill>
                <a:schemeClr val="bg1"/>
              </a:solidFill>
            </a:endParaRPr>
          </a:p>
        </p:txBody>
      </p:sp>
      <p:sp>
        <p:nvSpPr>
          <p:cNvPr id="61" name="文本框 60">
            <a:extLst>
              <a:ext uri="{FF2B5EF4-FFF2-40B4-BE49-F238E27FC236}">
                <a16:creationId xmlns:a16="http://schemas.microsoft.com/office/drawing/2014/main" id="{812EA680-75E4-4C25-878D-B774459E2C3A}"/>
              </a:ext>
            </a:extLst>
          </p:cNvPr>
          <p:cNvSpPr txBox="1"/>
          <p:nvPr/>
        </p:nvSpPr>
        <p:spPr>
          <a:xfrm>
            <a:off x="1200843" y="2062416"/>
            <a:ext cx="1050810" cy="230832"/>
          </a:xfrm>
          <a:prstGeom prst="rect">
            <a:avLst/>
          </a:prstGeom>
          <a:noFill/>
          <a:ln>
            <a:solidFill>
              <a:srgbClr val="2D8CF0"/>
            </a:solidFill>
          </a:ln>
        </p:spPr>
        <p:txBody>
          <a:bodyPr wrap="square" rtlCol="0">
            <a:spAutoFit/>
          </a:bodyPr>
          <a:lstStyle/>
          <a:p>
            <a:r>
              <a:rPr lang="en-US" altLang="zh-CN" sz="900" dirty="0">
                <a:solidFill>
                  <a:schemeClr val="bg1"/>
                </a:solidFill>
              </a:rPr>
              <a:t>IVR</a:t>
            </a:r>
            <a:r>
              <a:rPr lang="zh-CN" altLang="en-US" sz="900" dirty="0">
                <a:solidFill>
                  <a:schemeClr val="bg1"/>
                </a:solidFill>
              </a:rPr>
              <a:t>询问转接系统</a:t>
            </a:r>
          </a:p>
        </p:txBody>
      </p:sp>
      <p:sp>
        <p:nvSpPr>
          <p:cNvPr id="62" name="文本框 61">
            <a:extLst>
              <a:ext uri="{FF2B5EF4-FFF2-40B4-BE49-F238E27FC236}">
                <a16:creationId xmlns:a16="http://schemas.microsoft.com/office/drawing/2014/main" id="{8267C2C5-FB26-4266-B6E4-5A0B2CEF18F1}"/>
              </a:ext>
            </a:extLst>
          </p:cNvPr>
          <p:cNvSpPr txBox="1"/>
          <p:nvPr/>
        </p:nvSpPr>
        <p:spPr>
          <a:xfrm>
            <a:off x="1182820" y="2675431"/>
            <a:ext cx="1093472" cy="230832"/>
          </a:xfrm>
          <a:prstGeom prst="rect">
            <a:avLst/>
          </a:prstGeom>
          <a:noFill/>
          <a:ln>
            <a:solidFill>
              <a:srgbClr val="2D8CF0"/>
            </a:solidFill>
          </a:ln>
        </p:spPr>
        <p:txBody>
          <a:bodyPr wrap="square" rtlCol="0">
            <a:spAutoFit/>
          </a:bodyPr>
          <a:lstStyle/>
          <a:p>
            <a:r>
              <a:rPr lang="en-US" altLang="zh-CN" sz="900" dirty="0">
                <a:solidFill>
                  <a:schemeClr val="bg1"/>
                </a:solidFill>
              </a:rPr>
              <a:t>IVR</a:t>
            </a:r>
            <a:r>
              <a:rPr lang="zh-CN" altLang="en-US" sz="900" dirty="0">
                <a:solidFill>
                  <a:schemeClr val="bg1"/>
                </a:solidFill>
              </a:rPr>
              <a:t>询问转接模块</a:t>
            </a:r>
          </a:p>
        </p:txBody>
      </p:sp>
      <p:sp>
        <p:nvSpPr>
          <p:cNvPr id="72" name="文本框 71">
            <a:extLst>
              <a:ext uri="{FF2B5EF4-FFF2-40B4-BE49-F238E27FC236}">
                <a16:creationId xmlns:a16="http://schemas.microsoft.com/office/drawing/2014/main" id="{A6E7895F-2521-4CE0-B6D5-20C375F43821}"/>
              </a:ext>
            </a:extLst>
          </p:cNvPr>
          <p:cNvSpPr txBox="1"/>
          <p:nvPr/>
        </p:nvSpPr>
        <p:spPr>
          <a:xfrm>
            <a:off x="1374470" y="3312021"/>
            <a:ext cx="761747" cy="369332"/>
          </a:xfrm>
          <a:prstGeom prst="rect">
            <a:avLst/>
          </a:prstGeom>
          <a:noFill/>
        </p:spPr>
        <p:txBody>
          <a:bodyPr wrap="none" rtlCol="0">
            <a:spAutoFit/>
          </a:bodyPr>
          <a:lstStyle/>
          <a:p>
            <a:pPr algn="ctr"/>
            <a:r>
              <a:rPr lang="zh-CN" altLang="en-US" sz="900" dirty="0">
                <a:solidFill>
                  <a:schemeClr val="bg1"/>
                </a:solidFill>
              </a:rPr>
              <a:t>模块客服</a:t>
            </a:r>
            <a:endParaRPr lang="en-US" altLang="zh-CN" sz="900" dirty="0">
              <a:solidFill>
                <a:schemeClr val="bg1"/>
              </a:solidFill>
            </a:endParaRPr>
          </a:p>
          <a:p>
            <a:pPr algn="ctr"/>
            <a:r>
              <a:rPr lang="zh-CN" altLang="en-US" sz="900" dirty="0">
                <a:solidFill>
                  <a:schemeClr val="bg1"/>
                </a:solidFill>
              </a:rPr>
              <a:t>忙线不忙线</a:t>
            </a:r>
          </a:p>
        </p:txBody>
      </p:sp>
      <p:sp>
        <p:nvSpPr>
          <p:cNvPr id="79" name="文本框 78">
            <a:extLst>
              <a:ext uri="{FF2B5EF4-FFF2-40B4-BE49-F238E27FC236}">
                <a16:creationId xmlns:a16="http://schemas.microsoft.com/office/drawing/2014/main" id="{D5FFC87F-1D3E-47F8-BC94-B2ED6E17595D}"/>
              </a:ext>
            </a:extLst>
          </p:cNvPr>
          <p:cNvSpPr txBox="1"/>
          <p:nvPr/>
        </p:nvSpPr>
        <p:spPr>
          <a:xfrm>
            <a:off x="2722278" y="3251760"/>
            <a:ext cx="972373" cy="507831"/>
          </a:xfrm>
          <a:prstGeom prst="rect">
            <a:avLst/>
          </a:prstGeom>
          <a:noFill/>
          <a:ln>
            <a:solidFill>
              <a:srgbClr val="2D8CF0"/>
            </a:solidFill>
          </a:ln>
        </p:spPr>
        <p:txBody>
          <a:bodyPr wrap="square" rtlCol="0">
            <a:spAutoFit/>
          </a:bodyPr>
          <a:lstStyle/>
          <a:p>
            <a:r>
              <a:rPr lang="zh-CN" altLang="en-US" sz="900" dirty="0">
                <a:solidFill>
                  <a:schemeClr val="bg1"/>
                </a:solidFill>
              </a:rPr>
              <a:t>告知用户排队人 数。</a:t>
            </a:r>
            <a:r>
              <a:rPr lang="en-US" altLang="zh-CN" sz="900" dirty="0">
                <a:solidFill>
                  <a:schemeClr val="bg1"/>
                </a:solidFill>
              </a:rPr>
              <a:t>IVR</a:t>
            </a:r>
            <a:r>
              <a:rPr lang="zh-CN" altLang="en-US" sz="900" dirty="0">
                <a:solidFill>
                  <a:schemeClr val="bg1"/>
                </a:solidFill>
              </a:rPr>
              <a:t>询问进入 以下模式</a:t>
            </a:r>
          </a:p>
        </p:txBody>
      </p:sp>
      <p:sp>
        <p:nvSpPr>
          <p:cNvPr id="83" name="文本框 82">
            <a:extLst>
              <a:ext uri="{FF2B5EF4-FFF2-40B4-BE49-F238E27FC236}">
                <a16:creationId xmlns:a16="http://schemas.microsoft.com/office/drawing/2014/main" id="{A0FEDE8C-706C-41E6-932B-2263C1C1C190}"/>
              </a:ext>
            </a:extLst>
          </p:cNvPr>
          <p:cNvSpPr txBox="1"/>
          <p:nvPr/>
        </p:nvSpPr>
        <p:spPr>
          <a:xfrm>
            <a:off x="2263750" y="3280181"/>
            <a:ext cx="492850" cy="230832"/>
          </a:xfrm>
          <a:prstGeom prst="rect">
            <a:avLst/>
          </a:prstGeom>
          <a:noFill/>
        </p:spPr>
        <p:txBody>
          <a:bodyPr wrap="square" rtlCol="0">
            <a:spAutoFit/>
          </a:bodyPr>
          <a:lstStyle/>
          <a:p>
            <a:r>
              <a:rPr lang="zh-CN" altLang="en-US" sz="900" dirty="0">
                <a:solidFill>
                  <a:schemeClr val="bg1"/>
                </a:solidFill>
              </a:rPr>
              <a:t>忙线</a:t>
            </a:r>
          </a:p>
        </p:txBody>
      </p:sp>
      <p:sp>
        <p:nvSpPr>
          <p:cNvPr id="85" name="文本框 84">
            <a:extLst>
              <a:ext uri="{FF2B5EF4-FFF2-40B4-BE49-F238E27FC236}">
                <a16:creationId xmlns:a16="http://schemas.microsoft.com/office/drawing/2014/main" id="{E4D3ED84-A259-463A-8F48-EBDAD4FEB98B}"/>
              </a:ext>
            </a:extLst>
          </p:cNvPr>
          <p:cNvSpPr txBox="1"/>
          <p:nvPr/>
        </p:nvSpPr>
        <p:spPr>
          <a:xfrm>
            <a:off x="3955178" y="2940922"/>
            <a:ext cx="844597" cy="369332"/>
          </a:xfrm>
          <a:prstGeom prst="rect">
            <a:avLst/>
          </a:prstGeom>
          <a:noFill/>
          <a:ln>
            <a:solidFill>
              <a:srgbClr val="2D8CF0"/>
            </a:solidFill>
          </a:ln>
        </p:spPr>
        <p:txBody>
          <a:bodyPr wrap="square" rtlCol="0">
            <a:spAutoFit/>
          </a:bodyPr>
          <a:lstStyle/>
          <a:p>
            <a:pPr algn="ctr"/>
            <a:r>
              <a:rPr lang="zh-CN" altLang="en-US" sz="900" dirty="0">
                <a:solidFill>
                  <a:schemeClr val="bg1"/>
                </a:solidFill>
              </a:rPr>
              <a:t>按“</a:t>
            </a:r>
            <a:r>
              <a:rPr lang="en-US" altLang="zh-CN" sz="900" dirty="0">
                <a:solidFill>
                  <a:schemeClr val="bg1"/>
                </a:solidFill>
              </a:rPr>
              <a:t>1”</a:t>
            </a:r>
            <a:r>
              <a:rPr lang="zh-CN" altLang="en-US" sz="900" dirty="0">
                <a:solidFill>
                  <a:schemeClr val="bg1"/>
                </a:solidFill>
              </a:rPr>
              <a:t>进入</a:t>
            </a:r>
            <a:endParaRPr lang="en-US" altLang="zh-CN" sz="900" dirty="0">
              <a:solidFill>
                <a:schemeClr val="bg1"/>
              </a:solidFill>
            </a:endParaRPr>
          </a:p>
          <a:p>
            <a:pPr algn="ctr"/>
            <a:r>
              <a:rPr lang="zh-CN" altLang="en-US" sz="900" dirty="0">
                <a:solidFill>
                  <a:schemeClr val="bg1"/>
                </a:solidFill>
              </a:rPr>
              <a:t>机器人应答</a:t>
            </a:r>
          </a:p>
        </p:txBody>
      </p:sp>
      <p:sp>
        <p:nvSpPr>
          <p:cNvPr id="93" name="文本框 92">
            <a:extLst>
              <a:ext uri="{FF2B5EF4-FFF2-40B4-BE49-F238E27FC236}">
                <a16:creationId xmlns:a16="http://schemas.microsoft.com/office/drawing/2014/main" id="{496A1694-5995-4B6D-9D15-86360507CE8E}"/>
              </a:ext>
            </a:extLst>
          </p:cNvPr>
          <p:cNvSpPr txBox="1"/>
          <p:nvPr/>
        </p:nvSpPr>
        <p:spPr>
          <a:xfrm>
            <a:off x="3949036" y="3739341"/>
            <a:ext cx="826874" cy="369332"/>
          </a:xfrm>
          <a:prstGeom prst="rect">
            <a:avLst/>
          </a:prstGeom>
          <a:noFill/>
          <a:ln>
            <a:solidFill>
              <a:srgbClr val="2D8CF0"/>
            </a:solidFill>
          </a:ln>
        </p:spPr>
        <p:txBody>
          <a:bodyPr wrap="square" rtlCol="0">
            <a:spAutoFit/>
          </a:bodyPr>
          <a:lstStyle/>
          <a:p>
            <a:pPr algn="ctr"/>
            <a:r>
              <a:rPr lang="zh-CN" altLang="en-US" sz="900" dirty="0">
                <a:solidFill>
                  <a:schemeClr val="bg1"/>
                </a:solidFill>
              </a:rPr>
              <a:t>按“</a:t>
            </a:r>
            <a:r>
              <a:rPr lang="en-US" altLang="zh-CN" sz="900" dirty="0">
                <a:solidFill>
                  <a:schemeClr val="bg1"/>
                </a:solidFill>
              </a:rPr>
              <a:t>2”</a:t>
            </a:r>
            <a:r>
              <a:rPr lang="zh-CN" altLang="en-US" sz="900" dirty="0">
                <a:solidFill>
                  <a:schemeClr val="bg1"/>
                </a:solidFill>
              </a:rPr>
              <a:t>进入 排队模式</a:t>
            </a:r>
          </a:p>
        </p:txBody>
      </p:sp>
      <p:sp>
        <p:nvSpPr>
          <p:cNvPr id="107" name="文本框 106">
            <a:extLst>
              <a:ext uri="{FF2B5EF4-FFF2-40B4-BE49-F238E27FC236}">
                <a16:creationId xmlns:a16="http://schemas.microsoft.com/office/drawing/2014/main" id="{6FA4FD66-8AAD-4B01-BA59-086232CD608B}"/>
              </a:ext>
            </a:extLst>
          </p:cNvPr>
          <p:cNvSpPr txBox="1"/>
          <p:nvPr/>
        </p:nvSpPr>
        <p:spPr>
          <a:xfrm>
            <a:off x="5000463" y="2876581"/>
            <a:ext cx="1232678" cy="507831"/>
          </a:xfrm>
          <a:prstGeom prst="rect">
            <a:avLst/>
          </a:prstGeom>
          <a:noFill/>
          <a:ln>
            <a:solidFill>
              <a:srgbClr val="2D8CF0"/>
            </a:solidFill>
          </a:ln>
        </p:spPr>
        <p:txBody>
          <a:bodyPr wrap="square" rtlCol="0">
            <a:spAutoFit/>
          </a:bodyPr>
          <a:lstStyle/>
          <a:p>
            <a:pPr algn="ctr"/>
            <a:r>
              <a:rPr lang="zh-CN" altLang="en-US" sz="900" dirty="0">
                <a:solidFill>
                  <a:schemeClr val="bg1"/>
                </a:solidFill>
              </a:rPr>
              <a:t>根据知识库进行 应答，用户即时 通弹出机器人聊 天窗</a:t>
            </a:r>
          </a:p>
        </p:txBody>
      </p:sp>
      <p:sp>
        <p:nvSpPr>
          <p:cNvPr id="111" name="文本框 110">
            <a:extLst>
              <a:ext uri="{FF2B5EF4-FFF2-40B4-BE49-F238E27FC236}">
                <a16:creationId xmlns:a16="http://schemas.microsoft.com/office/drawing/2014/main" id="{05C0B62E-4124-4B84-BA8D-5CEA62E4D071}"/>
              </a:ext>
            </a:extLst>
          </p:cNvPr>
          <p:cNvSpPr txBox="1"/>
          <p:nvPr/>
        </p:nvSpPr>
        <p:spPr>
          <a:xfrm>
            <a:off x="6807778" y="3019867"/>
            <a:ext cx="646331" cy="230832"/>
          </a:xfrm>
          <a:prstGeom prst="rect">
            <a:avLst/>
          </a:prstGeom>
          <a:noFill/>
        </p:spPr>
        <p:txBody>
          <a:bodyPr wrap="none" rtlCol="0">
            <a:spAutoFit/>
          </a:bodyPr>
          <a:lstStyle/>
          <a:p>
            <a:r>
              <a:rPr lang="zh-CN" altLang="en-US" sz="900" dirty="0">
                <a:solidFill>
                  <a:schemeClr val="bg1"/>
                </a:solidFill>
              </a:rPr>
              <a:t>能够回答</a:t>
            </a:r>
          </a:p>
        </p:txBody>
      </p:sp>
      <p:sp>
        <p:nvSpPr>
          <p:cNvPr id="114" name="文本框 113">
            <a:extLst>
              <a:ext uri="{FF2B5EF4-FFF2-40B4-BE49-F238E27FC236}">
                <a16:creationId xmlns:a16="http://schemas.microsoft.com/office/drawing/2014/main" id="{540D92B8-39F3-4AA5-ACD2-3020C87B86B1}"/>
              </a:ext>
            </a:extLst>
          </p:cNvPr>
          <p:cNvSpPr txBox="1"/>
          <p:nvPr/>
        </p:nvSpPr>
        <p:spPr>
          <a:xfrm>
            <a:off x="6447995" y="1950791"/>
            <a:ext cx="1378174" cy="507831"/>
          </a:xfrm>
          <a:prstGeom prst="rect">
            <a:avLst/>
          </a:prstGeom>
          <a:noFill/>
          <a:ln>
            <a:solidFill>
              <a:srgbClr val="2D8CF0"/>
            </a:solidFill>
          </a:ln>
        </p:spPr>
        <p:txBody>
          <a:bodyPr wrap="square" rtlCol="0">
            <a:spAutoFit/>
          </a:bodyPr>
          <a:lstStyle/>
          <a:p>
            <a:pPr algn="ctr"/>
            <a:r>
              <a:rPr lang="zh-CN" altLang="en-US" sz="900" dirty="0">
                <a:solidFill>
                  <a:schemeClr val="bg1"/>
                </a:solidFill>
              </a:rPr>
              <a:t>信息、知 识库问题 答案自动 生成工单 （一个应 答一个工 单）</a:t>
            </a:r>
          </a:p>
        </p:txBody>
      </p:sp>
      <p:sp>
        <p:nvSpPr>
          <p:cNvPr id="119" name="文本框 118">
            <a:extLst>
              <a:ext uri="{FF2B5EF4-FFF2-40B4-BE49-F238E27FC236}">
                <a16:creationId xmlns:a16="http://schemas.microsoft.com/office/drawing/2014/main" id="{D16E1529-97EE-4027-9E29-FDCE3CD829C6}"/>
              </a:ext>
            </a:extLst>
          </p:cNvPr>
          <p:cNvSpPr txBox="1"/>
          <p:nvPr/>
        </p:nvSpPr>
        <p:spPr>
          <a:xfrm>
            <a:off x="6567449" y="1136332"/>
            <a:ext cx="1139266" cy="507831"/>
          </a:xfrm>
          <a:prstGeom prst="rect">
            <a:avLst/>
          </a:prstGeom>
          <a:noFill/>
          <a:ln>
            <a:solidFill>
              <a:srgbClr val="2D8CF0"/>
            </a:solidFill>
          </a:ln>
        </p:spPr>
        <p:txBody>
          <a:bodyPr wrap="square" rtlCol="0">
            <a:spAutoFit/>
          </a:bodyPr>
          <a:lstStyle/>
          <a:p>
            <a:pPr algn="ctr"/>
            <a:r>
              <a:rPr lang="zh-CN" altLang="en-US" sz="900" dirty="0">
                <a:solidFill>
                  <a:schemeClr val="bg1"/>
                </a:solidFill>
              </a:rPr>
              <a:t>应答完成，语音 提示客户按数字 键进行满意度评 价</a:t>
            </a:r>
          </a:p>
        </p:txBody>
      </p:sp>
      <p:sp>
        <p:nvSpPr>
          <p:cNvPr id="121" name="文本框 120">
            <a:extLst>
              <a:ext uri="{FF2B5EF4-FFF2-40B4-BE49-F238E27FC236}">
                <a16:creationId xmlns:a16="http://schemas.microsoft.com/office/drawing/2014/main" id="{8CDABF5C-FC9E-4A54-8D26-4B7BDDC07AB2}"/>
              </a:ext>
            </a:extLst>
          </p:cNvPr>
          <p:cNvSpPr txBox="1"/>
          <p:nvPr/>
        </p:nvSpPr>
        <p:spPr>
          <a:xfrm>
            <a:off x="6848913" y="2543775"/>
            <a:ext cx="300082" cy="230832"/>
          </a:xfrm>
          <a:prstGeom prst="rect">
            <a:avLst/>
          </a:prstGeom>
          <a:noFill/>
        </p:spPr>
        <p:txBody>
          <a:bodyPr wrap="none" rtlCol="0">
            <a:spAutoFit/>
          </a:bodyPr>
          <a:lstStyle/>
          <a:p>
            <a:r>
              <a:rPr lang="zh-CN" altLang="en-US" sz="900" dirty="0">
                <a:solidFill>
                  <a:schemeClr val="bg1"/>
                </a:solidFill>
              </a:rPr>
              <a:t>是</a:t>
            </a:r>
          </a:p>
        </p:txBody>
      </p:sp>
      <p:sp>
        <p:nvSpPr>
          <p:cNvPr id="122" name="文本框 121">
            <a:extLst>
              <a:ext uri="{FF2B5EF4-FFF2-40B4-BE49-F238E27FC236}">
                <a16:creationId xmlns:a16="http://schemas.microsoft.com/office/drawing/2014/main" id="{74DBF206-86ED-437F-9889-64F050EC5DF4}"/>
              </a:ext>
            </a:extLst>
          </p:cNvPr>
          <p:cNvSpPr txBox="1"/>
          <p:nvPr/>
        </p:nvSpPr>
        <p:spPr>
          <a:xfrm>
            <a:off x="7961201" y="2939984"/>
            <a:ext cx="1029426" cy="369332"/>
          </a:xfrm>
          <a:prstGeom prst="rect">
            <a:avLst/>
          </a:prstGeom>
          <a:noFill/>
          <a:ln>
            <a:solidFill>
              <a:srgbClr val="2D8CF0"/>
            </a:solidFill>
          </a:ln>
        </p:spPr>
        <p:txBody>
          <a:bodyPr wrap="square" rtlCol="0">
            <a:spAutoFit/>
          </a:bodyPr>
          <a:lstStyle/>
          <a:p>
            <a:r>
              <a:rPr lang="zh-CN" altLang="en-US" sz="900" dirty="0">
                <a:solidFill>
                  <a:schemeClr val="bg1"/>
                </a:solidFill>
              </a:rPr>
              <a:t>请问您想问的是 </a:t>
            </a:r>
            <a:r>
              <a:rPr lang="en-US" altLang="zh-CN" sz="900" dirty="0">
                <a:solidFill>
                  <a:schemeClr val="bg1"/>
                </a:solidFill>
              </a:rPr>
              <a:t>(</a:t>
            </a:r>
            <a:r>
              <a:rPr lang="zh-CN" altLang="en-US" sz="900" dirty="0">
                <a:solidFill>
                  <a:schemeClr val="bg1"/>
                </a:solidFill>
              </a:rPr>
              <a:t>匹配相似问 题）</a:t>
            </a:r>
          </a:p>
        </p:txBody>
      </p:sp>
      <p:sp>
        <p:nvSpPr>
          <p:cNvPr id="127" name="文本框 126">
            <a:extLst>
              <a:ext uri="{FF2B5EF4-FFF2-40B4-BE49-F238E27FC236}">
                <a16:creationId xmlns:a16="http://schemas.microsoft.com/office/drawing/2014/main" id="{8BCCD396-ACEE-4110-B574-9DDB76E11A40}"/>
              </a:ext>
            </a:extLst>
          </p:cNvPr>
          <p:cNvSpPr txBox="1"/>
          <p:nvPr/>
        </p:nvSpPr>
        <p:spPr>
          <a:xfrm>
            <a:off x="9128481" y="1950790"/>
            <a:ext cx="1278727" cy="507831"/>
          </a:xfrm>
          <a:prstGeom prst="rect">
            <a:avLst/>
          </a:prstGeom>
          <a:noFill/>
          <a:ln>
            <a:solidFill>
              <a:srgbClr val="2D8CF0"/>
            </a:solidFill>
          </a:ln>
        </p:spPr>
        <p:txBody>
          <a:bodyPr wrap="square" rtlCol="0">
            <a:spAutoFit/>
          </a:bodyPr>
          <a:lstStyle/>
          <a:p>
            <a:pPr algn="ctr"/>
            <a:r>
              <a:rPr lang="zh-CN" altLang="en-US" sz="900" dirty="0">
                <a:solidFill>
                  <a:schemeClr val="bg1"/>
                </a:solidFill>
              </a:rPr>
              <a:t>信息、知 识库问题 答案自动 生成工单 （一个应 答一个工 单）</a:t>
            </a:r>
          </a:p>
        </p:txBody>
      </p:sp>
      <p:sp>
        <p:nvSpPr>
          <p:cNvPr id="128" name="文本框 127">
            <a:extLst>
              <a:ext uri="{FF2B5EF4-FFF2-40B4-BE49-F238E27FC236}">
                <a16:creationId xmlns:a16="http://schemas.microsoft.com/office/drawing/2014/main" id="{5726AC26-E03A-4D87-B115-11F38ECA5311}"/>
              </a:ext>
            </a:extLst>
          </p:cNvPr>
          <p:cNvSpPr txBox="1"/>
          <p:nvPr/>
        </p:nvSpPr>
        <p:spPr>
          <a:xfrm>
            <a:off x="9197293" y="1136332"/>
            <a:ext cx="1139266" cy="507831"/>
          </a:xfrm>
          <a:prstGeom prst="rect">
            <a:avLst/>
          </a:prstGeom>
          <a:noFill/>
          <a:ln>
            <a:solidFill>
              <a:srgbClr val="2D8CF0"/>
            </a:solidFill>
          </a:ln>
        </p:spPr>
        <p:txBody>
          <a:bodyPr wrap="square" rtlCol="0">
            <a:spAutoFit/>
          </a:bodyPr>
          <a:lstStyle/>
          <a:p>
            <a:pPr algn="ctr"/>
            <a:r>
              <a:rPr lang="zh-CN" altLang="en-US" sz="900" dirty="0">
                <a:solidFill>
                  <a:schemeClr val="bg1"/>
                </a:solidFill>
              </a:rPr>
              <a:t>应答完成，语音 提示客户按数字 键进行满意度评 价</a:t>
            </a:r>
          </a:p>
        </p:txBody>
      </p:sp>
      <p:sp>
        <p:nvSpPr>
          <p:cNvPr id="129" name="文本框 128">
            <a:extLst>
              <a:ext uri="{FF2B5EF4-FFF2-40B4-BE49-F238E27FC236}">
                <a16:creationId xmlns:a16="http://schemas.microsoft.com/office/drawing/2014/main" id="{3D3D7F0C-8646-47CC-A0BE-C3326502E308}"/>
              </a:ext>
            </a:extLst>
          </p:cNvPr>
          <p:cNvSpPr txBox="1"/>
          <p:nvPr/>
        </p:nvSpPr>
        <p:spPr>
          <a:xfrm>
            <a:off x="9462417" y="2530801"/>
            <a:ext cx="300082" cy="230832"/>
          </a:xfrm>
          <a:prstGeom prst="rect">
            <a:avLst/>
          </a:prstGeom>
          <a:noFill/>
        </p:spPr>
        <p:txBody>
          <a:bodyPr wrap="none" rtlCol="0">
            <a:spAutoFit/>
          </a:bodyPr>
          <a:lstStyle/>
          <a:p>
            <a:r>
              <a:rPr lang="zh-CN" altLang="en-US" sz="900" dirty="0">
                <a:solidFill>
                  <a:schemeClr val="bg1"/>
                </a:solidFill>
              </a:rPr>
              <a:t>是</a:t>
            </a:r>
          </a:p>
        </p:txBody>
      </p:sp>
      <p:sp>
        <p:nvSpPr>
          <p:cNvPr id="130" name="文本框 129">
            <a:extLst>
              <a:ext uri="{FF2B5EF4-FFF2-40B4-BE49-F238E27FC236}">
                <a16:creationId xmlns:a16="http://schemas.microsoft.com/office/drawing/2014/main" id="{E6BAAE38-1809-488E-99A3-B4DBB6D5D5D0}"/>
              </a:ext>
            </a:extLst>
          </p:cNvPr>
          <p:cNvSpPr txBox="1"/>
          <p:nvPr/>
        </p:nvSpPr>
        <p:spPr>
          <a:xfrm>
            <a:off x="9341836" y="2952848"/>
            <a:ext cx="856933" cy="507831"/>
          </a:xfrm>
          <a:prstGeom prst="rect">
            <a:avLst/>
          </a:prstGeom>
          <a:noFill/>
        </p:spPr>
        <p:txBody>
          <a:bodyPr wrap="square" rtlCol="0">
            <a:spAutoFit/>
          </a:bodyPr>
          <a:lstStyle/>
          <a:p>
            <a:pPr algn="ctr"/>
            <a:r>
              <a:rPr lang="zh-CN" altLang="en-US" sz="900" dirty="0">
                <a:solidFill>
                  <a:schemeClr val="bg1"/>
                </a:solidFill>
              </a:rPr>
              <a:t>是用户想咨询的问 题</a:t>
            </a:r>
          </a:p>
          <a:p>
            <a:pPr algn="ctr"/>
            <a:endParaRPr lang="zh-CN" altLang="en-US" sz="900" dirty="0">
              <a:solidFill>
                <a:schemeClr val="bg1"/>
              </a:solidFill>
            </a:endParaRPr>
          </a:p>
        </p:txBody>
      </p:sp>
      <p:sp>
        <p:nvSpPr>
          <p:cNvPr id="131" name="文本框 130">
            <a:extLst>
              <a:ext uri="{FF2B5EF4-FFF2-40B4-BE49-F238E27FC236}">
                <a16:creationId xmlns:a16="http://schemas.microsoft.com/office/drawing/2014/main" id="{10CAD48D-1F02-4519-B3BF-675FD777F4A4}"/>
              </a:ext>
            </a:extLst>
          </p:cNvPr>
          <p:cNvSpPr txBox="1"/>
          <p:nvPr/>
        </p:nvSpPr>
        <p:spPr>
          <a:xfrm>
            <a:off x="7626120" y="2925290"/>
            <a:ext cx="205736" cy="230832"/>
          </a:xfrm>
          <a:prstGeom prst="rect">
            <a:avLst/>
          </a:prstGeom>
          <a:noFill/>
        </p:spPr>
        <p:txBody>
          <a:bodyPr wrap="square" rtlCol="0">
            <a:spAutoFit/>
          </a:bodyPr>
          <a:lstStyle/>
          <a:p>
            <a:r>
              <a:rPr lang="zh-CN" altLang="en-US" sz="900" dirty="0">
                <a:solidFill>
                  <a:schemeClr val="bg1"/>
                </a:solidFill>
              </a:rPr>
              <a:t>否</a:t>
            </a:r>
          </a:p>
        </p:txBody>
      </p:sp>
      <p:sp>
        <p:nvSpPr>
          <p:cNvPr id="132" name="文本框 131">
            <a:extLst>
              <a:ext uri="{FF2B5EF4-FFF2-40B4-BE49-F238E27FC236}">
                <a16:creationId xmlns:a16="http://schemas.microsoft.com/office/drawing/2014/main" id="{8BEB259F-1408-474A-A6D9-817ABD6287E3}"/>
              </a:ext>
            </a:extLst>
          </p:cNvPr>
          <p:cNvSpPr txBox="1"/>
          <p:nvPr/>
        </p:nvSpPr>
        <p:spPr>
          <a:xfrm>
            <a:off x="10702883" y="2940922"/>
            <a:ext cx="1139266" cy="369332"/>
          </a:xfrm>
          <a:prstGeom prst="rect">
            <a:avLst/>
          </a:prstGeom>
          <a:noFill/>
          <a:ln>
            <a:solidFill>
              <a:srgbClr val="2D8CF0"/>
            </a:solidFill>
          </a:ln>
        </p:spPr>
        <p:txBody>
          <a:bodyPr wrap="square" rtlCol="0">
            <a:spAutoFit/>
          </a:bodyPr>
          <a:lstStyle/>
          <a:p>
            <a:pPr algn="ctr"/>
            <a:r>
              <a:rPr lang="zh-CN" altLang="en-US" sz="900" dirty="0">
                <a:solidFill>
                  <a:schemeClr val="bg1"/>
                </a:solidFill>
              </a:rPr>
              <a:t>提示用户无法应 答，进入排队模 式</a:t>
            </a:r>
          </a:p>
        </p:txBody>
      </p:sp>
      <p:sp>
        <p:nvSpPr>
          <p:cNvPr id="133" name="文本框 132">
            <a:extLst>
              <a:ext uri="{FF2B5EF4-FFF2-40B4-BE49-F238E27FC236}">
                <a16:creationId xmlns:a16="http://schemas.microsoft.com/office/drawing/2014/main" id="{DF30EE19-D058-4529-B5F3-4BF668083BAC}"/>
              </a:ext>
            </a:extLst>
          </p:cNvPr>
          <p:cNvSpPr txBox="1"/>
          <p:nvPr/>
        </p:nvSpPr>
        <p:spPr>
          <a:xfrm>
            <a:off x="10284313" y="2925717"/>
            <a:ext cx="205736" cy="230832"/>
          </a:xfrm>
          <a:prstGeom prst="rect">
            <a:avLst/>
          </a:prstGeom>
          <a:noFill/>
        </p:spPr>
        <p:txBody>
          <a:bodyPr wrap="square" rtlCol="0">
            <a:spAutoFit/>
          </a:bodyPr>
          <a:lstStyle/>
          <a:p>
            <a:r>
              <a:rPr lang="zh-CN" altLang="en-US" sz="900" dirty="0">
                <a:solidFill>
                  <a:schemeClr val="bg1"/>
                </a:solidFill>
              </a:rPr>
              <a:t>否</a:t>
            </a:r>
          </a:p>
        </p:txBody>
      </p:sp>
      <p:sp>
        <p:nvSpPr>
          <p:cNvPr id="136" name="文本框 135">
            <a:extLst>
              <a:ext uri="{FF2B5EF4-FFF2-40B4-BE49-F238E27FC236}">
                <a16:creationId xmlns:a16="http://schemas.microsoft.com/office/drawing/2014/main" id="{A55F89A4-D08A-4EFF-8E94-DEF2DCE064D9}"/>
              </a:ext>
            </a:extLst>
          </p:cNvPr>
          <p:cNvSpPr txBox="1"/>
          <p:nvPr/>
        </p:nvSpPr>
        <p:spPr>
          <a:xfrm>
            <a:off x="6610265" y="3735501"/>
            <a:ext cx="1139266" cy="369332"/>
          </a:xfrm>
          <a:prstGeom prst="rect">
            <a:avLst/>
          </a:prstGeom>
          <a:noFill/>
          <a:ln>
            <a:solidFill>
              <a:srgbClr val="2D8CF0"/>
            </a:solidFill>
          </a:ln>
        </p:spPr>
        <p:txBody>
          <a:bodyPr wrap="square" rtlCol="0">
            <a:spAutoFit/>
          </a:bodyPr>
          <a:lstStyle/>
          <a:p>
            <a:r>
              <a:rPr lang="zh-CN" altLang="en-US" sz="900" dirty="0">
                <a:solidFill>
                  <a:schemeClr val="bg1"/>
                </a:solidFill>
              </a:rPr>
              <a:t>提示用户可挂断 电话，等待客服 回拨</a:t>
            </a:r>
          </a:p>
        </p:txBody>
      </p:sp>
      <p:sp>
        <p:nvSpPr>
          <p:cNvPr id="137" name="文本框 136">
            <a:extLst>
              <a:ext uri="{FF2B5EF4-FFF2-40B4-BE49-F238E27FC236}">
                <a16:creationId xmlns:a16="http://schemas.microsoft.com/office/drawing/2014/main" id="{DEA91823-7E33-416D-92A0-E4E6D35E7881}"/>
              </a:ext>
            </a:extLst>
          </p:cNvPr>
          <p:cNvSpPr txBox="1"/>
          <p:nvPr/>
        </p:nvSpPr>
        <p:spPr>
          <a:xfrm>
            <a:off x="6244260" y="3681526"/>
            <a:ext cx="205736" cy="230832"/>
          </a:xfrm>
          <a:prstGeom prst="rect">
            <a:avLst/>
          </a:prstGeom>
          <a:noFill/>
        </p:spPr>
        <p:txBody>
          <a:bodyPr wrap="square" rtlCol="0">
            <a:spAutoFit/>
          </a:bodyPr>
          <a:lstStyle/>
          <a:p>
            <a:r>
              <a:rPr lang="zh-CN" altLang="en-US" sz="900" dirty="0">
                <a:solidFill>
                  <a:schemeClr val="bg1"/>
                </a:solidFill>
              </a:rPr>
              <a:t>是</a:t>
            </a:r>
          </a:p>
        </p:txBody>
      </p:sp>
      <p:sp>
        <p:nvSpPr>
          <p:cNvPr id="140" name="文本框 139">
            <a:extLst>
              <a:ext uri="{FF2B5EF4-FFF2-40B4-BE49-F238E27FC236}">
                <a16:creationId xmlns:a16="http://schemas.microsoft.com/office/drawing/2014/main" id="{9D57379F-54AC-4CE7-A7EF-73EA0A89E29B}"/>
              </a:ext>
            </a:extLst>
          </p:cNvPr>
          <p:cNvSpPr txBox="1"/>
          <p:nvPr/>
        </p:nvSpPr>
        <p:spPr>
          <a:xfrm>
            <a:off x="5196067" y="3796942"/>
            <a:ext cx="877163" cy="230832"/>
          </a:xfrm>
          <a:prstGeom prst="rect">
            <a:avLst/>
          </a:prstGeom>
          <a:noFill/>
        </p:spPr>
        <p:txBody>
          <a:bodyPr wrap="none" rtlCol="0">
            <a:spAutoFit/>
          </a:bodyPr>
          <a:lstStyle/>
          <a:p>
            <a:r>
              <a:rPr lang="zh-CN" altLang="en-US" sz="900" dirty="0">
                <a:solidFill>
                  <a:schemeClr val="bg1"/>
                </a:solidFill>
              </a:rPr>
              <a:t>进入排队列表</a:t>
            </a:r>
          </a:p>
        </p:txBody>
      </p:sp>
      <p:sp>
        <p:nvSpPr>
          <p:cNvPr id="141" name="文本框 140">
            <a:extLst>
              <a:ext uri="{FF2B5EF4-FFF2-40B4-BE49-F238E27FC236}">
                <a16:creationId xmlns:a16="http://schemas.microsoft.com/office/drawing/2014/main" id="{313224ED-B780-4FFE-8CE5-B8B5A306E15D}"/>
              </a:ext>
            </a:extLst>
          </p:cNvPr>
          <p:cNvSpPr txBox="1"/>
          <p:nvPr/>
        </p:nvSpPr>
        <p:spPr>
          <a:xfrm>
            <a:off x="5656887" y="4242453"/>
            <a:ext cx="205736" cy="230832"/>
          </a:xfrm>
          <a:prstGeom prst="rect">
            <a:avLst/>
          </a:prstGeom>
          <a:noFill/>
        </p:spPr>
        <p:txBody>
          <a:bodyPr wrap="square" rtlCol="0">
            <a:spAutoFit/>
          </a:bodyPr>
          <a:lstStyle/>
          <a:p>
            <a:r>
              <a:rPr lang="zh-CN" altLang="en-US" sz="900" dirty="0">
                <a:solidFill>
                  <a:schemeClr val="bg1"/>
                </a:solidFill>
              </a:rPr>
              <a:t>否</a:t>
            </a:r>
          </a:p>
        </p:txBody>
      </p:sp>
      <p:sp>
        <p:nvSpPr>
          <p:cNvPr id="143" name="文本框 142">
            <a:extLst>
              <a:ext uri="{FF2B5EF4-FFF2-40B4-BE49-F238E27FC236}">
                <a16:creationId xmlns:a16="http://schemas.microsoft.com/office/drawing/2014/main" id="{6C42CDC6-C7EB-448D-B36D-01935A4309A9}"/>
              </a:ext>
            </a:extLst>
          </p:cNvPr>
          <p:cNvSpPr txBox="1"/>
          <p:nvPr/>
        </p:nvSpPr>
        <p:spPr>
          <a:xfrm>
            <a:off x="4739805" y="4524501"/>
            <a:ext cx="1768420" cy="369332"/>
          </a:xfrm>
          <a:prstGeom prst="rect">
            <a:avLst/>
          </a:prstGeom>
          <a:noFill/>
          <a:ln>
            <a:solidFill>
              <a:srgbClr val="2D8CF0"/>
            </a:solidFill>
          </a:ln>
        </p:spPr>
        <p:txBody>
          <a:bodyPr wrap="square" rtlCol="0">
            <a:spAutoFit/>
          </a:bodyPr>
          <a:lstStyle/>
          <a:p>
            <a:pPr algn="ctr"/>
            <a:r>
              <a:rPr lang="zh-CN" altLang="en-US" sz="900" dirty="0">
                <a:solidFill>
                  <a:schemeClr val="bg1"/>
                </a:solidFill>
              </a:rPr>
              <a:t>根据知识库进行 应答，用户即时 通弹出机器人聊 天窗</a:t>
            </a:r>
          </a:p>
        </p:txBody>
      </p:sp>
      <p:sp>
        <p:nvSpPr>
          <p:cNvPr id="145" name="文本框 144">
            <a:extLst>
              <a:ext uri="{FF2B5EF4-FFF2-40B4-BE49-F238E27FC236}">
                <a16:creationId xmlns:a16="http://schemas.microsoft.com/office/drawing/2014/main" id="{4814C5E2-712C-4811-B7CA-46F8894B1137}"/>
              </a:ext>
            </a:extLst>
          </p:cNvPr>
          <p:cNvSpPr txBox="1"/>
          <p:nvPr/>
        </p:nvSpPr>
        <p:spPr>
          <a:xfrm>
            <a:off x="1218811" y="5299677"/>
            <a:ext cx="992579" cy="230832"/>
          </a:xfrm>
          <a:prstGeom prst="rect">
            <a:avLst/>
          </a:prstGeom>
          <a:noFill/>
          <a:ln>
            <a:solidFill>
              <a:srgbClr val="2D8CF0"/>
            </a:solidFill>
          </a:ln>
        </p:spPr>
        <p:txBody>
          <a:bodyPr wrap="none" rtlCol="0">
            <a:spAutoFit/>
          </a:bodyPr>
          <a:lstStyle/>
          <a:p>
            <a:r>
              <a:rPr lang="zh-CN" altLang="en-US" sz="900" dirty="0">
                <a:solidFill>
                  <a:schemeClr val="bg1"/>
                </a:solidFill>
              </a:rPr>
              <a:t>接入客服工作台</a:t>
            </a:r>
          </a:p>
        </p:txBody>
      </p:sp>
      <p:sp>
        <p:nvSpPr>
          <p:cNvPr id="147" name="矩形 146">
            <a:extLst>
              <a:ext uri="{FF2B5EF4-FFF2-40B4-BE49-F238E27FC236}">
                <a16:creationId xmlns:a16="http://schemas.microsoft.com/office/drawing/2014/main" id="{ADE57EF0-A541-41E2-9D06-DA7EF806B1CD}"/>
              </a:ext>
            </a:extLst>
          </p:cNvPr>
          <p:cNvSpPr/>
          <p:nvPr/>
        </p:nvSpPr>
        <p:spPr>
          <a:xfrm>
            <a:off x="2795400" y="5227403"/>
            <a:ext cx="877163" cy="369332"/>
          </a:xfrm>
          <a:prstGeom prst="rect">
            <a:avLst/>
          </a:prstGeom>
        </p:spPr>
        <p:txBody>
          <a:bodyPr wrap="none">
            <a:spAutoFit/>
          </a:bodyPr>
          <a:lstStyle/>
          <a:p>
            <a:r>
              <a:rPr lang="zh-CN" altLang="en-US" sz="900" dirty="0">
                <a:solidFill>
                  <a:schemeClr val="bg1"/>
                </a:solidFill>
              </a:rPr>
              <a:t>根据号码查询</a:t>
            </a:r>
            <a:endParaRPr lang="en-US" altLang="zh-CN" sz="900" dirty="0">
              <a:solidFill>
                <a:schemeClr val="bg1"/>
              </a:solidFill>
            </a:endParaRPr>
          </a:p>
          <a:p>
            <a:r>
              <a:rPr lang="zh-CN" altLang="en-US" sz="900" dirty="0">
                <a:solidFill>
                  <a:schemeClr val="bg1"/>
                </a:solidFill>
              </a:rPr>
              <a:t> 到用户信息</a:t>
            </a:r>
          </a:p>
        </p:txBody>
      </p:sp>
      <p:sp>
        <p:nvSpPr>
          <p:cNvPr id="150" name="文本框 149">
            <a:extLst>
              <a:ext uri="{FF2B5EF4-FFF2-40B4-BE49-F238E27FC236}">
                <a16:creationId xmlns:a16="http://schemas.microsoft.com/office/drawing/2014/main" id="{A6569D69-C497-4033-B094-3E391FE86CB9}"/>
              </a:ext>
            </a:extLst>
          </p:cNvPr>
          <p:cNvSpPr txBox="1"/>
          <p:nvPr/>
        </p:nvSpPr>
        <p:spPr>
          <a:xfrm>
            <a:off x="4112900" y="5231060"/>
            <a:ext cx="1851043" cy="369332"/>
          </a:xfrm>
          <a:prstGeom prst="rect">
            <a:avLst/>
          </a:prstGeom>
          <a:noFill/>
          <a:ln>
            <a:solidFill>
              <a:srgbClr val="2D8CF0"/>
            </a:solidFill>
          </a:ln>
        </p:spPr>
        <p:txBody>
          <a:bodyPr wrap="square" rtlCol="0">
            <a:spAutoFit/>
          </a:bodyPr>
          <a:lstStyle/>
          <a:p>
            <a:r>
              <a:rPr lang="zh-CN" altLang="en-US" sz="900" dirty="0">
                <a:solidFill>
                  <a:schemeClr val="bg1"/>
                </a:solidFill>
              </a:rPr>
              <a:t>用户端即时通弹 窗， 自动生成工单（标 题与解决方案客服 填写）</a:t>
            </a:r>
          </a:p>
        </p:txBody>
      </p:sp>
      <p:sp>
        <p:nvSpPr>
          <p:cNvPr id="151" name="矩形 150">
            <a:extLst>
              <a:ext uri="{FF2B5EF4-FFF2-40B4-BE49-F238E27FC236}">
                <a16:creationId xmlns:a16="http://schemas.microsoft.com/office/drawing/2014/main" id="{BBD3A240-A5E2-4295-B22B-C4144F1189A0}"/>
              </a:ext>
            </a:extLst>
          </p:cNvPr>
          <p:cNvSpPr/>
          <p:nvPr/>
        </p:nvSpPr>
        <p:spPr>
          <a:xfrm>
            <a:off x="2048051" y="6072157"/>
            <a:ext cx="2376176" cy="507831"/>
          </a:xfrm>
          <a:prstGeom prst="rect">
            <a:avLst/>
          </a:prstGeom>
          <a:ln>
            <a:solidFill>
              <a:srgbClr val="2D8CF0"/>
            </a:solidFill>
          </a:ln>
        </p:spPr>
        <p:txBody>
          <a:bodyPr wrap="square">
            <a:spAutoFit/>
          </a:bodyPr>
          <a:lstStyle/>
          <a:p>
            <a:r>
              <a:rPr lang="zh-CN" altLang="en-US" sz="900" dirty="0">
                <a:solidFill>
                  <a:schemeClr val="bg1"/>
                </a:solidFill>
              </a:rPr>
              <a:t>工作台聊天窗显 示暂无法聊天。 要提醒用户维护 即时通上的个人 信息。工单仅需 填写开始时间与 电话号码，其余 由客服填写</a:t>
            </a:r>
          </a:p>
        </p:txBody>
      </p:sp>
      <p:sp>
        <p:nvSpPr>
          <p:cNvPr id="154" name="文本框 153">
            <a:extLst>
              <a:ext uri="{FF2B5EF4-FFF2-40B4-BE49-F238E27FC236}">
                <a16:creationId xmlns:a16="http://schemas.microsoft.com/office/drawing/2014/main" id="{BDF48738-64CD-47CE-918A-5ACA07489683}"/>
              </a:ext>
            </a:extLst>
          </p:cNvPr>
          <p:cNvSpPr txBox="1"/>
          <p:nvPr/>
        </p:nvSpPr>
        <p:spPr>
          <a:xfrm>
            <a:off x="1671721" y="4175963"/>
            <a:ext cx="323165" cy="438582"/>
          </a:xfrm>
          <a:prstGeom prst="rect">
            <a:avLst/>
          </a:prstGeom>
          <a:noFill/>
        </p:spPr>
        <p:txBody>
          <a:bodyPr vert="eaVert" wrap="none" rtlCol="0">
            <a:spAutoFit/>
          </a:bodyPr>
          <a:lstStyle/>
          <a:p>
            <a:r>
              <a:rPr lang="zh-CN" altLang="en-US" sz="900" dirty="0">
                <a:solidFill>
                  <a:schemeClr val="bg1"/>
                </a:solidFill>
              </a:rPr>
              <a:t>不忙线</a:t>
            </a:r>
          </a:p>
        </p:txBody>
      </p:sp>
      <p:cxnSp>
        <p:nvCxnSpPr>
          <p:cNvPr id="163" name="直接箭头连接符 162">
            <a:extLst>
              <a:ext uri="{FF2B5EF4-FFF2-40B4-BE49-F238E27FC236}">
                <a16:creationId xmlns:a16="http://schemas.microsoft.com/office/drawing/2014/main" id="{759DBD1F-0FE6-4691-AEC7-CB67542ADA93}"/>
              </a:ext>
            </a:extLst>
          </p:cNvPr>
          <p:cNvCxnSpPr>
            <a:stCxn id="59" idx="2"/>
            <a:endCxn id="61" idx="0"/>
          </p:cNvCxnSpPr>
          <p:nvPr/>
        </p:nvCxnSpPr>
        <p:spPr>
          <a:xfrm>
            <a:off x="1725145" y="1721287"/>
            <a:ext cx="1103" cy="341129"/>
          </a:xfrm>
          <a:prstGeom prst="straightConnector1">
            <a:avLst/>
          </a:prstGeom>
          <a:ln>
            <a:tailEnd type="triangle"/>
          </a:ln>
        </p:spPr>
        <p:style>
          <a:lnRef idx="1">
            <a:schemeClr val="accent6"/>
          </a:lnRef>
          <a:fillRef idx="0">
            <a:schemeClr val="accent6"/>
          </a:fillRef>
          <a:effectRef idx="0">
            <a:schemeClr val="accent6"/>
          </a:effectRef>
          <a:fontRef idx="minor">
            <a:schemeClr val="tx1"/>
          </a:fontRef>
        </p:style>
      </p:cxnSp>
      <p:cxnSp>
        <p:nvCxnSpPr>
          <p:cNvPr id="165" name="直接箭头连接符 164">
            <a:extLst>
              <a:ext uri="{FF2B5EF4-FFF2-40B4-BE49-F238E27FC236}">
                <a16:creationId xmlns:a16="http://schemas.microsoft.com/office/drawing/2014/main" id="{05C04FEA-3629-4290-A9B6-41B617CFBCFD}"/>
              </a:ext>
            </a:extLst>
          </p:cNvPr>
          <p:cNvCxnSpPr>
            <a:stCxn id="61" idx="2"/>
            <a:endCxn id="62" idx="0"/>
          </p:cNvCxnSpPr>
          <p:nvPr/>
        </p:nvCxnSpPr>
        <p:spPr>
          <a:xfrm>
            <a:off x="1726248" y="2293248"/>
            <a:ext cx="3308" cy="382183"/>
          </a:xfrm>
          <a:prstGeom prst="straightConnector1">
            <a:avLst/>
          </a:prstGeom>
          <a:ln>
            <a:tailEnd type="triangle"/>
          </a:ln>
        </p:spPr>
        <p:style>
          <a:lnRef idx="1">
            <a:schemeClr val="accent6"/>
          </a:lnRef>
          <a:fillRef idx="0">
            <a:schemeClr val="accent6"/>
          </a:fillRef>
          <a:effectRef idx="0">
            <a:schemeClr val="accent6"/>
          </a:effectRef>
          <a:fontRef idx="minor">
            <a:schemeClr val="tx1"/>
          </a:fontRef>
        </p:style>
      </p:cxnSp>
      <p:cxnSp>
        <p:nvCxnSpPr>
          <p:cNvPr id="167" name="直接箭头连接符 166">
            <a:extLst>
              <a:ext uri="{FF2B5EF4-FFF2-40B4-BE49-F238E27FC236}">
                <a16:creationId xmlns:a16="http://schemas.microsoft.com/office/drawing/2014/main" id="{6291686A-3DD6-45F9-900E-0F74B5633FB6}"/>
              </a:ext>
            </a:extLst>
          </p:cNvPr>
          <p:cNvCxnSpPr>
            <a:cxnSpLocks/>
            <a:stCxn id="62" idx="2"/>
            <a:endCxn id="4" idx="0"/>
          </p:cNvCxnSpPr>
          <p:nvPr/>
        </p:nvCxnSpPr>
        <p:spPr>
          <a:xfrm flipH="1">
            <a:off x="1725392" y="2906263"/>
            <a:ext cx="4164" cy="339096"/>
          </a:xfrm>
          <a:prstGeom prst="straightConnector1">
            <a:avLst/>
          </a:prstGeom>
          <a:ln>
            <a:tailEnd type="triangle"/>
          </a:ln>
        </p:spPr>
        <p:style>
          <a:lnRef idx="1">
            <a:schemeClr val="accent6"/>
          </a:lnRef>
          <a:fillRef idx="0">
            <a:schemeClr val="accent6"/>
          </a:fillRef>
          <a:effectRef idx="0">
            <a:schemeClr val="accent6"/>
          </a:effectRef>
          <a:fontRef idx="minor">
            <a:schemeClr val="tx1"/>
          </a:fontRef>
        </p:style>
      </p:cxnSp>
      <p:cxnSp>
        <p:nvCxnSpPr>
          <p:cNvPr id="169" name="直接箭头连接符 168">
            <a:extLst>
              <a:ext uri="{FF2B5EF4-FFF2-40B4-BE49-F238E27FC236}">
                <a16:creationId xmlns:a16="http://schemas.microsoft.com/office/drawing/2014/main" id="{4693BD49-2FB2-41E8-B6EB-F04A99864C05}"/>
              </a:ext>
            </a:extLst>
          </p:cNvPr>
          <p:cNvCxnSpPr>
            <a:cxnSpLocks/>
            <a:stCxn id="4" idx="2"/>
            <a:endCxn id="145" idx="0"/>
          </p:cNvCxnSpPr>
          <p:nvPr/>
        </p:nvCxnSpPr>
        <p:spPr>
          <a:xfrm flipH="1">
            <a:off x="1715101" y="3780274"/>
            <a:ext cx="10291" cy="1519403"/>
          </a:xfrm>
          <a:prstGeom prst="straightConnector1">
            <a:avLst/>
          </a:prstGeom>
          <a:ln>
            <a:tailEnd type="triangle"/>
          </a:ln>
        </p:spPr>
        <p:style>
          <a:lnRef idx="1">
            <a:schemeClr val="accent6"/>
          </a:lnRef>
          <a:fillRef idx="0">
            <a:schemeClr val="accent6"/>
          </a:fillRef>
          <a:effectRef idx="0">
            <a:schemeClr val="accent6"/>
          </a:effectRef>
          <a:fontRef idx="minor">
            <a:schemeClr val="tx1"/>
          </a:fontRef>
        </p:style>
      </p:cxnSp>
      <p:cxnSp>
        <p:nvCxnSpPr>
          <p:cNvPr id="171" name="直接箭头连接符 170">
            <a:extLst>
              <a:ext uri="{FF2B5EF4-FFF2-40B4-BE49-F238E27FC236}">
                <a16:creationId xmlns:a16="http://schemas.microsoft.com/office/drawing/2014/main" id="{0790E5FB-5105-4E95-B13D-DD7CF605DBCD}"/>
              </a:ext>
            </a:extLst>
          </p:cNvPr>
          <p:cNvCxnSpPr>
            <a:cxnSpLocks/>
            <a:stCxn id="4" idx="3"/>
          </p:cNvCxnSpPr>
          <p:nvPr/>
        </p:nvCxnSpPr>
        <p:spPr>
          <a:xfrm>
            <a:off x="2288299" y="3512817"/>
            <a:ext cx="465878" cy="0"/>
          </a:xfrm>
          <a:prstGeom prst="straightConnector1">
            <a:avLst/>
          </a:prstGeom>
          <a:ln>
            <a:tailEnd type="triangle"/>
          </a:ln>
        </p:spPr>
        <p:style>
          <a:lnRef idx="1">
            <a:schemeClr val="accent6"/>
          </a:lnRef>
          <a:fillRef idx="0">
            <a:schemeClr val="accent6"/>
          </a:fillRef>
          <a:effectRef idx="0">
            <a:schemeClr val="accent6"/>
          </a:effectRef>
          <a:fontRef idx="minor">
            <a:schemeClr val="tx1"/>
          </a:fontRef>
        </p:style>
      </p:cxnSp>
      <p:cxnSp>
        <p:nvCxnSpPr>
          <p:cNvPr id="173" name="直接箭头连接符 172">
            <a:extLst>
              <a:ext uri="{FF2B5EF4-FFF2-40B4-BE49-F238E27FC236}">
                <a16:creationId xmlns:a16="http://schemas.microsoft.com/office/drawing/2014/main" id="{9C320ED1-956B-497A-AD15-819BCBBB85E7}"/>
              </a:ext>
            </a:extLst>
          </p:cNvPr>
          <p:cNvCxnSpPr>
            <a:stCxn id="85" idx="3"/>
            <a:endCxn id="107" idx="1"/>
          </p:cNvCxnSpPr>
          <p:nvPr/>
        </p:nvCxnSpPr>
        <p:spPr>
          <a:xfrm>
            <a:off x="4799775" y="3125588"/>
            <a:ext cx="200688" cy="4909"/>
          </a:xfrm>
          <a:prstGeom prst="straightConnector1">
            <a:avLst/>
          </a:prstGeom>
          <a:ln>
            <a:tailEnd type="triangle"/>
          </a:ln>
        </p:spPr>
        <p:style>
          <a:lnRef idx="1">
            <a:schemeClr val="accent6"/>
          </a:lnRef>
          <a:fillRef idx="0">
            <a:schemeClr val="accent6"/>
          </a:fillRef>
          <a:effectRef idx="0">
            <a:schemeClr val="accent6"/>
          </a:effectRef>
          <a:fontRef idx="minor">
            <a:schemeClr val="tx1"/>
          </a:fontRef>
        </p:style>
      </p:cxnSp>
      <p:cxnSp>
        <p:nvCxnSpPr>
          <p:cNvPr id="175" name="直接箭头连接符 174">
            <a:extLst>
              <a:ext uri="{FF2B5EF4-FFF2-40B4-BE49-F238E27FC236}">
                <a16:creationId xmlns:a16="http://schemas.microsoft.com/office/drawing/2014/main" id="{AB49E6C2-7CEA-4949-8D29-A05E06B547CE}"/>
              </a:ext>
            </a:extLst>
          </p:cNvPr>
          <p:cNvCxnSpPr>
            <a:cxnSpLocks/>
            <a:stCxn id="107" idx="3"/>
            <a:endCxn id="14" idx="1"/>
          </p:cNvCxnSpPr>
          <p:nvPr/>
        </p:nvCxnSpPr>
        <p:spPr>
          <a:xfrm flipV="1">
            <a:off x="6233141" y="3125589"/>
            <a:ext cx="384591" cy="4908"/>
          </a:xfrm>
          <a:prstGeom prst="straightConnector1">
            <a:avLst/>
          </a:prstGeom>
          <a:ln>
            <a:tailEnd type="triangle"/>
          </a:ln>
        </p:spPr>
        <p:style>
          <a:lnRef idx="1">
            <a:schemeClr val="accent6"/>
          </a:lnRef>
          <a:fillRef idx="0">
            <a:schemeClr val="accent6"/>
          </a:fillRef>
          <a:effectRef idx="0">
            <a:schemeClr val="accent6"/>
          </a:effectRef>
          <a:fontRef idx="minor">
            <a:schemeClr val="tx1"/>
          </a:fontRef>
        </p:style>
      </p:cxnSp>
      <p:cxnSp>
        <p:nvCxnSpPr>
          <p:cNvPr id="178" name="直接箭头连接符 177">
            <a:extLst>
              <a:ext uri="{FF2B5EF4-FFF2-40B4-BE49-F238E27FC236}">
                <a16:creationId xmlns:a16="http://schemas.microsoft.com/office/drawing/2014/main" id="{DC61D115-24F5-4D59-9ECD-DF37F42B840D}"/>
              </a:ext>
            </a:extLst>
          </p:cNvPr>
          <p:cNvCxnSpPr>
            <a:stCxn id="93" idx="3"/>
            <a:endCxn id="22" idx="1"/>
          </p:cNvCxnSpPr>
          <p:nvPr/>
        </p:nvCxnSpPr>
        <p:spPr>
          <a:xfrm>
            <a:off x="4775910" y="3924007"/>
            <a:ext cx="274391" cy="328"/>
          </a:xfrm>
          <a:prstGeom prst="straightConnector1">
            <a:avLst/>
          </a:prstGeom>
          <a:ln>
            <a:tailEnd type="triangle"/>
          </a:ln>
        </p:spPr>
        <p:style>
          <a:lnRef idx="1">
            <a:schemeClr val="accent6"/>
          </a:lnRef>
          <a:fillRef idx="0">
            <a:schemeClr val="accent6"/>
          </a:fillRef>
          <a:effectRef idx="0">
            <a:schemeClr val="accent6"/>
          </a:effectRef>
          <a:fontRef idx="minor">
            <a:schemeClr val="tx1"/>
          </a:fontRef>
        </p:style>
      </p:cxnSp>
      <p:cxnSp>
        <p:nvCxnSpPr>
          <p:cNvPr id="183" name="直接箭头连接符 182">
            <a:extLst>
              <a:ext uri="{FF2B5EF4-FFF2-40B4-BE49-F238E27FC236}">
                <a16:creationId xmlns:a16="http://schemas.microsoft.com/office/drawing/2014/main" id="{C24FABA8-E728-4EB8-B301-12180B0899D1}"/>
              </a:ext>
            </a:extLst>
          </p:cNvPr>
          <p:cNvCxnSpPr>
            <a:stCxn id="22" idx="3"/>
            <a:endCxn id="136" idx="1"/>
          </p:cNvCxnSpPr>
          <p:nvPr/>
        </p:nvCxnSpPr>
        <p:spPr>
          <a:xfrm flipV="1">
            <a:off x="6189566" y="3920167"/>
            <a:ext cx="420699" cy="4168"/>
          </a:xfrm>
          <a:prstGeom prst="straightConnector1">
            <a:avLst/>
          </a:prstGeom>
          <a:ln>
            <a:tailEnd type="triangle"/>
          </a:ln>
        </p:spPr>
        <p:style>
          <a:lnRef idx="1">
            <a:schemeClr val="accent6"/>
          </a:lnRef>
          <a:fillRef idx="0">
            <a:schemeClr val="accent6"/>
          </a:fillRef>
          <a:effectRef idx="0">
            <a:schemeClr val="accent6"/>
          </a:effectRef>
          <a:fontRef idx="minor">
            <a:schemeClr val="tx1"/>
          </a:fontRef>
        </p:style>
      </p:cxnSp>
      <p:cxnSp>
        <p:nvCxnSpPr>
          <p:cNvPr id="185" name="直接箭头连接符 184">
            <a:extLst>
              <a:ext uri="{FF2B5EF4-FFF2-40B4-BE49-F238E27FC236}">
                <a16:creationId xmlns:a16="http://schemas.microsoft.com/office/drawing/2014/main" id="{51D10C8D-FE40-463E-99C3-5BA4A3AA19F9}"/>
              </a:ext>
            </a:extLst>
          </p:cNvPr>
          <p:cNvCxnSpPr>
            <a:stCxn id="14" idx="0"/>
            <a:endCxn id="114" idx="2"/>
          </p:cNvCxnSpPr>
          <p:nvPr/>
        </p:nvCxnSpPr>
        <p:spPr>
          <a:xfrm flipH="1" flipV="1">
            <a:off x="7137082" y="2458622"/>
            <a:ext cx="4502" cy="374579"/>
          </a:xfrm>
          <a:prstGeom prst="straightConnector1">
            <a:avLst/>
          </a:prstGeom>
          <a:ln>
            <a:tailEnd type="triangle"/>
          </a:ln>
        </p:spPr>
        <p:style>
          <a:lnRef idx="1">
            <a:schemeClr val="accent6"/>
          </a:lnRef>
          <a:fillRef idx="0">
            <a:schemeClr val="accent6"/>
          </a:fillRef>
          <a:effectRef idx="0">
            <a:schemeClr val="accent6"/>
          </a:effectRef>
          <a:fontRef idx="minor">
            <a:schemeClr val="tx1"/>
          </a:fontRef>
        </p:style>
      </p:cxnSp>
      <p:cxnSp>
        <p:nvCxnSpPr>
          <p:cNvPr id="187" name="直接箭头连接符 186">
            <a:extLst>
              <a:ext uri="{FF2B5EF4-FFF2-40B4-BE49-F238E27FC236}">
                <a16:creationId xmlns:a16="http://schemas.microsoft.com/office/drawing/2014/main" id="{5546B896-D96E-4A9E-8A20-79D2EC247788}"/>
              </a:ext>
            </a:extLst>
          </p:cNvPr>
          <p:cNvCxnSpPr>
            <a:stCxn id="114" idx="0"/>
            <a:endCxn id="119" idx="2"/>
          </p:cNvCxnSpPr>
          <p:nvPr/>
        </p:nvCxnSpPr>
        <p:spPr>
          <a:xfrm flipV="1">
            <a:off x="7137082" y="1644163"/>
            <a:ext cx="0" cy="306628"/>
          </a:xfrm>
          <a:prstGeom prst="straightConnector1">
            <a:avLst/>
          </a:prstGeom>
          <a:ln>
            <a:tailEnd type="triangle"/>
          </a:ln>
        </p:spPr>
        <p:style>
          <a:lnRef idx="1">
            <a:schemeClr val="accent6"/>
          </a:lnRef>
          <a:fillRef idx="0">
            <a:schemeClr val="accent6"/>
          </a:fillRef>
          <a:effectRef idx="0">
            <a:schemeClr val="accent6"/>
          </a:effectRef>
          <a:fontRef idx="minor">
            <a:schemeClr val="tx1"/>
          </a:fontRef>
        </p:style>
      </p:cxnSp>
      <p:cxnSp>
        <p:nvCxnSpPr>
          <p:cNvPr id="189" name="直接箭头连接符 188">
            <a:extLst>
              <a:ext uri="{FF2B5EF4-FFF2-40B4-BE49-F238E27FC236}">
                <a16:creationId xmlns:a16="http://schemas.microsoft.com/office/drawing/2014/main" id="{87404D45-5CC7-4B1A-8BE1-ACD4385C8AAA}"/>
              </a:ext>
            </a:extLst>
          </p:cNvPr>
          <p:cNvCxnSpPr>
            <a:stCxn id="14" idx="3"/>
            <a:endCxn id="122" idx="1"/>
          </p:cNvCxnSpPr>
          <p:nvPr/>
        </p:nvCxnSpPr>
        <p:spPr>
          <a:xfrm flipV="1">
            <a:off x="7665436" y="3124650"/>
            <a:ext cx="295765" cy="939"/>
          </a:xfrm>
          <a:prstGeom prst="straightConnector1">
            <a:avLst/>
          </a:prstGeom>
          <a:ln>
            <a:tailEnd type="triangle"/>
          </a:ln>
        </p:spPr>
        <p:style>
          <a:lnRef idx="1">
            <a:schemeClr val="accent6"/>
          </a:lnRef>
          <a:fillRef idx="0">
            <a:schemeClr val="accent6"/>
          </a:fillRef>
          <a:effectRef idx="0">
            <a:schemeClr val="accent6"/>
          </a:effectRef>
          <a:fontRef idx="minor">
            <a:schemeClr val="tx1"/>
          </a:fontRef>
        </p:style>
      </p:cxnSp>
      <p:cxnSp>
        <p:nvCxnSpPr>
          <p:cNvPr id="193" name="直接箭头连接符 192">
            <a:extLst>
              <a:ext uri="{FF2B5EF4-FFF2-40B4-BE49-F238E27FC236}">
                <a16:creationId xmlns:a16="http://schemas.microsoft.com/office/drawing/2014/main" id="{F3E2E624-100E-4E2D-BC7D-0A3BDF6C9388}"/>
              </a:ext>
            </a:extLst>
          </p:cNvPr>
          <p:cNvCxnSpPr>
            <a:stCxn id="122" idx="3"/>
            <a:endCxn id="18" idx="1"/>
          </p:cNvCxnSpPr>
          <p:nvPr/>
        </p:nvCxnSpPr>
        <p:spPr>
          <a:xfrm flipV="1">
            <a:off x="8990627" y="3123173"/>
            <a:ext cx="281401" cy="1477"/>
          </a:xfrm>
          <a:prstGeom prst="straightConnector1">
            <a:avLst/>
          </a:prstGeom>
          <a:ln>
            <a:tailEnd type="triangle"/>
          </a:ln>
        </p:spPr>
        <p:style>
          <a:lnRef idx="1">
            <a:schemeClr val="accent6"/>
          </a:lnRef>
          <a:fillRef idx="0">
            <a:schemeClr val="accent6"/>
          </a:fillRef>
          <a:effectRef idx="0">
            <a:schemeClr val="accent6"/>
          </a:effectRef>
          <a:fontRef idx="minor">
            <a:schemeClr val="tx1"/>
          </a:fontRef>
        </p:style>
      </p:cxnSp>
      <p:cxnSp>
        <p:nvCxnSpPr>
          <p:cNvPr id="195" name="直接箭头连接符 194">
            <a:extLst>
              <a:ext uri="{FF2B5EF4-FFF2-40B4-BE49-F238E27FC236}">
                <a16:creationId xmlns:a16="http://schemas.microsoft.com/office/drawing/2014/main" id="{08FE978B-64E8-4CBC-8B83-071E43EF7846}"/>
              </a:ext>
            </a:extLst>
          </p:cNvPr>
          <p:cNvCxnSpPr>
            <a:stCxn id="18" idx="3"/>
            <a:endCxn id="132" idx="1"/>
          </p:cNvCxnSpPr>
          <p:nvPr/>
        </p:nvCxnSpPr>
        <p:spPr>
          <a:xfrm>
            <a:off x="10262128" y="3123173"/>
            <a:ext cx="440755" cy="2415"/>
          </a:xfrm>
          <a:prstGeom prst="straightConnector1">
            <a:avLst/>
          </a:prstGeom>
          <a:ln>
            <a:tailEnd type="triangle"/>
          </a:ln>
        </p:spPr>
        <p:style>
          <a:lnRef idx="1">
            <a:schemeClr val="accent6"/>
          </a:lnRef>
          <a:fillRef idx="0">
            <a:schemeClr val="accent6"/>
          </a:fillRef>
          <a:effectRef idx="0">
            <a:schemeClr val="accent6"/>
          </a:effectRef>
          <a:fontRef idx="minor">
            <a:schemeClr val="tx1"/>
          </a:fontRef>
        </p:style>
      </p:cxnSp>
      <p:cxnSp>
        <p:nvCxnSpPr>
          <p:cNvPr id="197" name="直接箭头连接符 196">
            <a:extLst>
              <a:ext uri="{FF2B5EF4-FFF2-40B4-BE49-F238E27FC236}">
                <a16:creationId xmlns:a16="http://schemas.microsoft.com/office/drawing/2014/main" id="{5DDF5CE2-C7F2-4074-AA34-5A5F226CAECE}"/>
              </a:ext>
            </a:extLst>
          </p:cNvPr>
          <p:cNvCxnSpPr>
            <a:stCxn id="18" idx="0"/>
            <a:endCxn id="127" idx="2"/>
          </p:cNvCxnSpPr>
          <p:nvPr/>
        </p:nvCxnSpPr>
        <p:spPr>
          <a:xfrm flipV="1">
            <a:off x="9767078" y="2458621"/>
            <a:ext cx="767" cy="372164"/>
          </a:xfrm>
          <a:prstGeom prst="straightConnector1">
            <a:avLst/>
          </a:prstGeom>
          <a:ln>
            <a:tailEnd type="triangle"/>
          </a:ln>
        </p:spPr>
        <p:style>
          <a:lnRef idx="1">
            <a:schemeClr val="accent6"/>
          </a:lnRef>
          <a:fillRef idx="0">
            <a:schemeClr val="accent6"/>
          </a:fillRef>
          <a:effectRef idx="0">
            <a:schemeClr val="accent6"/>
          </a:effectRef>
          <a:fontRef idx="minor">
            <a:schemeClr val="tx1"/>
          </a:fontRef>
        </p:style>
      </p:cxnSp>
      <p:cxnSp>
        <p:nvCxnSpPr>
          <p:cNvPr id="199" name="直接箭头连接符 198">
            <a:extLst>
              <a:ext uri="{FF2B5EF4-FFF2-40B4-BE49-F238E27FC236}">
                <a16:creationId xmlns:a16="http://schemas.microsoft.com/office/drawing/2014/main" id="{883E9A63-10B1-4FC0-B0B2-3592731C6FD6}"/>
              </a:ext>
            </a:extLst>
          </p:cNvPr>
          <p:cNvCxnSpPr>
            <a:stCxn id="127" idx="0"/>
            <a:endCxn id="128" idx="2"/>
          </p:cNvCxnSpPr>
          <p:nvPr/>
        </p:nvCxnSpPr>
        <p:spPr>
          <a:xfrm flipH="1" flipV="1">
            <a:off x="9766926" y="1644163"/>
            <a:ext cx="919" cy="306627"/>
          </a:xfrm>
          <a:prstGeom prst="straightConnector1">
            <a:avLst/>
          </a:prstGeom>
          <a:ln>
            <a:tailEnd type="triangle"/>
          </a:ln>
        </p:spPr>
        <p:style>
          <a:lnRef idx="1">
            <a:schemeClr val="accent6"/>
          </a:lnRef>
          <a:fillRef idx="0">
            <a:schemeClr val="accent6"/>
          </a:fillRef>
          <a:effectRef idx="0">
            <a:schemeClr val="accent6"/>
          </a:effectRef>
          <a:fontRef idx="minor">
            <a:schemeClr val="tx1"/>
          </a:fontRef>
        </p:style>
      </p:cxnSp>
      <p:cxnSp>
        <p:nvCxnSpPr>
          <p:cNvPr id="201" name="直接箭头连接符 200">
            <a:extLst>
              <a:ext uri="{FF2B5EF4-FFF2-40B4-BE49-F238E27FC236}">
                <a16:creationId xmlns:a16="http://schemas.microsoft.com/office/drawing/2014/main" id="{2B6BB5C0-632A-48E9-8EE3-613088D238C8}"/>
              </a:ext>
            </a:extLst>
          </p:cNvPr>
          <p:cNvCxnSpPr>
            <a:stCxn id="145" idx="3"/>
            <a:endCxn id="25" idx="1"/>
          </p:cNvCxnSpPr>
          <p:nvPr/>
        </p:nvCxnSpPr>
        <p:spPr>
          <a:xfrm>
            <a:off x="2211390" y="5415093"/>
            <a:ext cx="476568" cy="634"/>
          </a:xfrm>
          <a:prstGeom prst="straightConnector1">
            <a:avLst/>
          </a:prstGeom>
          <a:ln>
            <a:tailEnd type="triangle"/>
          </a:ln>
        </p:spPr>
        <p:style>
          <a:lnRef idx="1">
            <a:schemeClr val="accent6"/>
          </a:lnRef>
          <a:fillRef idx="0">
            <a:schemeClr val="accent6"/>
          </a:fillRef>
          <a:effectRef idx="0">
            <a:schemeClr val="accent6"/>
          </a:effectRef>
          <a:fontRef idx="minor">
            <a:schemeClr val="tx1"/>
          </a:fontRef>
        </p:style>
      </p:cxnSp>
      <p:cxnSp>
        <p:nvCxnSpPr>
          <p:cNvPr id="203" name="直接箭头连接符 202">
            <a:extLst>
              <a:ext uri="{FF2B5EF4-FFF2-40B4-BE49-F238E27FC236}">
                <a16:creationId xmlns:a16="http://schemas.microsoft.com/office/drawing/2014/main" id="{E15DDD0C-2133-4D55-8BA2-1F2D72FBA811}"/>
              </a:ext>
            </a:extLst>
          </p:cNvPr>
          <p:cNvCxnSpPr>
            <a:stCxn id="25" idx="3"/>
            <a:endCxn id="150" idx="1"/>
          </p:cNvCxnSpPr>
          <p:nvPr/>
        </p:nvCxnSpPr>
        <p:spPr>
          <a:xfrm flipV="1">
            <a:off x="3793689" y="5415726"/>
            <a:ext cx="319211" cy="1"/>
          </a:xfrm>
          <a:prstGeom prst="straightConnector1">
            <a:avLst/>
          </a:prstGeom>
          <a:ln>
            <a:tailEnd type="triangle"/>
          </a:ln>
        </p:spPr>
        <p:style>
          <a:lnRef idx="1">
            <a:schemeClr val="accent6"/>
          </a:lnRef>
          <a:fillRef idx="0">
            <a:schemeClr val="accent6"/>
          </a:fillRef>
          <a:effectRef idx="0">
            <a:schemeClr val="accent6"/>
          </a:effectRef>
          <a:fontRef idx="minor">
            <a:schemeClr val="tx1"/>
          </a:fontRef>
        </p:style>
      </p:cxnSp>
      <p:cxnSp>
        <p:nvCxnSpPr>
          <p:cNvPr id="205" name="直接箭头连接符 204">
            <a:extLst>
              <a:ext uri="{FF2B5EF4-FFF2-40B4-BE49-F238E27FC236}">
                <a16:creationId xmlns:a16="http://schemas.microsoft.com/office/drawing/2014/main" id="{C0B22EA9-EB15-458D-BDF4-033C8C087D81}"/>
              </a:ext>
            </a:extLst>
          </p:cNvPr>
          <p:cNvCxnSpPr>
            <a:stCxn id="25" idx="2"/>
            <a:endCxn id="151" idx="0"/>
          </p:cNvCxnSpPr>
          <p:nvPr/>
        </p:nvCxnSpPr>
        <p:spPr>
          <a:xfrm flipH="1">
            <a:off x="3236139" y="5708114"/>
            <a:ext cx="4685" cy="364043"/>
          </a:xfrm>
          <a:prstGeom prst="straightConnector1">
            <a:avLst/>
          </a:prstGeom>
          <a:ln>
            <a:tailEnd type="triangle"/>
          </a:ln>
        </p:spPr>
        <p:style>
          <a:lnRef idx="1">
            <a:schemeClr val="accent6"/>
          </a:lnRef>
          <a:fillRef idx="0">
            <a:schemeClr val="accent6"/>
          </a:fillRef>
          <a:effectRef idx="0">
            <a:schemeClr val="accent6"/>
          </a:effectRef>
          <a:fontRef idx="minor">
            <a:schemeClr val="tx1"/>
          </a:fontRef>
        </p:style>
      </p:cxnSp>
      <p:cxnSp>
        <p:nvCxnSpPr>
          <p:cNvPr id="207" name="直接箭头连接符 206">
            <a:extLst>
              <a:ext uri="{FF2B5EF4-FFF2-40B4-BE49-F238E27FC236}">
                <a16:creationId xmlns:a16="http://schemas.microsoft.com/office/drawing/2014/main" id="{FF50F3A7-958A-4E87-971A-3E092AE4BC2E}"/>
              </a:ext>
            </a:extLst>
          </p:cNvPr>
          <p:cNvCxnSpPr>
            <a:stCxn id="22" idx="2"/>
            <a:endCxn id="143" idx="0"/>
          </p:cNvCxnSpPr>
          <p:nvPr/>
        </p:nvCxnSpPr>
        <p:spPr>
          <a:xfrm>
            <a:off x="5619934" y="4188892"/>
            <a:ext cx="4081" cy="335609"/>
          </a:xfrm>
          <a:prstGeom prst="straightConnector1">
            <a:avLst/>
          </a:prstGeom>
          <a:ln>
            <a:tailEnd type="triangle"/>
          </a:ln>
        </p:spPr>
        <p:style>
          <a:lnRef idx="1">
            <a:schemeClr val="accent6"/>
          </a:lnRef>
          <a:fillRef idx="0">
            <a:schemeClr val="accent6"/>
          </a:fillRef>
          <a:effectRef idx="0">
            <a:schemeClr val="accent6"/>
          </a:effectRef>
          <a:fontRef idx="minor">
            <a:schemeClr val="tx1"/>
          </a:fontRef>
        </p:style>
      </p:cxnSp>
    </p:spTree>
    <p:extLst>
      <p:ext uri="{BB962C8B-B14F-4D97-AF65-F5344CB8AC3E}">
        <p14:creationId xmlns:p14="http://schemas.microsoft.com/office/powerpoint/2010/main" val="3015629112"/>
      </p:ext>
    </p:extLst>
  </p:cSld>
  <p:clrMapOvr>
    <a:masterClrMapping/>
  </p:clrMapOvr>
  <p:transition spd="med">
    <p:random/>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图片 24"/>
          <p:cNvPicPr>
            <a:picLocks noChangeAspect="1"/>
          </p:cNvPicPr>
          <p:nvPr/>
        </p:nvPicPr>
        <p:blipFill rotWithShape="1">
          <a:blip r:embed="rId3" cstate="print"/>
          <a:srcRect/>
          <a:stretch>
            <a:fillRect/>
          </a:stretch>
        </p:blipFill>
        <p:spPr>
          <a:xfrm>
            <a:off x="8580755" y="4902835"/>
            <a:ext cx="631190" cy="603885"/>
          </a:xfrm>
          <a:custGeom>
            <a:avLst/>
            <a:gdLst>
              <a:gd name="connsiteX0" fmla="*/ 328653 w 657306"/>
              <a:gd name="connsiteY0" fmla="*/ 0 h 629920"/>
              <a:gd name="connsiteX1" fmla="*/ 657306 w 657306"/>
              <a:gd name="connsiteY1" fmla="*/ 314960 h 629920"/>
              <a:gd name="connsiteX2" fmla="*/ 328653 w 657306"/>
              <a:gd name="connsiteY2" fmla="*/ 629920 h 629920"/>
              <a:gd name="connsiteX3" fmla="*/ 0 w 657306"/>
              <a:gd name="connsiteY3" fmla="*/ 314960 h 629920"/>
              <a:gd name="connsiteX4" fmla="*/ 328653 w 657306"/>
              <a:gd name="connsiteY4" fmla="*/ 0 h 6299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7306" h="629920">
                <a:moveTo>
                  <a:pt x="328653" y="0"/>
                </a:moveTo>
                <a:cubicBezTo>
                  <a:pt x="510163" y="0"/>
                  <a:pt x="657306" y="141012"/>
                  <a:pt x="657306" y="314960"/>
                </a:cubicBezTo>
                <a:cubicBezTo>
                  <a:pt x="657306" y="488908"/>
                  <a:pt x="510163" y="629920"/>
                  <a:pt x="328653" y="629920"/>
                </a:cubicBezTo>
                <a:cubicBezTo>
                  <a:pt x="147143" y="629920"/>
                  <a:pt x="0" y="488908"/>
                  <a:pt x="0" y="314960"/>
                </a:cubicBezTo>
                <a:cubicBezTo>
                  <a:pt x="0" y="141012"/>
                  <a:pt x="147143" y="0"/>
                  <a:pt x="328653" y="0"/>
                </a:cubicBezTo>
                <a:close/>
              </a:path>
            </a:pathLst>
          </a:custGeom>
        </p:spPr>
      </p:pic>
      <p:sp>
        <p:nvSpPr>
          <p:cNvPr id="3" name="椭圆 2"/>
          <p:cNvSpPr/>
          <p:nvPr/>
        </p:nvSpPr>
        <p:spPr>
          <a:xfrm>
            <a:off x="3767455" y="925830"/>
            <a:ext cx="5238750" cy="5215890"/>
          </a:xfrm>
          <a:prstGeom prst="ellipse">
            <a:avLst/>
          </a:prstGeom>
          <a:gradFill>
            <a:gsLst>
              <a:gs pos="0">
                <a:srgbClr val="6D3AAF"/>
              </a:gs>
              <a:gs pos="30000">
                <a:srgbClr val="1A128F">
                  <a:alpha val="58000"/>
                </a:srgbClr>
              </a:gs>
              <a:gs pos="60000">
                <a:srgbClr val="256AAE"/>
              </a:gs>
              <a:gs pos="84000">
                <a:srgbClr val="95AEB8">
                  <a:alpha val="78000"/>
                </a:srgbClr>
              </a:gs>
              <a:gs pos="100000">
                <a:schemeClr val="accent1">
                  <a:lumMod val="30000"/>
                  <a:lumOff val="70000"/>
                  <a:alpha val="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vertOverflow="overflow" horzOverflow="overflow" vert="horz" wrap="square" lIns="91440" tIns="45720" rIns="91440" bIns="45720" numCol="1" spcCol="0" rtlCol="0" fromWordArt="0" anchor="ctr" anchorCtr="0" forceAA="0" compatLnSpc="1">
            <a:noAutofit/>
          </a:bodyPr>
          <a:lstStyle/>
          <a:p>
            <a:pPr algn="ctr"/>
            <a:endParaRPr lang="zh-CN" altLang="en-US"/>
          </a:p>
        </p:txBody>
      </p:sp>
      <p:pic>
        <p:nvPicPr>
          <p:cNvPr id="26" name="图片 25"/>
          <p:cNvPicPr>
            <a:picLocks noChangeAspect="1"/>
          </p:cNvPicPr>
          <p:nvPr/>
        </p:nvPicPr>
        <p:blipFill rotWithShape="1">
          <a:blip r:embed="rId4" cstate="print"/>
          <a:srcRect/>
          <a:stretch>
            <a:fillRect/>
          </a:stretch>
        </p:blipFill>
        <p:spPr>
          <a:xfrm rot="18915462">
            <a:off x="3335020" y="1315085"/>
            <a:ext cx="1015365" cy="972820"/>
          </a:xfrm>
          <a:custGeom>
            <a:avLst/>
            <a:gdLst>
              <a:gd name="connsiteX0" fmla="*/ 328653 w 657306"/>
              <a:gd name="connsiteY0" fmla="*/ 0 h 629920"/>
              <a:gd name="connsiteX1" fmla="*/ 657306 w 657306"/>
              <a:gd name="connsiteY1" fmla="*/ 314960 h 629920"/>
              <a:gd name="connsiteX2" fmla="*/ 328653 w 657306"/>
              <a:gd name="connsiteY2" fmla="*/ 629920 h 629920"/>
              <a:gd name="connsiteX3" fmla="*/ 0 w 657306"/>
              <a:gd name="connsiteY3" fmla="*/ 314960 h 629920"/>
              <a:gd name="connsiteX4" fmla="*/ 328653 w 657306"/>
              <a:gd name="connsiteY4" fmla="*/ 0 h 6299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7306" h="629920">
                <a:moveTo>
                  <a:pt x="328653" y="0"/>
                </a:moveTo>
                <a:cubicBezTo>
                  <a:pt x="510163" y="0"/>
                  <a:pt x="657306" y="141012"/>
                  <a:pt x="657306" y="314960"/>
                </a:cubicBezTo>
                <a:cubicBezTo>
                  <a:pt x="657306" y="488908"/>
                  <a:pt x="510163" y="629920"/>
                  <a:pt x="328653" y="629920"/>
                </a:cubicBezTo>
                <a:cubicBezTo>
                  <a:pt x="147143" y="629920"/>
                  <a:pt x="0" y="488908"/>
                  <a:pt x="0" y="314960"/>
                </a:cubicBezTo>
                <a:cubicBezTo>
                  <a:pt x="0" y="141012"/>
                  <a:pt x="147143" y="0"/>
                  <a:pt x="328653" y="0"/>
                </a:cubicBezTo>
                <a:close/>
              </a:path>
            </a:pathLst>
          </a:custGeom>
        </p:spPr>
      </p:pic>
      <p:grpSp>
        <p:nvGrpSpPr>
          <p:cNvPr id="7" name="组合 6"/>
          <p:cNvGrpSpPr/>
          <p:nvPr/>
        </p:nvGrpSpPr>
        <p:grpSpPr>
          <a:xfrm>
            <a:off x="1608455" y="1703070"/>
            <a:ext cx="8897620" cy="3087943"/>
            <a:chOff x="1591183" y="1612333"/>
            <a:chExt cx="8897496" cy="3088003"/>
          </a:xfrm>
        </p:grpSpPr>
        <p:sp>
          <p:nvSpPr>
            <p:cNvPr id="2" name="文本框 1"/>
            <p:cNvSpPr txBox="1"/>
            <p:nvPr/>
          </p:nvSpPr>
          <p:spPr>
            <a:xfrm>
              <a:off x="1591183" y="1612333"/>
              <a:ext cx="8897496" cy="1783582"/>
            </a:xfrm>
            <a:prstGeom prst="rect">
              <a:avLst/>
            </a:prstGeom>
            <a:noFill/>
          </p:spPr>
          <p:txBody>
            <a:bodyPr wrap="square" rtlCol="0">
              <a:spAutoFit/>
            </a:bodyPr>
            <a:lstStyle/>
            <a:p>
              <a:pPr algn="ctr"/>
              <a:r>
                <a:rPr lang="en-US" altLang="zh-CN" sz="11000" b="1" dirty="0">
                  <a:solidFill>
                    <a:schemeClr val="bg1">
                      <a:alpha val="8000"/>
                    </a:schemeClr>
                  </a:solidFill>
                  <a:latin typeface="微软雅黑" panose="020B0503020204020204" pitchFamily="34" charset="-122"/>
                  <a:ea typeface="微软雅黑" panose="020B0503020204020204" pitchFamily="34" charset="-122"/>
                </a:rPr>
                <a:t>PART </a:t>
              </a:r>
              <a:r>
                <a:rPr lang="en-US" sz="11000" b="1" dirty="0">
                  <a:solidFill>
                    <a:schemeClr val="bg1">
                      <a:alpha val="8000"/>
                    </a:schemeClr>
                  </a:solidFill>
                  <a:latin typeface="微软雅黑" panose="020B0503020204020204" pitchFamily="34" charset="-122"/>
                  <a:ea typeface="微软雅黑" panose="020B0503020204020204" pitchFamily="34" charset="-122"/>
                </a:rPr>
                <a:t>FOUR</a:t>
              </a:r>
            </a:p>
          </p:txBody>
        </p:sp>
        <p:grpSp>
          <p:nvGrpSpPr>
            <p:cNvPr id="6" name="组合 5"/>
            <p:cNvGrpSpPr/>
            <p:nvPr/>
          </p:nvGrpSpPr>
          <p:grpSpPr>
            <a:xfrm>
              <a:off x="4450480" y="2584043"/>
              <a:ext cx="3716949" cy="940122"/>
              <a:chOff x="1728593" y="3122507"/>
              <a:chExt cx="3716949" cy="940122"/>
            </a:xfrm>
          </p:grpSpPr>
          <p:grpSp>
            <p:nvGrpSpPr>
              <p:cNvPr id="5" name="组合 4"/>
              <p:cNvGrpSpPr/>
              <p:nvPr/>
            </p:nvGrpSpPr>
            <p:grpSpPr>
              <a:xfrm>
                <a:off x="1728593" y="3122507"/>
                <a:ext cx="2231956" cy="940122"/>
                <a:chOff x="1728593" y="3122507"/>
                <a:chExt cx="2231956" cy="940122"/>
              </a:xfrm>
            </p:grpSpPr>
            <p:sp>
              <p:nvSpPr>
                <p:cNvPr id="8" name="文本框 7"/>
                <p:cNvSpPr txBox="1"/>
                <p:nvPr/>
              </p:nvSpPr>
              <p:spPr>
                <a:xfrm>
                  <a:off x="1728593" y="3139299"/>
                  <a:ext cx="844610" cy="923330"/>
                </a:xfrm>
                <a:prstGeom prst="rect">
                  <a:avLst/>
                </a:prstGeom>
                <a:noFill/>
              </p:spPr>
              <p:txBody>
                <a:bodyPr wrap="square" rtlCol="0">
                  <a:spAutoFit/>
                </a:bodyPr>
                <a:lstStyle/>
                <a:p>
                  <a:pPr algn="ctr"/>
                  <a:r>
                    <a:rPr lang="en-US" altLang="zh-CN" sz="5400" b="1" dirty="0">
                      <a:gradFill flip="none" rotWithShape="1">
                        <a:gsLst>
                          <a:gs pos="0">
                            <a:schemeClr val="bg1">
                              <a:alpha val="28000"/>
                            </a:schemeClr>
                          </a:gs>
                          <a:gs pos="81000">
                            <a:schemeClr val="bg1"/>
                          </a:gs>
                        </a:gsLst>
                        <a:lin ang="10800000" scaled="1"/>
                        <a:tileRect/>
                      </a:gradFill>
                      <a:latin typeface="微软雅黑" panose="020B0503020204020204" pitchFamily="34" charset="-122"/>
                      <a:ea typeface="微软雅黑" panose="020B0503020204020204" pitchFamily="34" charset="-122"/>
                    </a:rPr>
                    <a:t>P</a:t>
                  </a:r>
                  <a:endParaRPr lang="zh-CN" altLang="en-US" sz="5400" b="1" dirty="0">
                    <a:gradFill flip="none" rotWithShape="1">
                      <a:gsLst>
                        <a:gs pos="0">
                          <a:schemeClr val="bg1">
                            <a:alpha val="28000"/>
                          </a:schemeClr>
                        </a:gs>
                        <a:gs pos="81000">
                          <a:schemeClr val="bg1"/>
                        </a:gs>
                      </a:gsLst>
                      <a:lin ang="10800000" scaled="1"/>
                      <a:tileRect/>
                    </a:gradFill>
                    <a:latin typeface="微软雅黑" panose="020B0503020204020204" pitchFamily="34" charset="-122"/>
                    <a:ea typeface="微软雅黑" panose="020B0503020204020204" pitchFamily="34" charset="-122"/>
                  </a:endParaRPr>
                </a:p>
              </p:txBody>
            </p:sp>
            <p:sp>
              <p:nvSpPr>
                <p:cNvPr id="11" name="文本框 10"/>
                <p:cNvSpPr txBox="1"/>
                <p:nvPr/>
              </p:nvSpPr>
              <p:spPr>
                <a:xfrm>
                  <a:off x="2175013" y="3122507"/>
                  <a:ext cx="844610" cy="923330"/>
                </a:xfrm>
                <a:prstGeom prst="rect">
                  <a:avLst/>
                </a:prstGeom>
                <a:noFill/>
              </p:spPr>
              <p:txBody>
                <a:bodyPr wrap="square" rtlCol="0">
                  <a:spAutoFit/>
                </a:bodyPr>
                <a:lstStyle/>
                <a:p>
                  <a:pPr algn="ctr"/>
                  <a:r>
                    <a:rPr lang="en-US" altLang="zh-CN" sz="5400" b="1" dirty="0">
                      <a:gradFill flip="none" rotWithShape="1">
                        <a:gsLst>
                          <a:gs pos="0">
                            <a:schemeClr val="bg1">
                              <a:alpha val="28000"/>
                            </a:schemeClr>
                          </a:gs>
                          <a:gs pos="81000">
                            <a:schemeClr val="bg1"/>
                          </a:gs>
                        </a:gsLst>
                        <a:lin ang="10800000" scaled="1"/>
                        <a:tileRect/>
                      </a:gradFill>
                      <a:latin typeface="微软雅黑" panose="020B0503020204020204" pitchFamily="34" charset="-122"/>
                      <a:ea typeface="微软雅黑" panose="020B0503020204020204" pitchFamily="34" charset="-122"/>
                    </a:rPr>
                    <a:t>A</a:t>
                  </a:r>
                  <a:endParaRPr lang="zh-CN" altLang="en-US" sz="5400" b="1" dirty="0">
                    <a:gradFill flip="none" rotWithShape="1">
                      <a:gsLst>
                        <a:gs pos="0">
                          <a:schemeClr val="bg1">
                            <a:alpha val="28000"/>
                          </a:schemeClr>
                        </a:gs>
                        <a:gs pos="81000">
                          <a:schemeClr val="bg1"/>
                        </a:gs>
                      </a:gsLst>
                      <a:lin ang="10800000" scaled="1"/>
                      <a:tileRect/>
                    </a:gradFill>
                    <a:latin typeface="微软雅黑" panose="020B0503020204020204" pitchFamily="34" charset="-122"/>
                    <a:ea typeface="微软雅黑" panose="020B0503020204020204" pitchFamily="34" charset="-122"/>
                  </a:endParaRPr>
                </a:p>
              </p:txBody>
            </p:sp>
            <p:sp>
              <p:nvSpPr>
                <p:cNvPr id="12" name="文本框 11"/>
                <p:cNvSpPr txBox="1"/>
                <p:nvPr/>
              </p:nvSpPr>
              <p:spPr>
                <a:xfrm>
                  <a:off x="2669239" y="3122507"/>
                  <a:ext cx="844610" cy="923330"/>
                </a:xfrm>
                <a:prstGeom prst="rect">
                  <a:avLst/>
                </a:prstGeom>
                <a:noFill/>
              </p:spPr>
              <p:txBody>
                <a:bodyPr wrap="square" rtlCol="0">
                  <a:spAutoFit/>
                </a:bodyPr>
                <a:lstStyle/>
                <a:p>
                  <a:pPr algn="ctr"/>
                  <a:r>
                    <a:rPr lang="en-US" altLang="zh-CN" sz="5400" b="1">
                      <a:gradFill flip="none" rotWithShape="1">
                        <a:gsLst>
                          <a:gs pos="0">
                            <a:schemeClr val="bg1">
                              <a:alpha val="28000"/>
                            </a:schemeClr>
                          </a:gs>
                          <a:gs pos="81000">
                            <a:schemeClr val="bg1"/>
                          </a:gs>
                        </a:gsLst>
                        <a:lin ang="10800000" scaled="1"/>
                        <a:tileRect/>
                      </a:gradFill>
                      <a:latin typeface="微软雅黑" panose="020B0503020204020204" pitchFamily="34" charset="-122"/>
                      <a:ea typeface="微软雅黑" panose="020B0503020204020204" pitchFamily="34" charset="-122"/>
                    </a:rPr>
                    <a:t>R</a:t>
                  </a:r>
                  <a:endParaRPr lang="zh-CN" altLang="en-US" sz="5400" b="1">
                    <a:gradFill flip="none" rotWithShape="1">
                      <a:gsLst>
                        <a:gs pos="0">
                          <a:schemeClr val="bg1">
                            <a:alpha val="28000"/>
                          </a:schemeClr>
                        </a:gs>
                        <a:gs pos="81000">
                          <a:schemeClr val="bg1"/>
                        </a:gs>
                      </a:gsLst>
                      <a:lin ang="10800000" scaled="1"/>
                      <a:tileRect/>
                    </a:gradFill>
                    <a:latin typeface="微软雅黑" panose="020B0503020204020204" pitchFamily="34" charset="-122"/>
                    <a:ea typeface="微软雅黑" panose="020B0503020204020204" pitchFamily="34" charset="-122"/>
                  </a:endParaRPr>
                </a:p>
              </p:txBody>
            </p:sp>
            <p:sp>
              <p:nvSpPr>
                <p:cNvPr id="13" name="文本框 12"/>
                <p:cNvSpPr txBox="1"/>
                <p:nvPr/>
              </p:nvSpPr>
              <p:spPr>
                <a:xfrm>
                  <a:off x="3115939" y="3139299"/>
                  <a:ext cx="844610" cy="923330"/>
                </a:xfrm>
                <a:prstGeom prst="rect">
                  <a:avLst/>
                </a:prstGeom>
                <a:noFill/>
              </p:spPr>
              <p:txBody>
                <a:bodyPr wrap="square" rtlCol="0">
                  <a:spAutoFit/>
                </a:bodyPr>
                <a:lstStyle/>
                <a:p>
                  <a:pPr algn="ctr"/>
                  <a:r>
                    <a:rPr lang="en-US" altLang="zh-CN" sz="5400" b="1">
                      <a:gradFill flip="none" rotWithShape="1">
                        <a:gsLst>
                          <a:gs pos="0">
                            <a:schemeClr val="bg1">
                              <a:alpha val="28000"/>
                            </a:schemeClr>
                          </a:gs>
                          <a:gs pos="81000">
                            <a:schemeClr val="bg1"/>
                          </a:gs>
                        </a:gsLst>
                        <a:lin ang="10800000" scaled="1"/>
                        <a:tileRect/>
                      </a:gradFill>
                      <a:latin typeface="微软雅黑" panose="020B0503020204020204" pitchFamily="34" charset="-122"/>
                      <a:ea typeface="微软雅黑" panose="020B0503020204020204" pitchFamily="34" charset="-122"/>
                    </a:rPr>
                    <a:t>T</a:t>
                  </a:r>
                  <a:endParaRPr lang="zh-CN" altLang="en-US" sz="5400" b="1">
                    <a:gradFill flip="none" rotWithShape="1">
                      <a:gsLst>
                        <a:gs pos="0">
                          <a:schemeClr val="bg1">
                            <a:alpha val="28000"/>
                          </a:schemeClr>
                        </a:gs>
                        <a:gs pos="81000">
                          <a:schemeClr val="bg1"/>
                        </a:gs>
                      </a:gsLst>
                      <a:lin ang="10800000" scaled="1"/>
                      <a:tileRect/>
                    </a:gradFill>
                    <a:latin typeface="微软雅黑" panose="020B0503020204020204" pitchFamily="34" charset="-122"/>
                    <a:ea typeface="微软雅黑" panose="020B0503020204020204" pitchFamily="34" charset="-122"/>
                  </a:endParaRPr>
                </a:p>
              </p:txBody>
            </p:sp>
          </p:grpSp>
          <p:grpSp>
            <p:nvGrpSpPr>
              <p:cNvPr id="16" name="组合 15"/>
              <p:cNvGrpSpPr/>
              <p:nvPr/>
            </p:nvGrpSpPr>
            <p:grpSpPr>
              <a:xfrm>
                <a:off x="3879117" y="3122507"/>
                <a:ext cx="1566425" cy="921951"/>
                <a:chOff x="3879117" y="3122507"/>
                <a:chExt cx="1566425" cy="921951"/>
              </a:xfrm>
            </p:grpSpPr>
            <p:sp>
              <p:nvSpPr>
                <p:cNvPr id="17" name="文本框 16"/>
                <p:cNvSpPr txBox="1"/>
                <p:nvPr/>
              </p:nvSpPr>
              <p:spPr>
                <a:xfrm>
                  <a:off x="3879117" y="3122507"/>
                  <a:ext cx="844610" cy="921951"/>
                </a:xfrm>
                <a:prstGeom prst="rect">
                  <a:avLst/>
                </a:prstGeom>
                <a:noFill/>
              </p:spPr>
              <p:txBody>
                <a:bodyPr wrap="square" rtlCol="0">
                  <a:spAutoFit/>
                </a:bodyPr>
                <a:lstStyle/>
                <a:p>
                  <a:pPr algn="ctr"/>
                  <a:r>
                    <a:rPr lang="en-US" altLang="zh-CN" sz="5400" b="1" dirty="0">
                      <a:gradFill flip="none" rotWithShape="1">
                        <a:gsLst>
                          <a:gs pos="0">
                            <a:schemeClr val="bg1">
                              <a:alpha val="28000"/>
                            </a:schemeClr>
                          </a:gs>
                          <a:gs pos="81000">
                            <a:schemeClr val="bg1"/>
                          </a:gs>
                        </a:gsLst>
                        <a:lin ang="10800000" scaled="1"/>
                        <a:tileRect/>
                      </a:gradFill>
                      <a:latin typeface="微软雅黑" panose="020B0503020204020204" pitchFamily="34" charset="-122"/>
                      <a:ea typeface="微软雅黑" panose="020B0503020204020204" pitchFamily="34" charset="-122"/>
                    </a:rPr>
                    <a:t>F</a:t>
                  </a:r>
                  <a:endParaRPr lang="zh-CN" altLang="en-US" sz="5400" b="1" dirty="0">
                    <a:gradFill flip="none" rotWithShape="1">
                      <a:gsLst>
                        <a:gs pos="0">
                          <a:schemeClr val="bg1">
                            <a:alpha val="28000"/>
                          </a:schemeClr>
                        </a:gs>
                        <a:gs pos="81000">
                          <a:schemeClr val="bg1"/>
                        </a:gs>
                      </a:gsLst>
                      <a:lin ang="10800000" scaled="1"/>
                      <a:tileRect/>
                    </a:gradFill>
                    <a:latin typeface="微软雅黑" panose="020B0503020204020204" pitchFamily="34" charset="-122"/>
                    <a:ea typeface="微软雅黑" panose="020B0503020204020204" pitchFamily="34" charset="-122"/>
                  </a:endParaRPr>
                </a:p>
              </p:txBody>
            </p:sp>
            <p:sp>
              <p:nvSpPr>
                <p:cNvPr id="18" name="文本框 17"/>
                <p:cNvSpPr txBox="1"/>
                <p:nvPr/>
              </p:nvSpPr>
              <p:spPr>
                <a:xfrm>
                  <a:off x="4221341" y="3122507"/>
                  <a:ext cx="844610" cy="921951"/>
                </a:xfrm>
                <a:prstGeom prst="rect">
                  <a:avLst/>
                </a:prstGeom>
                <a:noFill/>
              </p:spPr>
              <p:txBody>
                <a:bodyPr wrap="square" rtlCol="0">
                  <a:spAutoFit/>
                </a:bodyPr>
                <a:lstStyle/>
                <a:p>
                  <a:pPr algn="ctr"/>
                  <a:r>
                    <a:rPr lang="en-US" altLang="zh-CN" sz="5400" b="1" dirty="0">
                      <a:gradFill flip="none" rotWithShape="1">
                        <a:gsLst>
                          <a:gs pos="0">
                            <a:schemeClr val="bg1">
                              <a:alpha val="28000"/>
                            </a:schemeClr>
                          </a:gs>
                          <a:gs pos="81000">
                            <a:schemeClr val="bg1"/>
                          </a:gs>
                        </a:gsLst>
                        <a:lin ang="10800000" scaled="1"/>
                        <a:tileRect/>
                      </a:gradFill>
                      <a:latin typeface="微软雅黑" panose="020B0503020204020204" pitchFamily="34" charset="-122"/>
                      <a:ea typeface="微软雅黑" panose="020B0503020204020204" pitchFamily="34" charset="-122"/>
                    </a:rPr>
                    <a:t>I</a:t>
                  </a:r>
                  <a:endParaRPr lang="zh-CN" altLang="en-US" sz="5400" b="1" dirty="0">
                    <a:gradFill flip="none" rotWithShape="1">
                      <a:gsLst>
                        <a:gs pos="0">
                          <a:schemeClr val="bg1">
                            <a:alpha val="28000"/>
                          </a:schemeClr>
                        </a:gs>
                        <a:gs pos="81000">
                          <a:schemeClr val="bg1"/>
                        </a:gs>
                      </a:gsLst>
                      <a:lin ang="10800000" scaled="1"/>
                      <a:tileRect/>
                    </a:gradFill>
                    <a:latin typeface="微软雅黑" panose="020B0503020204020204" pitchFamily="34" charset="-122"/>
                    <a:ea typeface="微软雅黑" panose="020B0503020204020204" pitchFamily="34" charset="-122"/>
                  </a:endParaRPr>
                </a:p>
              </p:txBody>
            </p:sp>
            <p:sp>
              <p:nvSpPr>
                <p:cNvPr id="19" name="文本框 18"/>
                <p:cNvSpPr txBox="1"/>
                <p:nvPr/>
              </p:nvSpPr>
              <p:spPr>
                <a:xfrm>
                  <a:off x="4600932" y="3122507"/>
                  <a:ext cx="844610" cy="921951"/>
                </a:xfrm>
                <a:prstGeom prst="rect">
                  <a:avLst/>
                </a:prstGeom>
                <a:noFill/>
              </p:spPr>
              <p:txBody>
                <a:bodyPr wrap="square" rtlCol="0">
                  <a:spAutoFit/>
                </a:bodyPr>
                <a:lstStyle/>
                <a:p>
                  <a:pPr algn="ctr"/>
                  <a:r>
                    <a:rPr lang="en-US" altLang="zh-CN" sz="5400" b="1" dirty="0">
                      <a:gradFill flip="none" rotWithShape="1">
                        <a:gsLst>
                          <a:gs pos="0">
                            <a:schemeClr val="bg1">
                              <a:alpha val="28000"/>
                            </a:schemeClr>
                          </a:gs>
                          <a:gs pos="81000">
                            <a:schemeClr val="bg1"/>
                          </a:gs>
                        </a:gsLst>
                        <a:lin ang="10800000" scaled="1"/>
                        <a:tileRect/>
                      </a:gradFill>
                      <a:latin typeface="微软雅黑" panose="020B0503020204020204" pitchFamily="34" charset="-122"/>
                      <a:ea typeface="微软雅黑" panose="020B0503020204020204" pitchFamily="34" charset="-122"/>
                    </a:rPr>
                    <a:t>V</a:t>
                  </a:r>
                  <a:endParaRPr lang="zh-CN" altLang="en-US" sz="5400" b="1" dirty="0">
                    <a:gradFill flip="none" rotWithShape="1">
                      <a:gsLst>
                        <a:gs pos="0">
                          <a:schemeClr val="bg1">
                            <a:alpha val="28000"/>
                          </a:schemeClr>
                        </a:gs>
                        <a:gs pos="81000">
                          <a:schemeClr val="bg1"/>
                        </a:gs>
                      </a:gsLst>
                      <a:lin ang="10800000" scaled="1"/>
                      <a:tileRect/>
                    </a:gradFill>
                    <a:latin typeface="微软雅黑" panose="020B0503020204020204" pitchFamily="34" charset="-122"/>
                    <a:ea typeface="微软雅黑" panose="020B0503020204020204" pitchFamily="34" charset="-122"/>
                  </a:endParaRPr>
                </a:p>
              </p:txBody>
            </p:sp>
          </p:grpSp>
        </p:grpSp>
        <p:grpSp>
          <p:nvGrpSpPr>
            <p:cNvPr id="20" name="组合 19"/>
            <p:cNvGrpSpPr/>
            <p:nvPr/>
          </p:nvGrpSpPr>
          <p:grpSpPr>
            <a:xfrm>
              <a:off x="5770170" y="3653682"/>
              <a:ext cx="651660" cy="78812"/>
              <a:chOff x="4851662" y="5309419"/>
              <a:chExt cx="939537" cy="113628"/>
            </a:xfrm>
          </p:grpSpPr>
          <p:sp>
            <p:nvSpPr>
              <p:cNvPr id="21" name="椭圆 20"/>
              <p:cNvSpPr/>
              <p:nvPr/>
            </p:nvSpPr>
            <p:spPr>
              <a:xfrm>
                <a:off x="4851662" y="5309419"/>
                <a:ext cx="113628" cy="11362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椭圆 21"/>
              <p:cNvSpPr/>
              <p:nvPr/>
            </p:nvSpPr>
            <p:spPr>
              <a:xfrm>
                <a:off x="5126965" y="5309419"/>
                <a:ext cx="113628" cy="11362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椭圆 22"/>
              <p:cNvSpPr/>
              <p:nvPr/>
            </p:nvSpPr>
            <p:spPr>
              <a:xfrm>
                <a:off x="5402268" y="5309419"/>
                <a:ext cx="113628" cy="11362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椭圆 23"/>
              <p:cNvSpPr/>
              <p:nvPr/>
            </p:nvSpPr>
            <p:spPr>
              <a:xfrm>
                <a:off x="5677571" y="5309419"/>
                <a:ext cx="113628" cy="11362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7" name="TextBox 7"/>
            <p:cNvSpPr txBox="1"/>
            <p:nvPr/>
          </p:nvSpPr>
          <p:spPr>
            <a:xfrm>
              <a:off x="3048439" y="3870453"/>
              <a:ext cx="6921022" cy="829883"/>
            </a:xfrm>
            <a:prstGeom prst="rect">
              <a:avLst/>
            </a:prstGeom>
            <a:noFill/>
          </p:spPr>
          <p:txBody>
            <a:bodyPr wrap="square" rtlCol="0">
              <a:spAutoFit/>
            </a:bodyPr>
            <a:lstStyle/>
            <a:p>
              <a:pPr algn="dist"/>
              <a:r>
                <a:rPr lang="zh-CN" altLang="en-US" sz="48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lt"/>
                </a:rPr>
                <a:t>调研、实施、售后</a:t>
              </a:r>
              <a:endParaRPr lang="zh-CN" altLang="en-US" sz="48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grpSp>
      <p:sp>
        <p:nvSpPr>
          <p:cNvPr id="28" name="文本框 27">
            <a:extLst>
              <a:ext uri="{FF2B5EF4-FFF2-40B4-BE49-F238E27FC236}">
                <a16:creationId xmlns:a16="http://schemas.microsoft.com/office/drawing/2014/main" id="{23A52EA4-0C20-48DE-9DB6-8A0A975D533A}"/>
              </a:ext>
            </a:extLst>
          </p:cNvPr>
          <p:cNvSpPr txBox="1"/>
          <p:nvPr/>
        </p:nvSpPr>
        <p:spPr>
          <a:xfrm>
            <a:off x="7772924" y="2681043"/>
            <a:ext cx="844622" cy="921933"/>
          </a:xfrm>
          <a:prstGeom prst="rect">
            <a:avLst/>
          </a:prstGeom>
          <a:noFill/>
        </p:spPr>
        <p:txBody>
          <a:bodyPr wrap="square" rtlCol="0">
            <a:spAutoFit/>
          </a:bodyPr>
          <a:lstStyle/>
          <a:p>
            <a:pPr algn="ctr"/>
            <a:r>
              <a:rPr lang="en-US" altLang="zh-CN" sz="5400" b="1" dirty="0">
                <a:gradFill flip="none" rotWithShape="1">
                  <a:gsLst>
                    <a:gs pos="0">
                      <a:schemeClr val="bg1">
                        <a:alpha val="28000"/>
                      </a:schemeClr>
                    </a:gs>
                    <a:gs pos="81000">
                      <a:schemeClr val="bg1"/>
                    </a:gs>
                  </a:gsLst>
                  <a:lin ang="10800000" scaled="1"/>
                  <a:tileRect/>
                </a:gradFill>
                <a:latin typeface="微软雅黑" panose="020B0503020204020204" pitchFamily="34" charset="-122"/>
                <a:ea typeface="微软雅黑" panose="020B0503020204020204" pitchFamily="34" charset="-122"/>
              </a:rPr>
              <a:t>E</a:t>
            </a:r>
            <a:endParaRPr lang="zh-CN" altLang="en-US" sz="5400" b="1" dirty="0">
              <a:gradFill flip="none" rotWithShape="1">
                <a:gsLst>
                  <a:gs pos="0">
                    <a:schemeClr val="bg1">
                      <a:alpha val="28000"/>
                    </a:schemeClr>
                  </a:gs>
                  <a:gs pos="81000">
                    <a:schemeClr val="bg1"/>
                  </a:gs>
                </a:gsLst>
                <a:lin ang="10800000" scaled="1"/>
                <a:tileRect/>
              </a:gra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392262091"/>
      </p:ext>
    </p:extLst>
  </p:cSld>
  <p:clrMapOvr>
    <a:masterClrMapping/>
  </p:clrMapOvr>
  <p:transition spd="med">
    <p:random/>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任意多边形: 形状 12"/>
          <p:cNvSpPr/>
          <p:nvPr/>
        </p:nvSpPr>
        <p:spPr>
          <a:xfrm>
            <a:off x="854847" y="5469585"/>
            <a:ext cx="883920" cy="890270"/>
          </a:xfrm>
          <a:custGeom>
            <a:avLst/>
            <a:gdLst>
              <a:gd name="connsiteX0" fmla="*/ 2834581 w 3322676"/>
              <a:gd name="connsiteY0" fmla="*/ 0 h 3206605"/>
              <a:gd name="connsiteX1" fmla="*/ 3023174 w 3322676"/>
              <a:gd name="connsiteY1" fmla="*/ 38895 h 3206605"/>
              <a:gd name="connsiteX2" fmla="*/ 3178386 w 3322676"/>
              <a:gd name="connsiteY2" fmla="*/ 144297 h 3206605"/>
              <a:gd name="connsiteX3" fmla="*/ 3289449 w 3322676"/>
              <a:gd name="connsiteY3" fmla="*/ 299580 h 3206605"/>
              <a:gd name="connsiteX4" fmla="*/ 3322676 w 3322676"/>
              <a:gd name="connsiteY4" fmla="*/ 488265 h 3206605"/>
              <a:gd name="connsiteX5" fmla="*/ 3289449 w 3322676"/>
              <a:gd name="connsiteY5" fmla="*/ 682443 h 3206605"/>
              <a:gd name="connsiteX6" fmla="*/ 3178386 w 3322676"/>
              <a:gd name="connsiteY6" fmla="*/ 843219 h 3206605"/>
              <a:gd name="connsiteX7" fmla="*/ 3023174 w 3322676"/>
              <a:gd name="connsiteY7" fmla="*/ 948621 h 3206605"/>
              <a:gd name="connsiteX8" fmla="*/ 2834581 w 3322676"/>
              <a:gd name="connsiteY8" fmla="*/ 987516 h 3206605"/>
              <a:gd name="connsiteX9" fmla="*/ 2701366 w 3322676"/>
              <a:gd name="connsiteY9" fmla="*/ 970889 h 3206605"/>
              <a:gd name="connsiteX10" fmla="*/ 2584919 w 3322676"/>
              <a:gd name="connsiteY10" fmla="*/ 915367 h 3206605"/>
              <a:gd name="connsiteX11" fmla="*/ 2485085 w 3322676"/>
              <a:gd name="connsiteY11" fmla="*/ 843219 h 3206605"/>
              <a:gd name="connsiteX12" fmla="*/ 2407402 w 3322676"/>
              <a:gd name="connsiteY12" fmla="*/ 743457 h 3206605"/>
              <a:gd name="connsiteX13" fmla="*/ 970806 w 3322676"/>
              <a:gd name="connsiteY13" fmla="*/ 1348110 h 3206605"/>
              <a:gd name="connsiteX14" fmla="*/ 981882 w 3322676"/>
              <a:gd name="connsiteY14" fmla="*/ 1409125 h 3206605"/>
              <a:gd name="connsiteX15" fmla="*/ 981882 w 3322676"/>
              <a:gd name="connsiteY15" fmla="*/ 1481274 h 3206605"/>
              <a:gd name="connsiteX16" fmla="*/ 981882 w 3322676"/>
              <a:gd name="connsiteY16" fmla="*/ 1542288 h 3206605"/>
              <a:gd name="connsiteX17" fmla="*/ 970806 w 3322676"/>
              <a:gd name="connsiteY17" fmla="*/ 1603303 h 3206605"/>
              <a:gd name="connsiteX18" fmla="*/ 948501 w 3322676"/>
              <a:gd name="connsiteY18" fmla="*/ 1658824 h 3206605"/>
              <a:gd name="connsiteX19" fmla="*/ 926350 w 3322676"/>
              <a:gd name="connsiteY19" fmla="*/ 1719839 h 3206605"/>
              <a:gd name="connsiteX20" fmla="*/ 1852699 w 3322676"/>
              <a:gd name="connsiteY20" fmla="*/ 2380014 h 3206605"/>
              <a:gd name="connsiteX21" fmla="*/ 1924844 w 3322676"/>
              <a:gd name="connsiteY21" fmla="*/ 2313358 h 3206605"/>
              <a:gd name="connsiteX22" fmla="*/ 2013603 w 3322676"/>
              <a:gd name="connsiteY22" fmla="*/ 2257984 h 3206605"/>
              <a:gd name="connsiteX23" fmla="*/ 2107899 w 3322676"/>
              <a:gd name="connsiteY23" fmla="*/ 2224582 h 3206605"/>
              <a:gd name="connsiteX24" fmla="*/ 2218809 w 3322676"/>
              <a:gd name="connsiteY24" fmla="*/ 2213597 h 3206605"/>
              <a:gd name="connsiteX25" fmla="*/ 2407402 w 3322676"/>
              <a:gd name="connsiteY25" fmla="*/ 2257984 h 3206605"/>
              <a:gd name="connsiteX26" fmla="*/ 2562768 w 3322676"/>
              <a:gd name="connsiteY26" fmla="*/ 2363387 h 3206605"/>
              <a:gd name="connsiteX27" fmla="*/ 2668140 w 3322676"/>
              <a:gd name="connsiteY27" fmla="*/ 2518670 h 3206605"/>
              <a:gd name="connsiteX28" fmla="*/ 2706904 w 3322676"/>
              <a:gd name="connsiteY28" fmla="*/ 2712847 h 3206605"/>
              <a:gd name="connsiteX29" fmla="*/ 2668140 w 3322676"/>
              <a:gd name="connsiteY29" fmla="*/ 2907025 h 3206605"/>
              <a:gd name="connsiteX30" fmla="*/ 2562768 w 3322676"/>
              <a:gd name="connsiteY30" fmla="*/ 3062308 h 3206605"/>
              <a:gd name="connsiteX31" fmla="*/ 2407402 w 3322676"/>
              <a:gd name="connsiteY31" fmla="*/ 3167710 h 3206605"/>
              <a:gd name="connsiteX32" fmla="*/ 2218809 w 3322676"/>
              <a:gd name="connsiteY32" fmla="*/ 3206605 h 3206605"/>
              <a:gd name="connsiteX33" fmla="*/ 2024679 w 3322676"/>
              <a:gd name="connsiteY33" fmla="*/ 3167710 h 3206605"/>
              <a:gd name="connsiteX34" fmla="*/ 1869313 w 3322676"/>
              <a:gd name="connsiteY34" fmla="*/ 3062308 h 3206605"/>
              <a:gd name="connsiteX35" fmla="*/ 1763941 w 3322676"/>
              <a:gd name="connsiteY35" fmla="*/ 2907025 h 3206605"/>
              <a:gd name="connsiteX36" fmla="*/ 1725176 w 3322676"/>
              <a:gd name="connsiteY36" fmla="*/ 2712847 h 3206605"/>
              <a:gd name="connsiteX37" fmla="*/ 1730714 w 3322676"/>
              <a:gd name="connsiteY37" fmla="*/ 2651833 h 3206605"/>
              <a:gd name="connsiteX38" fmla="*/ 1741790 w 3322676"/>
              <a:gd name="connsiteY38" fmla="*/ 2590818 h 3206605"/>
              <a:gd name="connsiteX39" fmla="*/ 1758403 w 3322676"/>
              <a:gd name="connsiteY39" fmla="*/ 2535296 h 3206605"/>
              <a:gd name="connsiteX40" fmla="*/ 1780554 w 3322676"/>
              <a:gd name="connsiteY40" fmla="*/ 2485416 h 3206605"/>
              <a:gd name="connsiteX41" fmla="*/ 854205 w 3322676"/>
              <a:gd name="connsiteY41" fmla="*/ 1814107 h 3206605"/>
              <a:gd name="connsiteX42" fmla="*/ 776522 w 3322676"/>
              <a:gd name="connsiteY42" fmla="*/ 1875122 h 3206605"/>
              <a:gd name="connsiteX43" fmla="*/ 693455 w 3322676"/>
              <a:gd name="connsiteY43" fmla="*/ 1925002 h 3206605"/>
              <a:gd name="connsiteX44" fmla="*/ 593467 w 3322676"/>
              <a:gd name="connsiteY44" fmla="*/ 1958405 h 3206605"/>
              <a:gd name="connsiteX45" fmla="*/ 493633 w 3322676"/>
              <a:gd name="connsiteY45" fmla="*/ 1969390 h 3206605"/>
              <a:gd name="connsiteX46" fmla="*/ 299502 w 3322676"/>
              <a:gd name="connsiteY46" fmla="*/ 1930644 h 3206605"/>
              <a:gd name="connsiteX47" fmla="*/ 144290 w 3322676"/>
              <a:gd name="connsiteY47" fmla="*/ 1825241 h 3206605"/>
              <a:gd name="connsiteX48" fmla="*/ 38765 w 3322676"/>
              <a:gd name="connsiteY48" fmla="*/ 1669810 h 3206605"/>
              <a:gd name="connsiteX49" fmla="*/ 0 w 3322676"/>
              <a:gd name="connsiteY49" fmla="*/ 1481274 h 3206605"/>
              <a:gd name="connsiteX50" fmla="*/ 38765 w 3322676"/>
              <a:gd name="connsiteY50" fmla="*/ 1287096 h 3206605"/>
              <a:gd name="connsiteX51" fmla="*/ 144290 w 3322676"/>
              <a:gd name="connsiteY51" fmla="*/ 1131813 h 3206605"/>
              <a:gd name="connsiteX52" fmla="*/ 299502 w 3322676"/>
              <a:gd name="connsiteY52" fmla="*/ 1026262 h 3206605"/>
              <a:gd name="connsiteX53" fmla="*/ 493633 w 3322676"/>
              <a:gd name="connsiteY53" fmla="*/ 987516 h 3206605"/>
              <a:gd name="connsiteX54" fmla="*/ 621310 w 3322676"/>
              <a:gd name="connsiteY54" fmla="*/ 1004143 h 3206605"/>
              <a:gd name="connsiteX55" fmla="*/ 743295 w 3322676"/>
              <a:gd name="connsiteY55" fmla="*/ 1054023 h 3206605"/>
              <a:gd name="connsiteX56" fmla="*/ 843129 w 3322676"/>
              <a:gd name="connsiteY56" fmla="*/ 1131813 h 3206605"/>
              <a:gd name="connsiteX57" fmla="*/ 920812 w 3322676"/>
              <a:gd name="connsiteY57" fmla="*/ 1231574 h 3206605"/>
              <a:gd name="connsiteX58" fmla="*/ 2363099 w 3322676"/>
              <a:gd name="connsiteY58" fmla="*/ 626921 h 3206605"/>
              <a:gd name="connsiteX59" fmla="*/ 2346332 w 3322676"/>
              <a:gd name="connsiteY59" fmla="*/ 560265 h 3206605"/>
              <a:gd name="connsiteX60" fmla="*/ 2340794 w 3322676"/>
              <a:gd name="connsiteY60" fmla="*/ 488265 h 3206605"/>
              <a:gd name="connsiteX61" fmla="*/ 2379713 w 3322676"/>
              <a:gd name="connsiteY61" fmla="*/ 299580 h 3206605"/>
              <a:gd name="connsiteX62" fmla="*/ 2485085 w 3322676"/>
              <a:gd name="connsiteY62" fmla="*/ 144297 h 3206605"/>
              <a:gd name="connsiteX63" fmla="*/ 2640451 w 3322676"/>
              <a:gd name="connsiteY63" fmla="*/ 38895 h 3206605"/>
              <a:gd name="connsiteX64" fmla="*/ 2834581 w 3322676"/>
              <a:gd name="connsiteY64" fmla="*/ 0 h 3206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3322676" h="3206605">
                <a:moveTo>
                  <a:pt x="2834581" y="0"/>
                </a:moveTo>
                <a:cubicBezTo>
                  <a:pt x="2901035" y="0"/>
                  <a:pt x="2962104" y="11134"/>
                  <a:pt x="3023174" y="38895"/>
                </a:cubicBezTo>
                <a:cubicBezTo>
                  <a:pt x="3084090" y="66508"/>
                  <a:pt x="3134083" y="99910"/>
                  <a:pt x="3178386" y="144297"/>
                </a:cubicBezTo>
                <a:cubicBezTo>
                  <a:pt x="3228380" y="188685"/>
                  <a:pt x="3261607" y="238566"/>
                  <a:pt x="3289449" y="299580"/>
                </a:cubicBezTo>
                <a:cubicBezTo>
                  <a:pt x="3311601" y="360595"/>
                  <a:pt x="3322676" y="421609"/>
                  <a:pt x="3322676" y="488265"/>
                </a:cubicBezTo>
                <a:cubicBezTo>
                  <a:pt x="3322676" y="560265"/>
                  <a:pt x="3311601" y="626921"/>
                  <a:pt x="3289449" y="682443"/>
                </a:cubicBezTo>
                <a:cubicBezTo>
                  <a:pt x="3261607" y="743457"/>
                  <a:pt x="3228380" y="793338"/>
                  <a:pt x="3178386" y="843219"/>
                </a:cubicBezTo>
                <a:cubicBezTo>
                  <a:pt x="3134083" y="887606"/>
                  <a:pt x="3084090" y="920860"/>
                  <a:pt x="3023174" y="948621"/>
                </a:cubicBezTo>
                <a:cubicBezTo>
                  <a:pt x="2962104" y="976382"/>
                  <a:pt x="2901035" y="987516"/>
                  <a:pt x="2834581" y="987516"/>
                </a:cubicBezTo>
                <a:cubicBezTo>
                  <a:pt x="2790125" y="987516"/>
                  <a:pt x="2745823" y="982023"/>
                  <a:pt x="2701366" y="970889"/>
                </a:cubicBezTo>
                <a:cubicBezTo>
                  <a:pt x="2657064" y="959755"/>
                  <a:pt x="2618146" y="937635"/>
                  <a:pt x="2584919" y="915367"/>
                </a:cubicBezTo>
                <a:cubicBezTo>
                  <a:pt x="2546154" y="898740"/>
                  <a:pt x="2512774" y="870979"/>
                  <a:pt x="2485085" y="843219"/>
                </a:cubicBezTo>
                <a:cubicBezTo>
                  <a:pt x="2457396" y="815458"/>
                  <a:pt x="2429553" y="782204"/>
                  <a:pt x="2407402" y="743457"/>
                </a:cubicBezTo>
                <a:cubicBezTo>
                  <a:pt x="970806" y="1348110"/>
                  <a:pt x="970806" y="1348110"/>
                  <a:pt x="970806" y="1348110"/>
                </a:cubicBezTo>
                <a:cubicBezTo>
                  <a:pt x="976344" y="1370230"/>
                  <a:pt x="976344" y="1387005"/>
                  <a:pt x="981882" y="1409125"/>
                </a:cubicBezTo>
                <a:cubicBezTo>
                  <a:pt x="981882" y="1431393"/>
                  <a:pt x="981882" y="1453513"/>
                  <a:pt x="981882" y="1481274"/>
                </a:cubicBezTo>
                <a:cubicBezTo>
                  <a:pt x="981882" y="1497900"/>
                  <a:pt x="981882" y="1520020"/>
                  <a:pt x="981882" y="1542288"/>
                </a:cubicBezTo>
                <a:cubicBezTo>
                  <a:pt x="976344" y="1564408"/>
                  <a:pt x="976344" y="1581183"/>
                  <a:pt x="970806" y="1603303"/>
                </a:cubicBezTo>
                <a:cubicBezTo>
                  <a:pt x="965114" y="1619929"/>
                  <a:pt x="959577" y="1642197"/>
                  <a:pt x="948501" y="1658824"/>
                </a:cubicBezTo>
                <a:cubicBezTo>
                  <a:pt x="942963" y="1680944"/>
                  <a:pt x="937425" y="1697571"/>
                  <a:pt x="926350" y="1719839"/>
                </a:cubicBezTo>
                <a:cubicBezTo>
                  <a:pt x="1852699" y="2380014"/>
                  <a:pt x="1852699" y="2380014"/>
                  <a:pt x="1852699" y="2380014"/>
                </a:cubicBezTo>
                <a:cubicBezTo>
                  <a:pt x="1874851" y="2357746"/>
                  <a:pt x="1897156" y="2335626"/>
                  <a:pt x="1924844" y="2313358"/>
                </a:cubicBezTo>
                <a:cubicBezTo>
                  <a:pt x="1952533" y="2291238"/>
                  <a:pt x="1980222" y="2274611"/>
                  <a:pt x="2013603" y="2257984"/>
                </a:cubicBezTo>
                <a:cubicBezTo>
                  <a:pt x="2046830" y="2246850"/>
                  <a:pt x="2074519" y="2235716"/>
                  <a:pt x="2107899" y="2224582"/>
                </a:cubicBezTo>
                <a:cubicBezTo>
                  <a:pt x="2141126" y="2219090"/>
                  <a:pt x="2180045" y="2213597"/>
                  <a:pt x="2218809" y="2213597"/>
                </a:cubicBezTo>
                <a:cubicBezTo>
                  <a:pt x="2285416" y="2213597"/>
                  <a:pt x="2351870" y="2230224"/>
                  <a:pt x="2407402" y="2257984"/>
                </a:cubicBezTo>
                <a:cubicBezTo>
                  <a:pt x="2468472" y="2280104"/>
                  <a:pt x="2523849" y="2318999"/>
                  <a:pt x="2562768" y="2363387"/>
                </a:cubicBezTo>
                <a:cubicBezTo>
                  <a:pt x="2607070" y="2407774"/>
                  <a:pt x="2645989" y="2463148"/>
                  <a:pt x="2668140" y="2518670"/>
                </a:cubicBezTo>
                <a:cubicBezTo>
                  <a:pt x="2695829" y="2579684"/>
                  <a:pt x="2706904" y="2640699"/>
                  <a:pt x="2706904" y="2712847"/>
                </a:cubicBezTo>
                <a:cubicBezTo>
                  <a:pt x="2706904" y="2779355"/>
                  <a:pt x="2695829" y="2846011"/>
                  <a:pt x="2668140" y="2907025"/>
                </a:cubicBezTo>
                <a:cubicBezTo>
                  <a:pt x="2645989" y="2968040"/>
                  <a:pt x="2607070" y="3017920"/>
                  <a:pt x="2562768" y="3062308"/>
                </a:cubicBezTo>
                <a:cubicBezTo>
                  <a:pt x="2523849" y="3106696"/>
                  <a:pt x="2468472" y="3140098"/>
                  <a:pt x="2407402" y="3167710"/>
                </a:cubicBezTo>
                <a:cubicBezTo>
                  <a:pt x="2351870" y="3189978"/>
                  <a:pt x="2285416" y="3206605"/>
                  <a:pt x="2218809" y="3206605"/>
                </a:cubicBezTo>
                <a:cubicBezTo>
                  <a:pt x="2152202" y="3206605"/>
                  <a:pt x="2085748" y="3189978"/>
                  <a:pt x="2024679" y="3167710"/>
                </a:cubicBezTo>
                <a:cubicBezTo>
                  <a:pt x="1969147" y="3140098"/>
                  <a:pt x="1913769" y="3106696"/>
                  <a:pt x="1869313" y="3062308"/>
                </a:cubicBezTo>
                <a:cubicBezTo>
                  <a:pt x="1825010" y="3017920"/>
                  <a:pt x="1786092" y="2968040"/>
                  <a:pt x="1763941" y="2907025"/>
                </a:cubicBezTo>
                <a:cubicBezTo>
                  <a:pt x="1741790" y="2846011"/>
                  <a:pt x="1725176" y="2779355"/>
                  <a:pt x="1725176" y="2712847"/>
                </a:cubicBezTo>
                <a:cubicBezTo>
                  <a:pt x="1725176" y="2690728"/>
                  <a:pt x="1730714" y="2668460"/>
                  <a:pt x="1730714" y="2651833"/>
                </a:cubicBezTo>
                <a:cubicBezTo>
                  <a:pt x="1730714" y="2629565"/>
                  <a:pt x="1736252" y="2612938"/>
                  <a:pt x="1741790" y="2590818"/>
                </a:cubicBezTo>
                <a:cubicBezTo>
                  <a:pt x="1747327" y="2574191"/>
                  <a:pt x="1752865" y="2551923"/>
                  <a:pt x="1758403" y="2535296"/>
                </a:cubicBezTo>
                <a:cubicBezTo>
                  <a:pt x="1769479" y="2513177"/>
                  <a:pt x="1775016" y="2496550"/>
                  <a:pt x="1780554" y="2485416"/>
                </a:cubicBezTo>
                <a:cubicBezTo>
                  <a:pt x="854205" y="1814107"/>
                  <a:pt x="854205" y="1814107"/>
                  <a:pt x="854205" y="1814107"/>
                </a:cubicBezTo>
                <a:cubicBezTo>
                  <a:pt x="826516" y="1836375"/>
                  <a:pt x="804365" y="1858495"/>
                  <a:pt x="776522" y="1875122"/>
                </a:cubicBezTo>
                <a:cubicBezTo>
                  <a:pt x="748833" y="1897390"/>
                  <a:pt x="721144" y="1914017"/>
                  <a:pt x="693455" y="1925002"/>
                </a:cubicBezTo>
                <a:cubicBezTo>
                  <a:pt x="660074" y="1941778"/>
                  <a:pt x="626847" y="1952763"/>
                  <a:pt x="593467" y="1958405"/>
                </a:cubicBezTo>
                <a:cubicBezTo>
                  <a:pt x="560240" y="1969390"/>
                  <a:pt x="527013" y="1969390"/>
                  <a:pt x="493633" y="1969390"/>
                </a:cubicBezTo>
                <a:cubicBezTo>
                  <a:pt x="427179" y="1969390"/>
                  <a:pt x="360572" y="1958405"/>
                  <a:pt x="299502" y="1930644"/>
                </a:cubicBezTo>
                <a:cubicBezTo>
                  <a:pt x="238587" y="1902883"/>
                  <a:pt x="188593" y="1869629"/>
                  <a:pt x="144290" y="1825241"/>
                </a:cubicBezTo>
                <a:cubicBezTo>
                  <a:pt x="99834" y="1780853"/>
                  <a:pt x="61070" y="1730973"/>
                  <a:pt x="38765" y="1669810"/>
                </a:cubicBezTo>
                <a:cubicBezTo>
                  <a:pt x="11076" y="1608795"/>
                  <a:pt x="0" y="1547781"/>
                  <a:pt x="0" y="1481274"/>
                </a:cubicBezTo>
                <a:cubicBezTo>
                  <a:pt x="0" y="1414618"/>
                  <a:pt x="11076" y="1348110"/>
                  <a:pt x="38765" y="1287096"/>
                </a:cubicBezTo>
                <a:cubicBezTo>
                  <a:pt x="61070" y="1226081"/>
                  <a:pt x="99834" y="1176052"/>
                  <a:pt x="144290" y="1131813"/>
                </a:cubicBezTo>
                <a:cubicBezTo>
                  <a:pt x="188593" y="1081784"/>
                  <a:pt x="238587" y="1048530"/>
                  <a:pt x="299502" y="1026262"/>
                </a:cubicBezTo>
                <a:cubicBezTo>
                  <a:pt x="360572" y="998650"/>
                  <a:pt x="427179" y="987516"/>
                  <a:pt x="493633" y="987516"/>
                </a:cubicBezTo>
                <a:cubicBezTo>
                  <a:pt x="538089" y="987516"/>
                  <a:pt x="576854" y="993009"/>
                  <a:pt x="621310" y="1004143"/>
                </a:cubicBezTo>
                <a:cubicBezTo>
                  <a:pt x="665612" y="1020769"/>
                  <a:pt x="704530" y="1031903"/>
                  <a:pt x="743295" y="1054023"/>
                </a:cubicBezTo>
                <a:cubicBezTo>
                  <a:pt x="776522" y="1076291"/>
                  <a:pt x="809902" y="1104052"/>
                  <a:pt x="843129" y="1131813"/>
                </a:cubicBezTo>
                <a:cubicBezTo>
                  <a:pt x="876356" y="1159425"/>
                  <a:pt x="898661" y="1192828"/>
                  <a:pt x="920812" y="1231574"/>
                </a:cubicBezTo>
                <a:cubicBezTo>
                  <a:pt x="2363099" y="626921"/>
                  <a:pt x="2363099" y="626921"/>
                  <a:pt x="2363099" y="626921"/>
                </a:cubicBezTo>
                <a:cubicBezTo>
                  <a:pt x="2351870" y="610294"/>
                  <a:pt x="2346332" y="588026"/>
                  <a:pt x="2346332" y="560265"/>
                </a:cubicBezTo>
                <a:cubicBezTo>
                  <a:pt x="2340794" y="538146"/>
                  <a:pt x="2340794" y="515878"/>
                  <a:pt x="2340794" y="488265"/>
                </a:cubicBezTo>
                <a:cubicBezTo>
                  <a:pt x="2340794" y="421609"/>
                  <a:pt x="2351870" y="360595"/>
                  <a:pt x="2379713" y="299580"/>
                </a:cubicBezTo>
                <a:cubicBezTo>
                  <a:pt x="2407402" y="238566"/>
                  <a:pt x="2440629" y="188685"/>
                  <a:pt x="2485085" y="144297"/>
                </a:cubicBezTo>
                <a:cubicBezTo>
                  <a:pt x="2529387" y="99910"/>
                  <a:pt x="2579381" y="66508"/>
                  <a:pt x="2640451" y="38895"/>
                </a:cubicBezTo>
                <a:cubicBezTo>
                  <a:pt x="2701366" y="11134"/>
                  <a:pt x="2762436" y="0"/>
                  <a:pt x="2834581" y="0"/>
                </a:cubicBezTo>
                <a:close/>
              </a:path>
            </a:pathLst>
          </a:custGeom>
          <a:gradFill>
            <a:gsLst>
              <a:gs pos="0">
                <a:srgbClr val="6D3AAF"/>
              </a:gs>
              <a:gs pos="30000">
                <a:srgbClr val="1A128F">
                  <a:alpha val="58000"/>
                </a:srgbClr>
              </a:gs>
              <a:gs pos="60000">
                <a:srgbClr val="256AAE"/>
              </a:gs>
              <a:gs pos="84000">
                <a:srgbClr val="95AEB8">
                  <a:alpha val="78000"/>
                </a:srgbClr>
              </a:gs>
              <a:gs pos="100000">
                <a:schemeClr val="accent1">
                  <a:lumMod val="30000"/>
                  <a:lumOff val="70000"/>
                  <a:alpha val="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vertOverflow="overflow" horzOverflow="overflow" vert="horz" wrap="square" lIns="91440" tIns="45720" rIns="91440" bIns="45720" numCol="1" spcCol="0" rtlCol="0" fromWordArt="0" anchor="ctr" anchorCtr="0" forceAA="0" compatLnSpc="1">
            <a:noAutofit/>
          </a:bodyPr>
          <a:lstStyle/>
          <a:p>
            <a:pPr lvl="0" algn="ctr">
              <a:buClrTx/>
              <a:buSzTx/>
              <a:buFontTx/>
            </a:pPr>
            <a:endParaRPr lang="zh-CN" altLang="en-US">
              <a:sym typeface="+mn-ea"/>
            </a:endParaRPr>
          </a:p>
        </p:txBody>
      </p:sp>
      <p:grpSp>
        <p:nvGrpSpPr>
          <p:cNvPr id="2" name="组合 1"/>
          <p:cNvGrpSpPr/>
          <p:nvPr/>
        </p:nvGrpSpPr>
        <p:grpSpPr>
          <a:xfrm>
            <a:off x="2223039" y="3532219"/>
            <a:ext cx="1938338" cy="1939925"/>
            <a:chOff x="1894815" y="3206751"/>
            <a:chExt cx="1938338" cy="1939925"/>
          </a:xfrm>
        </p:grpSpPr>
        <p:grpSp>
          <p:nvGrpSpPr>
            <p:cNvPr id="17" name="组合 16"/>
            <p:cNvGrpSpPr/>
            <p:nvPr/>
          </p:nvGrpSpPr>
          <p:grpSpPr>
            <a:xfrm>
              <a:off x="1894815" y="3206751"/>
              <a:ext cx="1938338" cy="1939925"/>
              <a:chOff x="1894815" y="3206751"/>
              <a:chExt cx="1938338" cy="1939925"/>
            </a:xfrm>
          </p:grpSpPr>
          <p:sp>
            <p:nvSpPr>
              <p:cNvPr id="19" name="Freeform 193"/>
              <p:cNvSpPr/>
              <p:nvPr/>
            </p:nvSpPr>
            <p:spPr bwMode="auto">
              <a:xfrm>
                <a:off x="1894815" y="3206751"/>
                <a:ext cx="1938338" cy="1939925"/>
              </a:xfrm>
              <a:custGeom>
                <a:avLst/>
                <a:gdLst>
                  <a:gd name="T0" fmla="*/ 252 w 611"/>
                  <a:gd name="T1" fmla="*/ 0 h 611"/>
                  <a:gd name="T2" fmla="*/ 180 w 611"/>
                  <a:gd name="T3" fmla="*/ 72 h 611"/>
                  <a:gd name="T4" fmla="*/ 180 w 611"/>
                  <a:gd name="T5" fmla="*/ 371 h 611"/>
                  <a:gd name="T6" fmla="*/ 120 w 611"/>
                  <a:gd name="T7" fmla="*/ 431 h 611"/>
                  <a:gd name="T8" fmla="*/ 36 w 611"/>
                  <a:gd name="T9" fmla="*/ 431 h 611"/>
                  <a:gd name="T10" fmla="*/ 0 w 611"/>
                  <a:gd name="T11" fmla="*/ 467 h 611"/>
                  <a:gd name="T12" fmla="*/ 0 w 611"/>
                  <a:gd name="T13" fmla="*/ 575 h 611"/>
                  <a:gd name="T14" fmla="*/ 36 w 611"/>
                  <a:gd name="T15" fmla="*/ 611 h 611"/>
                  <a:gd name="T16" fmla="*/ 144 w 611"/>
                  <a:gd name="T17" fmla="*/ 611 h 611"/>
                  <a:gd name="T18" fmla="*/ 180 w 611"/>
                  <a:gd name="T19" fmla="*/ 575 h 611"/>
                  <a:gd name="T20" fmla="*/ 180 w 611"/>
                  <a:gd name="T21" fmla="*/ 491 h 611"/>
                  <a:gd name="T22" fmla="*/ 240 w 611"/>
                  <a:gd name="T23" fmla="*/ 431 h 611"/>
                  <a:gd name="T24" fmla="*/ 539 w 611"/>
                  <a:gd name="T25" fmla="*/ 431 h 611"/>
                  <a:gd name="T26" fmla="*/ 611 w 611"/>
                  <a:gd name="T27" fmla="*/ 359 h 611"/>
                  <a:gd name="T28" fmla="*/ 611 w 611"/>
                  <a:gd name="T29" fmla="*/ 72 h 611"/>
                  <a:gd name="T30" fmla="*/ 539 w 611"/>
                  <a:gd name="T31" fmla="*/ 0 h 611"/>
                  <a:gd name="T32" fmla="*/ 252 w 611"/>
                  <a:gd name="T33" fmla="*/ 0 h 6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11" h="611">
                    <a:moveTo>
                      <a:pt x="252" y="0"/>
                    </a:moveTo>
                    <a:cubicBezTo>
                      <a:pt x="212" y="0"/>
                      <a:pt x="180" y="32"/>
                      <a:pt x="180" y="72"/>
                    </a:cubicBezTo>
                    <a:cubicBezTo>
                      <a:pt x="180" y="371"/>
                      <a:pt x="180" y="371"/>
                      <a:pt x="180" y="371"/>
                    </a:cubicBezTo>
                    <a:cubicBezTo>
                      <a:pt x="180" y="404"/>
                      <a:pt x="153" y="431"/>
                      <a:pt x="120" y="431"/>
                    </a:cubicBezTo>
                    <a:cubicBezTo>
                      <a:pt x="36" y="431"/>
                      <a:pt x="36" y="431"/>
                      <a:pt x="36" y="431"/>
                    </a:cubicBezTo>
                    <a:cubicBezTo>
                      <a:pt x="16" y="431"/>
                      <a:pt x="0" y="447"/>
                      <a:pt x="0" y="467"/>
                    </a:cubicBezTo>
                    <a:cubicBezTo>
                      <a:pt x="0" y="575"/>
                      <a:pt x="0" y="575"/>
                      <a:pt x="0" y="575"/>
                    </a:cubicBezTo>
                    <a:cubicBezTo>
                      <a:pt x="0" y="595"/>
                      <a:pt x="16" y="611"/>
                      <a:pt x="36" y="611"/>
                    </a:cubicBezTo>
                    <a:cubicBezTo>
                      <a:pt x="144" y="611"/>
                      <a:pt x="144" y="611"/>
                      <a:pt x="144" y="611"/>
                    </a:cubicBezTo>
                    <a:cubicBezTo>
                      <a:pt x="164" y="611"/>
                      <a:pt x="180" y="595"/>
                      <a:pt x="180" y="575"/>
                    </a:cubicBezTo>
                    <a:cubicBezTo>
                      <a:pt x="180" y="491"/>
                      <a:pt x="180" y="491"/>
                      <a:pt x="180" y="491"/>
                    </a:cubicBezTo>
                    <a:cubicBezTo>
                      <a:pt x="180" y="458"/>
                      <a:pt x="207" y="431"/>
                      <a:pt x="240" y="431"/>
                    </a:cubicBezTo>
                    <a:cubicBezTo>
                      <a:pt x="539" y="431"/>
                      <a:pt x="539" y="431"/>
                      <a:pt x="539" y="431"/>
                    </a:cubicBezTo>
                    <a:cubicBezTo>
                      <a:pt x="579" y="431"/>
                      <a:pt x="611" y="399"/>
                      <a:pt x="611" y="359"/>
                    </a:cubicBezTo>
                    <a:cubicBezTo>
                      <a:pt x="611" y="72"/>
                      <a:pt x="611" y="72"/>
                      <a:pt x="611" y="72"/>
                    </a:cubicBezTo>
                    <a:cubicBezTo>
                      <a:pt x="611" y="32"/>
                      <a:pt x="579" y="0"/>
                      <a:pt x="539" y="0"/>
                    </a:cubicBezTo>
                    <a:lnTo>
                      <a:pt x="252" y="0"/>
                    </a:lnTo>
                    <a:close/>
                  </a:path>
                </a:pathLst>
              </a:custGeom>
              <a:gradFill flip="none" rotWithShape="1">
                <a:gsLst>
                  <a:gs pos="0">
                    <a:srgbClr val="6005A6"/>
                  </a:gs>
                  <a:gs pos="33000">
                    <a:srgbClr val="4785C9"/>
                  </a:gs>
                  <a:gs pos="38000">
                    <a:srgbClr val="7892F4">
                      <a:alpha val="100000"/>
                    </a:srgbClr>
                  </a:gs>
                  <a:gs pos="68000">
                    <a:srgbClr val="B666FB"/>
                  </a:gs>
                  <a:gs pos="23000">
                    <a:srgbClr val="4D61CA">
                      <a:alpha val="100000"/>
                    </a:srgbClr>
                  </a:gs>
                  <a:gs pos="100000">
                    <a:srgbClr val="6005A6"/>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91440" tIns="45720" rIns="91440" bIns="45720" numCol="1" spcCol="0" rtlCol="0" fromWordArt="0" anchor="ctr" anchorCtr="0" forceAA="0" compatLnSpc="1">
                <a:noAutofit/>
              </a:bodyPr>
              <a:lstStyle/>
              <a:p>
                <a:pPr lvl="0" algn="ctr">
                  <a:buClrTx/>
                  <a:buSzTx/>
                  <a:buFontTx/>
                </a:pPr>
                <a:endParaRPr lang="en-US" dirty="0">
                  <a:sym typeface="+mn-ea"/>
                </a:endParaRPr>
              </a:p>
            </p:txBody>
          </p:sp>
          <p:sp>
            <p:nvSpPr>
              <p:cNvPr id="20" name="TextBox 19"/>
              <p:cNvSpPr/>
              <p:nvPr/>
            </p:nvSpPr>
            <p:spPr>
              <a:xfrm>
                <a:off x="1931327" y="4669972"/>
                <a:ext cx="501733" cy="368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91440" tIns="45720" rIns="91440" bIns="45720" numCol="1" spcCol="0" rtlCol="0" fromWordArt="0" anchor="ctr" anchorCtr="0" forceAA="0" compatLnSpc="1">
                <a:noAutofit/>
              </a:bodyPr>
              <a:lstStyle/>
              <a:p>
                <a:pPr lvl="0" algn="ctr">
                  <a:buClrTx/>
                  <a:buSzTx/>
                  <a:buFontTx/>
                </a:pPr>
                <a:endParaRPr lang="en-US" dirty="0">
                  <a:sym typeface="+mn-ea"/>
                </a:endParaRPr>
              </a:p>
            </p:txBody>
          </p:sp>
        </p:grpSp>
        <p:sp>
          <p:nvSpPr>
            <p:cNvPr id="18" name="TextBox 17"/>
            <p:cNvSpPr/>
            <p:nvPr/>
          </p:nvSpPr>
          <p:spPr>
            <a:xfrm>
              <a:off x="2433060" y="3566691"/>
              <a:ext cx="1400093" cy="6451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tIns="45720" numCol="1" spcCol="0" rtlCol="0" fromWordArt="0" anchor="ctr" anchorCtr="0" forceAA="0" compatLnSpc="1">
              <a:noAutofit/>
            </a:bodyPr>
            <a:lstStyle/>
            <a:p>
              <a:pPr lvl="0" algn="ctr">
                <a:buClrTx/>
                <a:buSzTx/>
                <a:buFontTx/>
              </a:pPr>
              <a:r>
                <a:rPr lang="zh-CN" altLang="en-US" b="1" dirty="0">
                  <a:sym typeface="+mn-ea"/>
                </a:rPr>
                <a:t>私有云</a:t>
              </a:r>
              <a:endParaRPr lang="en-US" altLang="zh-CN" b="1" dirty="0">
                <a:sym typeface="+mn-ea"/>
              </a:endParaRPr>
            </a:p>
            <a:p>
              <a:pPr lvl="0" algn="ctr">
                <a:buClrTx/>
                <a:buSzTx/>
                <a:buFontTx/>
              </a:pPr>
              <a:r>
                <a:rPr lang="zh-CN" altLang="en-US" b="1" dirty="0">
                  <a:sym typeface="+mn-ea"/>
                </a:rPr>
                <a:t>部署</a:t>
              </a:r>
              <a:endParaRPr lang="en-US" b="1" dirty="0">
                <a:sym typeface="+mn-ea"/>
              </a:endParaRPr>
            </a:p>
          </p:txBody>
        </p:sp>
      </p:grpSp>
      <p:grpSp>
        <p:nvGrpSpPr>
          <p:cNvPr id="21" name="组合 20"/>
          <p:cNvGrpSpPr/>
          <p:nvPr/>
        </p:nvGrpSpPr>
        <p:grpSpPr>
          <a:xfrm>
            <a:off x="3877407" y="2187758"/>
            <a:ext cx="1950275" cy="1939925"/>
            <a:chOff x="3672816" y="2225676"/>
            <a:chExt cx="1950275" cy="1939925"/>
          </a:xfrm>
          <a:gradFill>
            <a:gsLst>
              <a:gs pos="0">
                <a:srgbClr val="3C56C9"/>
              </a:gs>
              <a:gs pos="100000">
                <a:srgbClr val="6020C6"/>
              </a:gs>
            </a:gsLst>
            <a:lin ang="2700000" scaled="0"/>
          </a:gradFill>
        </p:grpSpPr>
        <p:grpSp>
          <p:nvGrpSpPr>
            <p:cNvPr id="22" name="组合 21"/>
            <p:cNvGrpSpPr/>
            <p:nvPr/>
          </p:nvGrpSpPr>
          <p:grpSpPr>
            <a:xfrm>
              <a:off x="3672816" y="2225676"/>
              <a:ext cx="1941513" cy="1939925"/>
              <a:chOff x="3672816" y="2225676"/>
              <a:chExt cx="1941513" cy="1939925"/>
            </a:xfrm>
            <a:grpFill/>
          </p:grpSpPr>
          <p:sp>
            <p:nvSpPr>
              <p:cNvPr id="24" name="Freeform 191"/>
              <p:cNvSpPr/>
              <p:nvPr/>
            </p:nvSpPr>
            <p:spPr bwMode="auto">
              <a:xfrm>
                <a:off x="3672816" y="2225676"/>
                <a:ext cx="1941513" cy="1939925"/>
              </a:xfrm>
              <a:custGeom>
                <a:avLst/>
                <a:gdLst>
                  <a:gd name="T0" fmla="*/ 612 w 612"/>
                  <a:gd name="T1" fmla="*/ 252 h 611"/>
                  <a:gd name="T2" fmla="*/ 540 w 612"/>
                  <a:gd name="T3" fmla="*/ 180 h 611"/>
                  <a:gd name="T4" fmla="*/ 240 w 612"/>
                  <a:gd name="T5" fmla="*/ 180 h 611"/>
                  <a:gd name="T6" fmla="*/ 180 w 612"/>
                  <a:gd name="T7" fmla="*/ 120 h 611"/>
                  <a:gd name="T8" fmla="*/ 180 w 612"/>
                  <a:gd name="T9" fmla="*/ 36 h 611"/>
                  <a:gd name="T10" fmla="*/ 144 w 612"/>
                  <a:gd name="T11" fmla="*/ 0 h 611"/>
                  <a:gd name="T12" fmla="*/ 36 w 612"/>
                  <a:gd name="T13" fmla="*/ 0 h 611"/>
                  <a:gd name="T14" fmla="*/ 0 w 612"/>
                  <a:gd name="T15" fmla="*/ 36 h 611"/>
                  <a:gd name="T16" fmla="*/ 0 w 612"/>
                  <a:gd name="T17" fmla="*/ 144 h 611"/>
                  <a:gd name="T18" fmla="*/ 36 w 612"/>
                  <a:gd name="T19" fmla="*/ 180 h 611"/>
                  <a:gd name="T20" fmla="*/ 120 w 612"/>
                  <a:gd name="T21" fmla="*/ 180 h 611"/>
                  <a:gd name="T22" fmla="*/ 180 w 612"/>
                  <a:gd name="T23" fmla="*/ 240 h 611"/>
                  <a:gd name="T24" fmla="*/ 180 w 612"/>
                  <a:gd name="T25" fmla="*/ 540 h 611"/>
                  <a:gd name="T26" fmla="*/ 252 w 612"/>
                  <a:gd name="T27" fmla="*/ 611 h 611"/>
                  <a:gd name="T28" fmla="*/ 540 w 612"/>
                  <a:gd name="T29" fmla="*/ 611 h 611"/>
                  <a:gd name="T30" fmla="*/ 612 w 612"/>
                  <a:gd name="T31" fmla="*/ 540 h 611"/>
                  <a:gd name="T32" fmla="*/ 612 w 612"/>
                  <a:gd name="T33" fmla="*/ 252 h 6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12" h="611">
                    <a:moveTo>
                      <a:pt x="612" y="252"/>
                    </a:moveTo>
                    <a:cubicBezTo>
                      <a:pt x="612" y="212"/>
                      <a:pt x="579" y="180"/>
                      <a:pt x="540" y="180"/>
                    </a:cubicBezTo>
                    <a:cubicBezTo>
                      <a:pt x="240" y="180"/>
                      <a:pt x="240" y="180"/>
                      <a:pt x="240" y="180"/>
                    </a:cubicBezTo>
                    <a:cubicBezTo>
                      <a:pt x="207" y="180"/>
                      <a:pt x="180" y="153"/>
                      <a:pt x="180" y="120"/>
                    </a:cubicBezTo>
                    <a:cubicBezTo>
                      <a:pt x="180" y="36"/>
                      <a:pt x="180" y="36"/>
                      <a:pt x="180" y="36"/>
                    </a:cubicBezTo>
                    <a:cubicBezTo>
                      <a:pt x="180" y="16"/>
                      <a:pt x="164" y="0"/>
                      <a:pt x="144" y="0"/>
                    </a:cubicBezTo>
                    <a:cubicBezTo>
                      <a:pt x="36" y="0"/>
                      <a:pt x="36" y="0"/>
                      <a:pt x="36" y="0"/>
                    </a:cubicBezTo>
                    <a:cubicBezTo>
                      <a:pt x="16" y="0"/>
                      <a:pt x="0" y="16"/>
                      <a:pt x="0" y="36"/>
                    </a:cubicBezTo>
                    <a:cubicBezTo>
                      <a:pt x="0" y="144"/>
                      <a:pt x="0" y="144"/>
                      <a:pt x="0" y="144"/>
                    </a:cubicBezTo>
                    <a:cubicBezTo>
                      <a:pt x="0" y="164"/>
                      <a:pt x="16" y="180"/>
                      <a:pt x="36" y="180"/>
                    </a:cubicBezTo>
                    <a:cubicBezTo>
                      <a:pt x="120" y="180"/>
                      <a:pt x="120" y="180"/>
                      <a:pt x="120" y="180"/>
                    </a:cubicBezTo>
                    <a:cubicBezTo>
                      <a:pt x="153" y="180"/>
                      <a:pt x="180" y="207"/>
                      <a:pt x="180" y="240"/>
                    </a:cubicBezTo>
                    <a:cubicBezTo>
                      <a:pt x="180" y="540"/>
                      <a:pt x="180" y="540"/>
                      <a:pt x="180" y="540"/>
                    </a:cubicBezTo>
                    <a:cubicBezTo>
                      <a:pt x="180" y="579"/>
                      <a:pt x="212" y="611"/>
                      <a:pt x="252" y="611"/>
                    </a:cubicBezTo>
                    <a:cubicBezTo>
                      <a:pt x="540" y="611"/>
                      <a:pt x="540" y="611"/>
                      <a:pt x="540" y="611"/>
                    </a:cubicBezTo>
                    <a:cubicBezTo>
                      <a:pt x="579" y="611"/>
                      <a:pt x="612" y="579"/>
                      <a:pt x="612" y="540"/>
                    </a:cubicBezTo>
                    <a:lnTo>
                      <a:pt x="612" y="252"/>
                    </a:lnTo>
                    <a:close/>
                  </a:path>
                </a:pathLst>
              </a:custGeom>
              <a:gradFill flip="none" rotWithShape="1">
                <a:gsLst>
                  <a:gs pos="0">
                    <a:srgbClr val="6005A6"/>
                  </a:gs>
                  <a:gs pos="33000">
                    <a:srgbClr val="4785C9"/>
                  </a:gs>
                  <a:gs pos="38000">
                    <a:srgbClr val="7892F4">
                      <a:alpha val="100000"/>
                    </a:srgbClr>
                  </a:gs>
                  <a:gs pos="68000">
                    <a:srgbClr val="B666FB"/>
                  </a:gs>
                  <a:gs pos="23000">
                    <a:srgbClr val="4D61CA">
                      <a:alpha val="100000"/>
                    </a:srgbClr>
                  </a:gs>
                  <a:gs pos="100000">
                    <a:srgbClr val="6005A6"/>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91440" tIns="45720" rIns="91440" bIns="45720" numCol="1" spcCol="0" rtlCol="0" fromWordArt="0" anchor="ctr" anchorCtr="0" forceAA="0" compatLnSpc="1">
                <a:noAutofit/>
              </a:bodyPr>
              <a:lstStyle/>
              <a:p>
                <a:pPr lvl="0" algn="ctr">
                  <a:buClrTx/>
                  <a:buSzTx/>
                  <a:buFontTx/>
                </a:pPr>
                <a:endParaRPr lang="en-US" dirty="0">
                  <a:sym typeface="+mn-ea"/>
                </a:endParaRPr>
              </a:p>
            </p:txBody>
          </p:sp>
          <p:sp>
            <p:nvSpPr>
              <p:cNvPr id="25" name="TextBox 24"/>
              <p:cNvSpPr/>
              <p:nvPr/>
            </p:nvSpPr>
            <p:spPr bwMode="auto">
              <a:xfrm>
                <a:off x="3711927" y="2321388"/>
                <a:ext cx="501733" cy="368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91440" tIns="45720" rIns="91440" bIns="45720" numCol="1" spcCol="0" rtlCol="0" fromWordArt="0" anchor="ctr" anchorCtr="0" forceAA="0" compatLnSpc="1">
                <a:noAutofit/>
              </a:bodyPr>
              <a:lstStyle/>
              <a:p>
                <a:pPr lvl="0" algn="ctr">
                  <a:buClrTx/>
                  <a:buSzTx/>
                  <a:buFontTx/>
                </a:pPr>
                <a:endParaRPr lang="en-US" dirty="0">
                  <a:sym typeface="+mn-ea"/>
                </a:endParaRPr>
              </a:p>
            </p:txBody>
          </p:sp>
        </p:grpSp>
        <p:sp>
          <p:nvSpPr>
            <p:cNvPr id="23" name="TextBox 22"/>
            <p:cNvSpPr/>
            <p:nvPr/>
          </p:nvSpPr>
          <p:spPr bwMode="auto">
            <a:xfrm>
              <a:off x="4222998" y="3149248"/>
              <a:ext cx="1400093" cy="6451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91440" tIns="45720" rIns="91440" bIns="45720" numCol="1" spcCol="0" rtlCol="0" fromWordArt="0" anchor="ctr" anchorCtr="0" forceAA="0" compatLnSpc="1">
              <a:noAutofit/>
            </a:bodyPr>
            <a:lstStyle/>
            <a:p>
              <a:pPr lvl="0" algn="ctr">
                <a:buClrTx/>
                <a:buSzTx/>
                <a:buFontTx/>
              </a:pPr>
              <a:r>
                <a:rPr lang="zh-CN" altLang="en-US" b="1" dirty="0">
                  <a:sym typeface="+mn-ea"/>
                </a:rPr>
                <a:t>公有云</a:t>
              </a:r>
              <a:endParaRPr lang="en-US" altLang="zh-CN" b="1" dirty="0">
                <a:sym typeface="+mn-ea"/>
              </a:endParaRPr>
            </a:p>
            <a:p>
              <a:pPr lvl="0" algn="ctr">
                <a:buClrTx/>
                <a:buSzTx/>
                <a:buFontTx/>
              </a:pPr>
              <a:r>
                <a:rPr lang="zh-CN" altLang="en-US" b="1" dirty="0">
                  <a:sym typeface="+mn-ea"/>
                </a:rPr>
                <a:t>部署</a:t>
              </a:r>
              <a:endParaRPr lang="en-US" b="1" dirty="0">
                <a:sym typeface="+mn-ea"/>
              </a:endParaRPr>
            </a:p>
          </p:txBody>
        </p:sp>
      </p:grpSp>
      <p:grpSp>
        <p:nvGrpSpPr>
          <p:cNvPr id="37" name="组合 36"/>
          <p:cNvGrpSpPr/>
          <p:nvPr/>
        </p:nvGrpSpPr>
        <p:grpSpPr>
          <a:xfrm>
            <a:off x="3842052" y="4451791"/>
            <a:ext cx="2298105" cy="822455"/>
            <a:chOff x="2360" y="3087"/>
            <a:chExt cx="3120" cy="1225"/>
          </a:xfrm>
        </p:grpSpPr>
        <p:sp>
          <p:nvSpPr>
            <p:cNvPr id="38" name="TextBox 45"/>
            <p:cNvSpPr txBox="1"/>
            <p:nvPr/>
          </p:nvSpPr>
          <p:spPr>
            <a:xfrm>
              <a:off x="2360" y="3087"/>
              <a:ext cx="3120" cy="663"/>
            </a:xfrm>
            <a:prstGeom prst="rect">
              <a:avLst/>
            </a:prstGeom>
          </p:spPr>
          <p:txBody>
            <a:bodyPr vert="horz" wrap="none" lIns="0" tIns="0" rIns="0" bIns="0" anchor="b" anchorCtr="1">
              <a:normAutofit/>
            </a:bodyPr>
            <a:lstStyle/>
            <a:p>
              <a:pPr algn="ctr"/>
              <a:r>
                <a:rPr lang="zh-CN" altLang="en-US" sz="2000" b="1" kern="900" dirty="0">
                  <a:solidFill>
                    <a:srgbClr val="2D8CF0"/>
                  </a:solidFill>
                  <a:latin typeface="Noto Sans S Chinese Medium" panose="020B0600000000000000" charset="-122"/>
                  <a:ea typeface="Noto Sans S Chinese Medium" panose="020B0600000000000000" charset="-122"/>
                  <a:cs typeface="Noto Sans S Chinese Medium" panose="020B0600000000000000" charset="-122"/>
                  <a:sym typeface="+mn-lt"/>
                </a:rPr>
                <a:t>私有云部署</a:t>
              </a:r>
            </a:p>
          </p:txBody>
        </p:sp>
        <p:sp>
          <p:nvSpPr>
            <p:cNvPr id="39" name="TextBox 46"/>
            <p:cNvSpPr txBox="1"/>
            <p:nvPr/>
          </p:nvSpPr>
          <p:spPr>
            <a:xfrm>
              <a:off x="2408" y="3853"/>
              <a:ext cx="2977" cy="459"/>
            </a:xfrm>
            <a:prstGeom prst="rect">
              <a:avLst/>
            </a:prstGeom>
          </p:spPr>
          <p:txBody>
            <a:bodyPr vert="horz" wrap="square" lIns="0" tIns="0" rIns="0" bIns="0" anchor="t" anchorCtr="1">
              <a:noAutofit/>
            </a:bodyPr>
            <a:lstStyle/>
            <a:p>
              <a:pPr algn="ctr">
                <a:lnSpc>
                  <a:spcPct val="130000"/>
                </a:lnSpc>
              </a:pPr>
              <a:r>
                <a:rPr lang="zh-CN" altLang="en-US" sz="1200" dirty="0">
                  <a:solidFill>
                    <a:schemeClr val="bg1"/>
                  </a:solidFill>
                  <a:ea typeface="Noto Sans S Chinese Medium" panose="020B0600000000000000" charset="-122"/>
                </a:rPr>
                <a:t>可私有云部署，硬件及系统部署在本地机房，系统可终身使用，更好对定制个性化功能以及对接第三方</a:t>
              </a:r>
              <a:r>
                <a:rPr lang="en-US" altLang="zh-CN" sz="1200" dirty="0">
                  <a:solidFill>
                    <a:schemeClr val="bg1"/>
                  </a:solidFill>
                  <a:ea typeface="Noto Sans S Chinese Medium" panose="020B0600000000000000" charset="-122"/>
                </a:rPr>
                <a:t>CRM </a:t>
              </a:r>
            </a:p>
          </p:txBody>
        </p:sp>
      </p:grpSp>
      <p:pic>
        <p:nvPicPr>
          <p:cNvPr id="47" name="图片 46">
            <a:extLst>
              <a:ext uri="{FF2B5EF4-FFF2-40B4-BE49-F238E27FC236}">
                <a16:creationId xmlns:a16="http://schemas.microsoft.com/office/drawing/2014/main" id="{56A03457-FC37-4471-A09E-77BAC5282114}"/>
              </a:ext>
            </a:extLst>
          </p:cNvPr>
          <p:cNvPicPr>
            <a:picLocks noChangeAspect="1"/>
          </p:cNvPicPr>
          <p:nvPr/>
        </p:nvPicPr>
        <p:blipFill rotWithShape="1">
          <a:blip r:embed="rId3" cstate="print"/>
          <a:srcRect/>
          <a:stretch>
            <a:fillRect/>
          </a:stretch>
        </p:blipFill>
        <p:spPr>
          <a:xfrm>
            <a:off x="459740" y="404111"/>
            <a:ext cx="631190" cy="603885"/>
          </a:xfrm>
          <a:custGeom>
            <a:avLst/>
            <a:gdLst>
              <a:gd name="connsiteX0" fmla="*/ 328653 w 657306"/>
              <a:gd name="connsiteY0" fmla="*/ 0 h 629920"/>
              <a:gd name="connsiteX1" fmla="*/ 657306 w 657306"/>
              <a:gd name="connsiteY1" fmla="*/ 314960 h 629920"/>
              <a:gd name="connsiteX2" fmla="*/ 328653 w 657306"/>
              <a:gd name="connsiteY2" fmla="*/ 629920 h 629920"/>
              <a:gd name="connsiteX3" fmla="*/ 0 w 657306"/>
              <a:gd name="connsiteY3" fmla="*/ 314960 h 629920"/>
              <a:gd name="connsiteX4" fmla="*/ 328653 w 657306"/>
              <a:gd name="connsiteY4" fmla="*/ 0 h 6299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7306" h="629920">
                <a:moveTo>
                  <a:pt x="328653" y="0"/>
                </a:moveTo>
                <a:cubicBezTo>
                  <a:pt x="510163" y="0"/>
                  <a:pt x="657306" y="141012"/>
                  <a:pt x="657306" y="314960"/>
                </a:cubicBezTo>
                <a:cubicBezTo>
                  <a:pt x="657306" y="488908"/>
                  <a:pt x="510163" y="629920"/>
                  <a:pt x="328653" y="629920"/>
                </a:cubicBezTo>
                <a:cubicBezTo>
                  <a:pt x="147143" y="629920"/>
                  <a:pt x="0" y="488908"/>
                  <a:pt x="0" y="314960"/>
                </a:cubicBezTo>
                <a:cubicBezTo>
                  <a:pt x="0" y="141012"/>
                  <a:pt x="147143" y="0"/>
                  <a:pt x="328653" y="0"/>
                </a:cubicBezTo>
                <a:close/>
              </a:path>
            </a:pathLst>
          </a:custGeom>
        </p:spPr>
      </p:pic>
      <p:sp>
        <p:nvSpPr>
          <p:cNvPr id="48" name="矩形 47">
            <a:extLst>
              <a:ext uri="{FF2B5EF4-FFF2-40B4-BE49-F238E27FC236}">
                <a16:creationId xmlns:a16="http://schemas.microsoft.com/office/drawing/2014/main" id="{AE553877-8047-4731-8130-82DE99D9382E}"/>
              </a:ext>
            </a:extLst>
          </p:cNvPr>
          <p:cNvSpPr/>
          <p:nvPr/>
        </p:nvSpPr>
        <p:spPr>
          <a:xfrm>
            <a:off x="1217295" y="413665"/>
            <a:ext cx="1826141" cy="584775"/>
          </a:xfrm>
          <a:prstGeom prst="rect">
            <a:avLst/>
          </a:prstGeom>
        </p:spPr>
        <p:txBody>
          <a:bodyPr wrap="none">
            <a:spAutoFit/>
          </a:bodyPr>
          <a:lstStyle/>
          <a:p>
            <a:pPr lvl="0"/>
            <a:r>
              <a:rPr lang="zh-CN" altLang="en-US" sz="3200" b="1" dirty="0">
                <a:gradFill>
                  <a:gsLst>
                    <a:gs pos="0">
                      <a:srgbClr val="13A39C"/>
                    </a:gs>
                    <a:gs pos="35000">
                      <a:srgbClr val="1B90A8"/>
                    </a:gs>
                    <a:gs pos="67000">
                      <a:srgbClr val="4276AB"/>
                    </a:gs>
                    <a:gs pos="100000">
                      <a:srgbClr val="5E5CA3"/>
                    </a:gs>
                  </a:gsLst>
                  <a:lin ang="0" scaled="0"/>
                </a:gradFill>
                <a:latin typeface="Noto Sans S Chinese Medium" panose="020B0600000000000000" charset="-122"/>
                <a:ea typeface="Noto Sans S Chinese Medium" panose="020B0600000000000000" charset="-122"/>
                <a:cs typeface="WenQuanYi Micro Hei" panose="020B0606030804020204" pitchFamily="34" charset="-122"/>
                <a:sym typeface="Bahnschrift" panose="020B0502040204020203" pitchFamily="34" charset="0"/>
              </a:rPr>
              <a:t>灵活部署</a:t>
            </a:r>
          </a:p>
        </p:txBody>
      </p:sp>
      <p:sp>
        <p:nvSpPr>
          <p:cNvPr id="52" name="Freeform 10">
            <a:extLst>
              <a:ext uri="{FF2B5EF4-FFF2-40B4-BE49-F238E27FC236}">
                <a16:creationId xmlns:a16="http://schemas.microsoft.com/office/drawing/2014/main" id="{E3F7F80D-A5A3-452E-A10D-E8370AC8CF8F}"/>
              </a:ext>
            </a:extLst>
          </p:cNvPr>
          <p:cNvSpPr>
            <a:spLocks noEditPoints="1"/>
          </p:cNvSpPr>
          <p:nvPr/>
        </p:nvSpPr>
        <p:spPr bwMode="auto">
          <a:xfrm>
            <a:off x="2379309" y="5039428"/>
            <a:ext cx="262215" cy="269163"/>
          </a:xfrm>
          <a:custGeom>
            <a:avLst/>
            <a:gdLst>
              <a:gd name="T0" fmla="*/ 62 w 124"/>
              <a:gd name="T1" fmla="*/ 0 h 120"/>
              <a:gd name="T2" fmla="*/ 104 w 124"/>
              <a:gd name="T3" fmla="*/ 42 h 120"/>
              <a:gd name="T4" fmla="*/ 120 w 124"/>
              <a:gd name="T5" fmla="*/ 86 h 120"/>
              <a:gd name="T6" fmla="*/ 116 w 124"/>
              <a:gd name="T7" fmla="*/ 96 h 120"/>
              <a:gd name="T8" fmla="*/ 83 w 124"/>
              <a:gd name="T9" fmla="*/ 96 h 120"/>
              <a:gd name="T10" fmla="*/ 83 w 124"/>
              <a:gd name="T11" fmla="*/ 99 h 120"/>
              <a:gd name="T12" fmla="*/ 62 w 124"/>
              <a:gd name="T13" fmla="*/ 120 h 120"/>
              <a:gd name="T14" fmla="*/ 41 w 124"/>
              <a:gd name="T15" fmla="*/ 99 h 120"/>
              <a:gd name="T16" fmla="*/ 41 w 124"/>
              <a:gd name="T17" fmla="*/ 96 h 120"/>
              <a:gd name="T18" fmla="*/ 8 w 124"/>
              <a:gd name="T19" fmla="*/ 96 h 120"/>
              <a:gd name="T20" fmla="*/ 4 w 124"/>
              <a:gd name="T21" fmla="*/ 86 h 120"/>
              <a:gd name="T22" fmla="*/ 18 w 124"/>
              <a:gd name="T23" fmla="*/ 64 h 120"/>
              <a:gd name="T24" fmla="*/ 20 w 124"/>
              <a:gd name="T25" fmla="*/ 42 h 120"/>
              <a:gd name="T26" fmla="*/ 62 w 124"/>
              <a:gd name="T27" fmla="*/ 0 h 120"/>
              <a:gd name="T28" fmla="*/ 62 w 124"/>
              <a:gd name="T29" fmla="*/ 6 h 120"/>
              <a:gd name="T30" fmla="*/ 26 w 124"/>
              <a:gd name="T31" fmla="*/ 42 h 120"/>
              <a:gd name="T32" fmla="*/ 8 w 124"/>
              <a:gd name="T33" fmla="*/ 90 h 120"/>
              <a:gd name="T34" fmla="*/ 116 w 124"/>
              <a:gd name="T35" fmla="*/ 90 h 120"/>
              <a:gd name="T36" fmla="*/ 98 w 124"/>
              <a:gd name="T37" fmla="*/ 42 h 120"/>
              <a:gd name="T38" fmla="*/ 62 w 124"/>
              <a:gd name="T39" fmla="*/ 6 h 120"/>
              <a:gd name="T40" fmla="*/ 77 w 124"/>
              <a:gd name="T41" fmla="*/ 96 h 120"/>
              <a:gd name="T42" fmla="*/ 47 w 124"/>
              <a:gd name="T43" fmla="*/ 96 h 120"/>
              <a:gd name="T44" fmla="*/ 47 w 124"/>
              <a:gd name="T45" fmla="*/ 99 h 120"/>
              <a:gd name="T46" fmla="*/ 62 w 124"/>
              <a:gd name="T47" fmla="*/ 114 h 120"/>
              <a:gd name="T48" fmla="*/ 77 w 124"/>
              <a:gd name="T49" fmla="*/ 99 h 120"/>
              <a:gd name="T50" fmla="*/ 77 w 124"/>
              <a:gd name="T51" fmla="*/ 96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24" h="120">
                <a:moveTo>
                  <a:pt x="62" y="0"/>
                </a:moveTo>
                <a:cubicBezTo>
                  <a:pt x="85" y="0"/>
                  <a:pt x="104" y="19"/>
                  <a:pt x="104" y="42"/>
                </a:cubicBezTo>
                <a:cubicBezTo>
                  <a:pt x="104" y="65"/>
                  <a:pt x="106" y="72"/>
                  <a:pt x="120" y="86"/>
                </a:cubicBezTo>
                <a:cubicBezTo>
                  <a:pt x="124" y="90"/>
                  <a:pt x="121" y="96"/>
                  <a:pt x="116" y="96"/>
                </a:cubicBezTo>
                <a:cubicBezTo>
                  <a:pt x="83" y="96"/>
                  <a:pt x="83" y="96"/>
                  <a:pt x="83" y="96"/>
                </a:cubicBezTo>
                <a:cubicBezTo>
                  <a:pt x="83" y="99"/>
                  <a:pt x="83" y="99"/>
                  <a:pt x="83" y="99"/>
                </a:cubicBezTo>
                <a:cubicBezTo>
                  <a:pt x="83" y="111"/>
                  <a:pt x="74" y="120"/>
                  <a:pt x="62" y="120"/>
                </a:cubicBezTo>
                <a:cubicBezTo>
                  <a:pt x="50" y="120"/>
                  <a:pt x="41" y="111"/>
                  <a:pt x="41" y="99"/>
                </a:cubicBezTo>
                <a:cubicBezTo>
                  <a:pt x="41" y="96"/>
                  <a:pt x="41" y="96"/>
                  <a:pt x="41" y="96"/>
                </a:cubicBezTo>
                <a:cubicBezTo>
                  <a:pt x="8" y="96"/>
                  <a:pt x="8" y="96"/>
                  <a:pt x="8" y="96"/>
                </a:cubicBezTo>
                <a:cubicBezTo>
                  <a:pt x="3" y="96"/>
                  <a:pt x="0" y="90"/>
                  <a:pt x="4" y="86"/>
                </a:cubicBezTo>
                <a:cubicBezTo>
                  <a:pt x="12" y="78"/>
                  <a:pt x="16" y="71"/>
                  <a:pt x="18" y="64"/>
                </a:cubicBezTo>
                <a:cubicBezTo>
                  <a:pt x="20" y="59"/>
                  <a:pt x="20" y="54"/>
                  <a:pt x="20" y="42"/>
                </a:cubicBezTo>
                <a:cubicBezTo>
                  <a:pt x="20" y="19"/>
                  <a:pt x="39" y="0"/>
                  <a:pt x="62" y="0"/>
                </a:cubicBezTo>
                <a:close/>
                <a:moveTo>
                  <a:pt x="62" y="6"/>
                </a:moveTo>
                <a:cubicBezTo>
                  <a:pt x="42" y="6"/>
                  <a:pt x="26" y="22"/>
                  <a:pt x="26" y="42"/>
                </a:cubicBezTo>
                <a:cubicBezTo>
                  <a:pt x="26" y="60"/>
                  <a:pt x="26" y="72"/>
                  <a:pt x="8" y="90"/>
                </a:cubicBezTo>
                <a:cubicBezTo>
                  <a:pt x="116" y="90"/>
                  <a:pt x="116" y="90"/>
                  <a:pt x="116" y="90"/>
                </a:cubicBezTo>
                <a:cubicBezTo>
                  <a:pt x="98" y="72"/>
                  <a:pt x="98" y="60"/>
                  <a:pt x="98" y="42"/>
                </a:cubicBezTo>
                <a:cubicBezTo>
                  <a:pt x="98" y="22"/>
                  <a:pt x="82" y="6"/>
                  <a:pt x="62" y="6"/>
                </a:cubicBezTo>
                <a:close/>
                <a:moveTo>
                  <a:pt x="77" y="96"/>
                </a:moveTo>
                <a:cubicBezTo>
                  <a:pt x="47" y="96"/>
                  <a:pt x="47" y="96"/>
                  <a:pt x="47" y="96"/>
                </a:cubicBezTo>
                <a:cubicBezTo>
                  <a:pt x="47" y="99"/>
                  <a:pt x="47" y="99"/>
                  <a:pt x="47" y="99"/>
                </a:cubicBezTo>
                <a:cubicBezTo>
                  <a:pt x="47" y="107"/>
                  <a:pt x="54" y="114"/>
                  <a:pt x="62" y="114"/>
                </a:cubicBezTo>
                <a:cubicBezTo>
                  <a:pt x="70" y="114"/>
                  <a:pt x="77" y="107"/>
                  <a:pt x="77" y="99"/>
                </a:cubicBezTo>
                <a:lnTo>
                  <a:pt x="77" y="96"/>
                </a:lnTo>
                <a:close/>
              </a:path>
            </a:pathLst>
          </a:custGeom>
          <a:solidFill>
            <a:srgbClr val="E7EDEA"/>
          </a:solidFill>
          <a:ln>
            <a:solidFill>
              <a:srgbClr val="E7EDEA"/>
            </a:solidFill>
          </a:ln>
        </p:spPr>
        <p:txBody>
          <a:bodyPr vert="horz" wrap="square" lIns="68580" tIns="34290" rIns="68580" bIns="34290" numCol="1" anchor="t" anchorCtr="0" compatLnSpc="1"/>
          <a:lstStyle/>
          <a:p>
            <a:endParaRPr lang="zh-CN" altLang="en-US" sz="1350" dirty="0"/>
          </a:p>
        </p:txBody>
      </p:sp>
      <p:sp>
        <p:nvSpPr>
          <p:cNvPr id="56" name="Freeform 18">
            <a:extLst>
              <a:ext uri="{FF2B5EF4-FFF2-40B4-BE49-F238E27FC236}">
                <a16:creationId xmlns:a16="http://schemas.microsoft.com/office/drawing/2014/main" id="{C2D4311C-81D6-402E-BD88-A9EC49FF52B4}"/>
              </a:ext>
            </a:extLst>
          </p:cNvPr>
          <p:cNvSpPr>
            <a:spLocks noEditPoints="1"/>
          </p:cNvSpPr>
          <p:nvPr/>
        </p:nvSpPr>
        <p:spPr bwMode="auto">
          <a:xfrm>
            <a:off x="4049039" y="2336055"/>
            <a:ext cx="150325" cy="205651"/>
          </a:xfrm>
          <a:custGeom>
            <a:avLst/>
            <a:gdLst>
              <a:gd name="T0" fmla="*/ 28 w 56"/>
              <a:gd name="T1" fmla="*/ 70 h 70"/>
              <a:gd name="T2" fmla="*/ 56 w 56"/>
              <a:gd name="T3" fmla="*/ 35 h 70"/>
              <a:gd name="T4" fmla="*/ 28 w 56"/>
              <a:gd name="T5" fmla="*/ 0 h 70"/>
              <a:gd name="T6" fmla="*/ 0 w 56"/>
              <a:gd name="T7" fmla="*/ 35 h 70"/>
              <a:gd name="T8" fmla="*/ 28 w 56"/>
              <a:gd name="T9" fmla="*/ 70 h 70"/>
              <a:gd name="T10" fmla="*/ 28 w 56"/>
              <a:gd name="T11" fmla="*/ 6 h 70"/>
              <a:gd name="T12" fmla="*/ 50 w 56"/>
              <a:gd name="T13" fmla="*/ 35 h 70"/>
              <a:gd name="T14" fmla="*/ 28 w 56"/>
              <a:gd name="T15" fmla="*/ 64 h 70"/>
              <a:gd name="T16" fmla="*/ 6 w 56"/>
              <a:gd name="T17" fmla="*/ 35 h 70"/>
              <a:gd name="T18" fmla="*/ 28 w 56"/>
              <a:gd name="T19" fmla="*/ 6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 h="70">
                <a:moveTo>
                  <a:pt x="28" y="70"/>
                </a:moveTo>
                <a:cubicBezTo>
                  <a:pt x="43" y="70"/>
                  <a:pt x="56" y="55"/>
                  <a:pt x="56" y="35"/>
                </a:cubicBezTo>
                <a:cubicBezTo>
                  <a:pt x="56" y="16"/>
                  <a:pt x="43" y="0"/>
                  <a:pt x="28" y="0"/>
                </a:cubicBezTo>
                <a:cubicBezTo>
                  <a:pt x="13" y="0"/>
                  <a:pt x="0" y="16"/>
                  <a:pt x="0" y="35"/>
                </a:cubicBezTo>
                <a:cubicBezTo>
                  <a:pt x="0" y="55"/>
                  <a:pt x="13" y="70"/>
                  <a:pt x="28" y="70"/>
                </a:cubicBezTo>
                <a:close/>
                <a:moveTo>
                  <a:pt x="28" y="6"/>
                </a:moveTo>
                <a:cubicBezTo>
                  <a:pt x="40" y="6"/>
                  <a:pt x="50" y="19"/>
                  <a:pt x="50" y="35"/>
                </a:cubicBezTo>
                <a:cubicBezTo>
                  <a:pt x="50" y="51"/>
                  <a:pt x="40" y="64"/>
                  <a:pt x="28" y="64"/>
                </a:cubicBezTo>
                <a:cubicBezTo>
                  <a:pt x="16" y="64"/>
                  <a:pt x="6" y="51"/>
                  <a:pt x="6" y="35"/>
                </a:cubicBezTo>
                <a:cubicBezTo>
                  <a:pt x="6" y="19"/>
                  <a:pt x="16" y="6"/>
                  <a:pt x="28" y="6"/>
                </a:cubicBezTo>
                <a:close/>
              </a:path>
            </a:pathLst>
          </a:custGeom>
          <a:solidFill>
            <a:srgbClr val="E7EDEA"/>
          </a:solidFill>
          <a:ln w="9525">
            <a:solidFill>
              <a:srgbClr val="E7EDEA"/>
            </a:solidFill>
            <a:round/>
          </a:ln>
        </p:spPr>
        <p:txBody>
          <a:bodyPr vert="horz" wrap="square" lIns="68580" tIns="34290" rIns="68580" bIns="34290" numCol="1" anchor="t" anchorCtr="0" compatLnSpc="1"/>
          <a:lstStyle/>
          <a:p>
            <a:endParaRPr lang="zh-CN" altLang="en-US" sz="1350"/>
          </a:p>
        </p:txBody>
      </p:sp>
      <p:sp>
        <p:nvSpPr>
          <p:cNvPr id="57" name="Freeform 19">
            <a:extLst>
              <a:ext uri="{FF2B5EF4-FFF2-40B4-BE49-F238E27FC236}">
                <a16:creationId xmlns:a16="http://schemas.microsoft.com/office/drawing/2014/main" id="{6958573D-318F-4B06-99D1-9BAD811C2214}"/>
              </a:ext>
            </a:extLst>
          </p:cNvPr>
          <p:cNvSpPr/>
          <p:nvPr/>
        </p:nvSpPr>
        <p:spPr bwMode="auto">
          <a:xfrm>
            <a:off x="4163993" y="2315490"/>
            <a:ext cx="105006" cy="176618"/>
          </a:xfrm>
          <a:custGeom>
            <a:avLst/>
            <a:gdLst>
              <a:gd name="T0" fmla="*/ 15 w 39"/>
              <a:gd name="T1" fmla="*/ 6 h 60"/>
              <a:gd name="T2" fmla="*/ 33 w 39"/>
              <a:gd name="T3" fmla="*/ 30 h 60"/>
              <a:gd name="T4" fmla="*/ 18 w 39"/>
              <a:gd name="T5" fmla="*/ 54 h 60"/>
              <a:gd name="T6" fmla="*/ 15 w 39"/>
              <a:gd name="T7" fmla="*/ 60 h 60"/>
              <a:gd name="T8" fmla="*/ 39 w 39"/>
              <a:gd name="T9" fmla="*/ 30 h 60"/>
              <a:gd name="T10" fmla="*/ 15 w 39"/>
              <a:gd name="T11" fmla="*/ 0 h 60"/>
              <a:gd name="T12" fmla="*/ 0 w 39"/>
              <a:gd name="T13" fmla="*/ 6 h 60"/>
              <a:gd name="T14" fmla="*/ 5 w 39"/>
              <a:gd name="T15" fmla="*/ 10 h 60"/>
              <a:gd name="T16" fmla="*/ 15 w 39"/>
              <a:gd name="T17" fmla="*/ 6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60">
                <a:moveTo>
                  <a:pt x="15" y="6"/>
                </a:moveTo>
                <a:cubicBezTo>
                  <a:pt x="25" y="6"/>
                  <a:pt x="33" y="17"/>
                  <a:pt x="33" y="30"/>
                </a:cubicBezTo>
                <a:cubicBezTo>
                  <a:pt x="33" y="42"/>
                  <a:pt x="26" y="52"/>
                  <a:pt x="18" y="54"/>
                </a:cubicBezTo>
                <a:cubicBezTo>
                  <a:pt x="17" y="56"/>
                  <a:pt x="16" y="58"/>
                  <a:pt x="15" y="60"/>
                </a:cubicBezTo>
                <a:cubicBezTo>
                  <a:pt x="28" y="60"/>
                  <a:pt x="39" y="47"/>
                  <a:pt x="39" y="30"/>
                </a:cubicBezTo>
                <a:cubicBezTo>
                  <a:pt x="39" y="14"/>
                  <a:pt x="28" y="0"/>
                  <a:pt x="15" y="0"/>
                </a:cubicBezTo>
                <a:cubicBezTo>
                  <a:pt x="9" y="0"/>
                  <a:pt x="4" y="2"/>
                  <a:pt x="0" y="6"/>
                </a:cubicBezTo>
                <a:cubicBezTo>
                  <a:pt x="2" y="7"/>
                  <a:pt x="4" y="8"/>
                  <a:pt x="5" y="10"/>
                </a:cubicBezTo>
                <a:cubicBezTo>
                  <a:pt x="8" y="7"/>
                  <a:pt x="11" y="6"/>
                  <a:pt x="15" y="6"/>
                </a:cubicBezTo>
                <a:close/>
              </a:path>
            </a:pathLst>
          </a:custGeom>
          <a:solidFill>
            <a:srgbClr val="E7EDEA"/>
          </a:solidFill>
          <a:ln w="9525">
            <a:solidFill>
              <a:srgbClr val="E7EDEA"/>
            </a:solidFill>
            <a:round/>
          </a:ln>
        </p:spPr>
        <p:txBody>
          <a:bodyPr vert="horz" wrap="square" lIns="68580" tIns="34290" rIns="68580" bIns="34290" numCol="1" anchor="t" anchorCtr="0" compatLnSpc="1"/>
          <a:lstStyle/>
          <a:p>
            <a:endParaRPr lang="zh-CN" altLang="en-US" sz="1350"/>
          </a:p>
        </p:txBody>
      </p:sp>
      <p:sp>
        <p:nvSpPr>
          <p:cNvPr id="58" name="Freeform 20">
            <a:extLst>
              <a:ext uri="{FF2B5EF4-FFF2-40B4-BE49-F238E27FC236}">
                <a16:creationId xmlns:a16="http://schemas.microsoft.com/office/drawing/2014/main" id="{4D972840-D24C-4290-BA4D-488F7DBA1D5B}"/>
              </a:ext>
            </a:extLst>
          </p:cNvPr>
          <p:cNvSpPr/>
          <p:nvPr/>
        </p:nvSpPr>
        <p:spPr bwMode="auto">
          <a:xfrm>
            <a:off x="4244682" y="2480011"/>
            <a:ext cx="71847" cy="79841"/>
          </a:xfrm>
          <a:custGeom>
            <a:avLst/>
            <a:gdLst>
              <a:gd name="T0" fmla="*/ 13 w 27"/>
              <a:gd name="T1" fmla="*/ 3 h 27"/>
              <a:gd name="T2" fmla="*/ 6 w 27"/>
              <a:gd name="T3" fmla="*/ 0 h 27"/>
              <a:gd name="T4" fmla="*/ 1 w 27"/>
              <a:gd name="T5" fmla="*/ 5 h 27"/>
              <a:gd name="T6" fmla="*/ 21 w 27"/>
              <a:gd name="T7" fmla="*/ 17 h 27"/>
              <a:gd name="T8" fmla="*/ 13 w 27"/>
              <a:gd name="T9" fmla="*/ 21 h 27"/>
              <a:gd name="T10" fmla="*/ 0 w 27"/>
              <a:gd name="T11" fmla="*/ 21 h 27"/>
              <a:gd name="T12" fmla="*/ 7 w 27"/>
              <a:gd name="T13" fmla="*/ 27 h 27"/>
              <a:gd name="T14" fmla="*/ 13 w 27"/>
              <a:gd name="T15" fmla="*/ 27 h 27"/>
              <a:gd name="T16" fmla="*/ 27 w 27"/>
              <a:gd name="T17" fmla="*/ 17 h 27"/>
              <a:gd name="T18" fmla="*/ 13 w 27"/>
              <a:gd name="T19" fmla="*/ 3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 h="27">
                <a:moveTo>
                  <a:pt x="13" y="3"/>
                </a:moveTo>
                <a:cubicBezTo>
                  <a:pt x="11" y="3"/>
                  <a:pt x="8" y="1"/>
                  <a:pt x="6" y="0"/>
                </a:cubicBezTo>
                <a:cubicBezTo>
                  <a:pt x="4" y="2"/>
                  <a:pt x="3" y="3"/>
                  <a:pt x="1" y="5"/>
                </a:cubicBezTo>
                <a:cubicBezTo>
                  <a:pt x="18" y="13"/>
                  <a:pt x="21" y="13"/>
                  <a:pt x="21" y="17"/>
                </a:cubicBezTo>
                <a:cubicBezTo>
                  <a:pt x="21" y="21"/>
                  <a:pt x="17" y="21"/>
                  <a:pt x="13" y="21"/>
                </a:cubicBezTo>
                <a:cubicBezTo>
                  <a:pt x="12" y="21"/>
                  <a:pt x="7" y="21"/>
                  <a:pt x="0" y="21"/>
                </a:cubicBezTo>
                <a:cubicBezTo>
                  <a:pt x="3" y="22"/>
                  <a:pt x="5" y="24"/>
                  <a:pt x="7" y="27"/>
                </a:cubicBezTo>
                <a:cubicBezTo>
                  <a:pt x="13" y="27"/>
                  <a:pt x="13" y="27"/>
                  <a:pt x="13" y="27"/>
                </a:cubicBezTo>
                <a:cubicBezTo>
                  <a:pt x="16" y="27"/>
                  <a:pt x="27" y="27"/>
                  <a:pt x="27" y="17"/>
                </a:cubicBezTo>
                <a:cubicBezTo>
                  <a:pt x="27" y="10"/>
                  <a:pt x="23" y="8"/>
                  <a:pt x="13" y="3"/>
                </a:cubicBezTo>
                <a:close/>
              </a:path>
            </a:pathLst>
          </a:custGeom>
          <a:solidFill>
            <a:srgbClr val="E7EDEA"/>
          </a:solidFill>
          <a:ln w="9525">
            <a:solidFill>
              <a:srgbClr val="E7EDEA"/>
            </a:solidFill>
            <a:round/>
          </a:ln>
        </p:spPr>
        <p:txBody>
          <a:bodyPr vert="horz" wrap="square" lIns="68580" tIns="34290" rIns="68580" bIns="34290" numCol="1" anchor="t" anchorCtr="0" compatLnSpc="1"/>
          <a:lstStyle/>
          <a:p>
            <a:endParaRPr lang="zh-CN" altLang="en-US" sz="1350"/>
          </a:p>
        </p:txBody>
      </p:sp>
      <p:sp>
        <p:nvSpPr>
          <p:cNvPr id="59" name="Freeform 21">
            <a:extLst>
              <a:ext uri="{FF2B5EF4-FFF2-40B4-BE49-F238E27FC236}">
                <a16:creationId xmlns:a16="http://schemas.microsoft.com/office/drawing/2014/main" id="{F2E08DDB-5556-4A85-881F-E0365C906E07}"/>
              </a:ext>
            </a:extLst>
          </p:cNvPr>
          <p:cNvSpPr/>
          <p:nvPr/>
        </p:nvSpPr>
        <p:spPr bwMode="auto">
          <a:xfrm>
            <a:off x="3995983" y="2529609"/>
            <a:ext cx="256437" cy="85890"/>
          </a:xfrm>
          <a:custGeom>
            <a:avLst/>
            <a:gdLst>
              <a:gd name="T0" fmla="*/ 80 w 96"/>
              <a:gd name="T1" fmla="*/ 4 h 29"/>
              <a:gd name="T2" fmla="*/ 71 w 96"/>
              <a:gd name="T3" fmla="*/ 0 h 29"/>
              <a:gd name="T4" fmla="*/ 66 w 96"/>
              <a:gd name="T5" fmla="*/ 4 h 29"/>
              <a:gd name="T6" fmla="*/ 90 w 96"/>
              <a:gd name="T7" fmla="*/ 18 h 29"/>
              <a:gd name="T8" fmla="*/ 81 w 96"/>
              <a:gd name="T9" fmla="*/ 23 h 29"/>
              <a:gd name="T10" fmla="*/ 15 w 96"/>
              <a:gd name="T11" fmla="*/ 23 h 29"/>
              <a:gd name="T12" fmla="*/ 6 w 96"/>
              <a:gd name="T13" fmla="*/ 18 h 29"/>
              <a:gd name="T14" fmla="*/ 30 w 96"/>
              <a:gd name="T15" fmla="*/ 4 h 29"/>
              <a:gd name="T16" fmla="*/ 25 w 96"/>
              <a:gd name="T17" fmla="*/ 0 h 29"/>
              <a:gd name="T18" fmla="*/ 16 w 96"/>
              <a:gd name="T19" fmla="*/ 4 h 29"/>
              <a:gd name="T20" fmla="*/ 0 w 96"/>
              <a:gd name="T21" fmla="*/ 18 h 29"/>
              <a:gd name="T22" fmla="*/ 15 w 96"/>
              <a:gd name="T23" fmla="*/ 29 h 29"/>
              <a:gd name="T24" fmla="*/ 81 w 96"/>
              <a:gd name="T25" fmla="*/ 29 h 29"/>
              <a:gd name="T26" fmla="*/ 96 w 96"/>
              <a:gd name="T27" fmla="*/ 18 h 29"/>
              <a:gd name="T28" fmla="*/ 80 w 96"/>
              <a:gd name="T29" fmla="*/ 4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6" h="29">
                <a:moveTo>
                  <a:pt x="80" y="4"/>
                </a:moveTo>
                <a:cubicBezTo>
                  <a:pt x="78" y="3"/>
                  <a:pt x="74" y="1"/>
                  <a:pt x="71" y="0"/>
                </a:cubicBezTo>
                <a:cubicBezTo>
                  <a:pt x="69" y="1"/>
                  <a:pt x="68" y="3"/>
                  <a:pt x="66" y="4"/>
                </a:cubicBezTo>
                <a:cubicBezTo>
                  <a:pt x="86" y="14"/>
                  <a:pt x="90" y="14"/>
                  <a:pt x="90" y="18"/>
                </a:cubicBezTo>
                <a:cubicBezTo>
                  <a:pt x="90" y="23"/>
                  <a:pt x="85" y="23"/>
                  <a:pt x="81" y="23"/>
                </a:cubicBezTo>
                <a:cubicBezTo>
                  <a:pt x="76" y="23"/>
                  <a:pt x="20" y="23"/>
                  <a:pt x="15" y="23"/>
                </a:cubicBezTo>
                <a:cubicBezTo>
                  <a:pt x="11" y="23"/>
                  <a:pt x="6" y="23"/>
                  <a:pt x="6" y="18"/>
                </a:cubicBezTo>
                <a:cubicBezTo>
                  <a:pt x="6" y="14"/>
                  <a:pt x="10" y="14"/>
                  <a:pt x="30" y="4"/>
                </a:cubicBezTo>
                <a:cubicBezTo>
                  <a:pt x="28" y="3"/>
                  <a:pt x="27" y="1"/>
                  <a:pt x="25" y="0"/>
                </a:cubicBezTo>
                <a:cubicBezTo>
                  <a:pt x="22" y="1"/>
                  <a:pt x="18" y="3"/>
                  <a:pt x="16" y="4"/>
                </a:cubicBezTo>
                <a:cubicBezTo>
                  <a:pt x="5" y="9"/>
                  <a:pt x="0" y="11"/>
                  <a:pt x="0" y="18"/>
                </a:cubicBezTo>
                <a:cubicBezTo>
                  <a:pt x="0" y="29"/>
                  <a:pt x="11" y="29"/>
                  <a:pt x="15" y="29"/>
                </a:cubicBezTo>
                <a:cubicBezTo>
                  <a:pt x="81" y="29"/>
                  <a:pt x="81" y="29"/>
                  <a:pt x="81" y="29"/>
                </a:cubicBezTo>
                <a:cubicBezTo>
                  <a:pt x="85" y="29"/>
                  <a:pt x="96" y="29"/>
                  <a:pt x="96" y="18"/>
                </a:cubicBezTo>
                <a:cubicBezTo>
                  <a:pt x="96" y="11"/>
                  <a:pt x="91" y="9"/>
                  <a:pt x="80" y="4"/>
                </a:cubicBezTo>
                <a:close/>
              </a:path>
            </a:pathLst>
          </a:custGeom>
          <a:solidFill>
            <a:srgbClr val="E7EDEA"/>
          </a:solidFill>
          <a:ln w="9525">
            <a:solidFill>
              <a:srgbClr val="E7EDEA"/>
            </a:solidFill>
            <a:round/>
          </a:ln>
        </p:spPr>
        <p:txBody>
          <a:bodyPr vert="horz" wrap="square" lIns="68580" tIns="34290" rIns="68580" bIns="34290" numCol="1" anchor="t" anchorCtr="0" compatLnSpc="1"/>
          <a:lstStyle/>
          <a:p>
            <a:endParaRPr lang="zh-CN" altLang="en-US" sz="1350" dirty="0"/>
          </a:p>
        </p:txBody>
      </p:sp>
      <p:sp>
        <p:nvSpPr>
          <p:cNvPr id="60" name="TextBox 46">
            <a:extLst>
              <a:ext uri="{FF2B5EF4-FFF2-40B4-BE49-F238E27FC236}">
                <a16:creationId xmlns:a16="http://schemas.microsoft.com/office/drawing/2014/main" id="{6DD7A800-A94D-48E4-9214-89752A998E2A}"/>
              </a:ext>
            </a:extLst>
          </p:cNvPr>
          <p:cNvSpPr txBox="1"/>
          <p:nvPr/>
        </p:nvSpPr>
        <p:spPr>
          <a:xfrm>
            <a:off x="1245318" y="2211615"/>
            <a:ext cx="2132192" cy="890270"/>
          </a:xfrm>
          <a:prstGeom prst="rect">
            <a:avLst/>
          </a:prstGeom>
        </p:spPr>
        <p:txBody>
          <a:bodyPr vert="horz" wrap="square" lIns="0" tIns="0" rIns="0" bIns="0" anchor="t" anchorCtr="1">
            <a:noAutofit/>
          </a:bodyPr>
          <a:lstStyle/>
          <a:p>
            <a:pPr algn="ctr">
              <a:lnSpc>
                <a:spcPct val="130000"/>
              </a:lnSpc>
            </a:pPr>
            <a:r>
              <a:rPr lang="zh-CN" altLang="en-US" sz="1200" dirty="0">
                <a:solidFill>
                  <a:schemeClr val="bg1"/>
                </a:solidFill>
                <a:ea typeface="Noto Sans S Chinese Medium" panose="020B0600000000000000" charset="-122"/>
              </a:rPr>
              <a:t>企业可选择在阿里云、腾讯云、华为云等公有云平台进行服务器租用，</a:t>
            </a:r>
            <a:r>
              <a:rPr lang="en-US" altLang="zh-CN" sz="1200" dirty="0">
                <a:solidFill>
                  <a:schemeClr val="bg1"/>
                </a:solidFill>
                <a:ea typeface="Noto Sans S Chinese Medium" panose="020B0600000000000000" charset="-122"/>
              </a:rPr>
              <a:t>MPCC</a:t>
            </a:r>
            <a:r>
              <a:rPr lang="zh-CN" altLang="en-US" sz="1200" dirty="0">
                <a:solidFill>
                  <a:schemeClr val="bg1"/>
                </a:solidFill>
                <a:ea typeface="Noto Sans S Chinese Medium" panose="020B0600000000000000" charset="-122"/>
              </a:rPr>
              <a:t>呼叫中心系统可适应不同的云服务提供商</a:t>
            </a:r>
          </a:p>
        </p:txBody>
      </p:sp>
      <p:sp>
        <p:nvSpPr>
          <p:cNvPr id="61" name="TextBox 45">
            <a:extLst>
              <a:ext uri="{FF2B5EF4-FFF2-40B4-BE49-F238E27FC236}">
                <a16:creationId xmlns:a16="http://schemas.microsoft.com/office/drawing/2014/main" id="{652CFA88-5A9A-4D82-9890-30EBE34A98A6}"/>
              </a:ext>
            </a:extLst>
          </p:cNvPr>
          <p:cNvSpPr txBox="1"/>
          <p:nvPr/>
        </p:nvSpPr>
        <p:spPr>
          <a:xfrm>
            <a:off x="972042" y="1718626"/>
            <a:ext cx="2800466" cy="445133"/>
          </a:xfrm>
          <a:prstGeom prst="rect">
            <a:avLst/>
          </a:prstGeom>
        </p:spPr>
        <p:txBody>
          <a:bodyPr vert="horz" wrap="none" lIns="0" tIns="0" rIns="0" bIns="0" anchor="b" anchorCtr="1">
            <a:normAutofit/>
          </a:bodyPr>
          <a:lstStyle/>
          <a:p>
            <a:pPr algn="ctr"/>
            <a:r>
              <a:rPr lang="zh-CN" altLang="en-US" sz="2000" b="1" kern="900" dirty="0">
                <a:solidFill>
                  <a:srgbClr val="2D8CF0"/>
                </a:solidFill>
                <a:latin typeface="Noto Sans S Chinese Medium" panose="020B0600000000000000" charset="-122"/>
                <a:ea typeface="Noto Sans S Chinese Medium" panose="020B0600000000000000" charset="-122"/>
                <a:cs typeface="Noto Sans S Chinese Medium" panose="020B0600000000000000" charset="-122"/>
                <a:sym typeface="+mn-lt"/>
              </a:rPr>
              <a:t>公有云部署</a:t>
            </a:r>
          </a:p>
        </p:txBody>
      </p:sp>
      <p:pic>
        <p:nvPicPr>
          <p:cNvPr id="62" name="图片 61" descr="未标题-1">
            <a:extLst>
              <a:ext uri="{FF2B5EF4-FFF2-40B4-BE49-F238E27FC236}">
                <a16:creationId xmlns:a16="http://schemas.microsoft.com/office/drawing/2014/main" id="{9D1375C3-C691-41BA-8A1A-F4B9ADCA4A51}"/>
              </a:ext>
            </a:extLst>
          </p:cNvPr>
          <p:cNvPicPr>
            <a:picLocks noChangeAspect="1"/>
          </p:cNvPicPr>
          <p:nvPr/>
        </p:nvPicPr>
        <p:blipFill>
          <a:blip r:embed="rId4"/>
          <a:stretch>
            <a:fillRect/>
          </a:stretch>
        </p:blipFill>
        <p:spPr>
          <a:xfrm>
            <a:off x="5827682" y="2233002"/>
            <a:ext cx="4965643" cy="3077744"/>
          </a:xfrm>
          <a:prstGeom prst="rect">
            <a:avLst/>
          </a:prstGeom>
          <a:ln>
            <a:noFill/>
          </a:ln>
          <a:effectLst>
            <a:outerShdw blurRad="50800" dist="38100" algn="l" rotWithShape="0">
              <a:prstClr val="black">
                <a:alpha val="40000"/>
              </a:prstClr>
            </a:outerShdw>
          </a:effectLst>
          <a:scene3d>
            <a:camera prst="perspectiveFront" fov="5100000">
              <a:rot lat="0" lon="2100000" rev="0"/>
            </a:camera>
            <a:lightRig rig="flood" dir="t">
              <a:rot lat="0" lon="0" rev="13800000"/>
            </a:lightRig>
          </a:scene3d>
          <a:sp3d extrusionH="107950" prstMaterial="plastic">
            <a:bevelT w="82550" h="63500" prst="divot"/>
            <a:bevelB/>
          </a:sp3d>
        </p:spPr>
      </p:pic>
    </p:spTree>
    <p:extLst>
      <p:ext uri="{BB962C8B-B14F-4D97-AF65-F5344CB8AC3E}">
        <p14:creationId xmlns:p14="http://schemas.microsoft.com/office/powerpoint/2010/main" val="1702608003"/>
      </p:ext>
    </p:extLst>
  </p:cSld>
  <p:clrMapOvr>
    <a:masterClrMapping/>
  </p:clrMapOvr>
  <p:transition spd="med">
    <p:random/>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图片 32">
            <a:extLst>
              <a:ext uri="{FF2B5EF4-FFF2-40B4-BE49-F238E27FC236}">
                <a16:creationId xmlns:a16="http://schemas.microsoft.com/office/drawing/2014/main" id="{92BDC178-83C1-461E-A91C-F9B5D8AE3D23}"/>
              </a:ext>
            </a:extLst>
          </p:cNvPr>
          <p:cNvPicPr>
            <a:picLocks noChangeAspect="1"/>
          </p:cNvPicPr>
          <p:nvPr/>
        </p:nvPicPr>
        <p:blipFill rotWithShape="1">
          <a:blip r:embed="rId3" cstate="print"/>
          <a:srcRect/>
          <a:stretch>
            <a:fillRect/>
          </a:stretch>
        </p:blipFill>
        <p:spPr>
          <a:xfrm>
            <a:off x="459740" y="404111"/>
            <a:ext cx="631190" cy="603885"/>
          </a:xfrm>
          <a:custGeom>
            <a:avLst/>
            <a:gdLst>
              <a:gd name="connsiteX0" fmla="*/ 328653 w 657306"/>
              <a:gd name="connsiteY0" fmla="*/ 0 h 629920"/>
              <a:gd name="connsiteX1" fmla="*/ 657306 w 657306"/>
              <a:gd name="connsiteY1" fmla="*/ 314960 h 629920"/>
              <a:gd name="connsiteX2" fmla="*/ 328653 w 657306"/>
              <a:gd name="connsiteY2" fmla="*/ 629920 h 629920"/>
              <a:gd name="connsiteX3" fmla="*/ 0 w 657306"/>
              <a:gd name="connsiteY3" fmla="*/ 314960 h 629920"/>
              <a:gd name="connsiteX4" fmla="*/ 328653 w 657306"/>
              <a:gd name="connsiteY4" fmla="*/ 0 h 6299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7306" h="629920">
                <a:moveTo>
                  <a:pt x="328653" y="0"/>
                </a:moveTo>
                <a:cubicBezTo>
                  <a:pt x="510163" y="0"/>
                  <a:pt x="657306" y="141012"/>
                  <a:pt x="657306" y="314960"/>
                </a:cubicBezTo>
                <a:cubicBezTo>
                  <a:pt x="657306" y="488908"/>
                  <a:pt x="510163" y="629920"/>
                  <a:pt x="328653" y="629920"/>
                </a:cubicBezTo>
                <a:cubicBezTo>
                  <a:pt x="147143" y="629920"/>
                  <a:pt x="0" y="488908"/>
                  <a:pt x="0" y="314960"/>
                </a:cubicBezTo>
                <a:cubicBezTo>
                  <a:pt x="0" y="141012"/>
                  <a:pt x="147143" y="0"/>
                  <a:pt x="328653" y="0"/>
                </a:cubicBezTo>
                <a:close/>
              </a:path>
            </a:pathLst>
          </a:custGeom>
        </p:spPr>
      </p:pic>
      <p:sp>
        <p:nvSpPr>
          <p:cNvPr id="34" name="矩形 33">
            <a:extLst>
              <a:ext uri="{FF2B5EF4-FFF2-40B4-BE49-F238E27FC236}">
                <a16:creationId xmlns:a16="http://schemas.microsoft.com/office/drawing/2014/main" id="{F0CF4530-03C8-46A5-9E0D-05FF6CF3B397}"/>
              </a:ext>
            </a:extLst>
          </p:cNvPr>
          <p:cNvSpPr/>
          <p:nvPr/>
        </p:nvSpPr>
        <p:spPr>
          <a:xfrm>
            <a:off x="1217295" y="413665"/>
            <a:ext cx="2236510" cy="584775"/>
          </a:xfrm>
          <a:prstGeom prst="rect">
            <a:avLst/>
          </a:prstGeom>
        </p:spPr>
        <p:txBody>
          <a:bodyPr wrap="none">
            <a:spAutoFit/>
          </a:bodyPr>
          <a:lstStyle/>
          <a:p>
            <a:pPr lvl="0"/>
            <a:r>
              <a:rPr lang="zh-CN" altLang="en-US" sz="3200" b="1" dirty="0">
                <a:gradFill>
                  <a:gsLst>
                    <a:gs pos="0">
                      <a:srgbClr val="13A39C"/>
                    </a:gs>
                    <a:gs pos="35000">
                      <a:srgbClr val="1B90A8"/>
                    </a:gs>
                    <a:gs pos="67000">
                      <a:srgbClr val="4276AB"/>
                    </a:gs>
                    <a:gs pos="100000">
                      <a:srgbClr val="5E5CA3"/>
                    </a:gs>
                  </a:gsLst>
                  <a:lin ang="0" scaled="0"/>
                </a:gradFill>
                <a:latin typeface="Noto Sans S Chinese Medium" panose="020B0600000000000000" charset="-122"/>
                <a:ea typeface="Noto Sans S Chinese Medium" panose="020B0600000000000000" charset="-122"/>
                <a:cs typeface="WenQuanYi Micro Hei" panose="020B0606030804020204" pitchFamily="34" charset="-122"/>
                <a:sym typeface="Bahnschrift" panose="020B0502040204020203" pitchFamily="34" charset="0"/>
              </a:rPr>
              <a:t>调研、培训</a:t>
            </a:r>
          </a:p>
        </p:txBody>
      </p:sp>
      <p:sp>
        <p:nvSpPr>
          <p:cNvPr id="2" name="矩形 1">
            <a:extLst>
              <a:ext uri="{FF2B5EF4-FFF2-40B4-BE49-F238E27FC236}">
                <a16:creationId xmlns:a16="http://schemas.microsoft.com/office/drawing/2014/main" id="{960B6FFA-5C24-40A6-8885-F2055C031D27}"/>
              </a:ext>
            </a:extLst>
          </p:cNvPr>
          <p:cNvSpPr/>
          <p:nvPr/>
        </p:nvSpPr>
        <p:spPr>
          <a:xfrm>
            <a:off x="951756" y="1478262"/>
            <a:ext cx="10009922" cy="2888548"/>
          </a:xfrm>
          <a:prstGeom prst="rect">
            <a:avLst/>
          </a:prstGeom>
        </p:spPr>
        <p:txBody>
          <a:bodyPr wrap="square">
            <a:spAutoFit/>
          </a:bodyPr>
          <a:lstStyle/>
          <a:p>
            <a:pPr marL="243195" indent="-230496">
              <a:spcBef>
                <a:spcPts val="1115"/>
              </a:spcBef>
              <a:buClr>
                <a:srgbClr val="4F81BC"/>
              </a:buClr>
              <a:buFont typeface="Wingdings" panose="05000000000000000000" pitchFamily="2" charset="2"/>
              <a:buChar char=""/>
              <a:tabLst>
                <a:tab pos="242560" algn="l"/>
                <a:tab pos="244465" algn="l"/>
              </a:tabLst>
            </a:pPr>
            <a:r>
              <a:rPr lang="zh-CN" altLang="en-US" sz="1500" dirty="0">
                <a:solidFill>
                  <a:srgbClr val="2D8CF0"/>
                </a:solidFill>
                <a:latin typeface="Noto Sans CJK JP Regular"/>
                <a:ea typeface="Noto Sans CJK JP Regular"/>
                <a:cs typeface="Noto Sans CJK JP Regular"/>
              </a:rPr>
              <a:t>研讨和讨论会</a:t>
            </a:r>
          </a:p>
          <a:p>
            <a:pPr marL="304788" lvl="1">
              <a:lnSpc>
                <a:spcPct val="150000"/>
              </a:lnSpc>
              <a:spcBef>
                <a:spcPts val="725"/>
              </a:spcBef>
              <a:buClr>
                <a:srgbClr val="4F81BC"/>
              </a:buClr>
              <a:tabLst>
                <a:tab pos="242560" algn="l"/>
                <a:tab pos="244465" algn="l"/>
              </a:tabLst>
            </a:pPr>
            <a:r>
              <a:rPr lang="zh-CN" altLang="en-US" sz="1417" dirty="0">
                <a:solidFill>
                  <a:schemeClr val="bg1"/>
                </a:solidFill>
                <a:latin typeface="Noto Sans CJK JP Regular"/>
                <a:ea typeface="Noto Sans CJK JP Regular"/>
                <a:cs typeface="Noto Sans CJK JP Regular"/>
              </a:rPr>
              <a:t>讨论会目的是通过项目研讨来确定实施方案，或者启发项目相关人员的灵感，为项目的各项设计提供输入。 根据研讨的目的和内容，研讨会的参与者可能包括高层领导、相关管理人员、项目成员及关键用户</a:t>
            </a:r>
          </a:p>
          <a:p>
            <a:pPr marL="243195" indent="-230496">
              <a:spcBef>
                <a:spcPts val="1075"/>
              </a:spcBef>
              <a:buClr>
                <a:srgbClr val="4F81BC"/>
              </a:buClr>
              <a:buFont typeface="Wingdings" panose="05000000000000000000" pitchFamily="2" charset="2"/>
              <a:buChar char=""/>
              <a:tabLst>
                <a:tab pos="242560" algn="l"/>
                <a:tab pos="244465" algn="l"/>
              </a:tabLst>
            </a:pPr>
            <a:r>
              <a:rPr lang="zh-CN" altLang="en-US" sz="1500" dirty="0">
                <a:solidFill>
                  <a:srgbClr val="2D8CF0"/>
                </a:solidFill>
                <a:latin typeface="Noto Sans CJK JP Regular"/>
                <a:ea typeface="Noto Sans CJK JP Regular"/>
                <a:cs typeface="Noto Sans CJK JP Regular"/>
              </a:rPr>
              <a:t>最终用户培训</a:t>
            </a:r>
          </a:p>
          <a:p>
            <a:pPr marL="304788" lvl="1">
              <a:lnSpc>
                <a:spcPct val="150000"/>
              </a:lnSpc>
              <a:spcBef>
                <a:spcPts val="725"/>
              </a:spcBef>
              <a:buClr>
                <a:srgbClr val="4F81BC"/>
              </a:buClr>
              <a:tabLst>
                <a:tab pos="242560" algn="l"/>
                <a:tab pos="244465" algn="l"/>
              </a:tabLst>
            </a:pPr>
            <a:r>
              <a:rPr lang="zh-CN" altLang="en-US" sz="1417" dirty="0">
                <a:solidFill>
                  <a:schemeClr val="bg1"/>
                </a:solidFill>
                <a:latin typeface="Noto Sans CJK JP Regular"/>
                <a:ea typeface="Noto Sans CJK JP Regular"/>
                <a:cs typeface="Noto Sans CJK JP Regular"/>
              </a:rPr>
              <a:t>最终用户培训的目的是保证在系统上线后、以及日后需要应用系统进行日常业务运作的员工具备相应流程和系统技能。 项目组将编制相关的运营人员培训文档并对关键业务人员进行培训。</a:t>
            </a:r>
          </a:p>
          <a:p>
            <a:pPr marL="243195" indent="-230496">
              <a:spcBef>
                <a:spcPts val="1075"/>
              </a:spcBef>
              <a:buClr>
                <a:srgbClr val="4F81BC"/>
              </a:buClr>
              <a:buFont typeface="Wingdings" panose="05000000000000000000" pitchFamily="2" charset="2"/>
              <a:buChar char=""/>
              <a:tabLst>
                <a:tab pos="242560" algn="l"/>
                <a:tab pos="244465" algn="l"/>
              </a:tabLst>
            </a:pPr>
            <a:r>
              <a:rPr lang="zh-CN" altLang="en-US" sz="1500" dirty="0">
                <a:solidFill>
                  <a:srgbClr val="2D8CF0"/>
                </a:solidFill>
                <a:latin typeface="Noto Sans CJK JP Regular"/>
                <a:ea typeface="Noto Sans CJK JP Regular"/>
                <a:cs typeface="Noto Sans CJK JP Regular"/>
              </a:rPr>
              <a:t>项目总结</a:t>
            </a:r>
          </a:p>
          <a:p>
            <a:pPr marL="304788" lvl="1">
              <a:spcBef>
                <a:spcPts val="900"/>
              </a:spcBef>
              <a:buClr>
                <a:srgbClr val="4F81BC"/>
              </a:buClr>
              <a:tabLst>
                <a:tab pos="242560" algn="l"/>
                <a:tab pos="244465" algn="l"/>
              </a:tabLst>
            </a:pPr>
            <a:r>
              <a:rPr lang="zh-CN" altLang="en-US" sz="1417" dirty="0">
                <a:solidFill>
                  <a:schemeClr val="bg1"/>
                </a:solidFill>
                <a:latin typeface="Noto Sans CJK JP Regular"/>
                <a:ea typeface="Noto Sans CJK JP Regular"/>
                <a:cs typeface="Noto Sans CJK JP Regular"/>
              </a:rPr>
              <a:t>项目上线后，根据系统运行情况及项目实施过程进行总结，并为下一阶段的项目工作给出建议或计划</a:t>
            </a:r>
            <a:endParaRPr lang="zh-CN" altLang="en-US" sz="1500" dirty="0">
              <a:solidFill>
                <a:schemeClr val="bg1"/>
              </a:solidFill>
              <a:latin typeface="Noto Sans CJK JP Regular"/>
              <a:ea typeface="Noto Sans CJK JP Regular"/>
              <a:cs typeface="Noto Sans CJK JP Regular"/>
            </a:endParaRPr>
          </a:p>
        </p:txBody>
      </p:sp>
      <p:grpSp>
        <p:nvGrpSpPr>
          <p:cNvPr id="6" name="组合 5">
            <a:extLst>
              <a:ext uri="{FF2B5EF4-FFF2-40B4-BE49-F238E27FC236}">
                <a16:creationId xmlns:a16="http://schemas.microsoft.com/office/drawing/2014/main" id="{D8C84AED-0BBD-470D-94C1-082BC3C2E800}"/>
              </a:ext>
            </a:extLst>
          </p:cNvPr>
          <p:cNvGrpSpPr/>
          <p:nvPr/>
        </p:nvGrpSpPr>
        <p:grpSpPr>
          <a:xfrm>
            <a:off x="1217295" y="4846632"/>
            <a:ext cx="9606418" cy="1479091"/>
            <a:chOff x="2439688" y="5500645"/>
            <a:chExt cx="9751023" cy="1774909"/>
          </a:xfrm>
        </p:grpSpPr>
        <p:sp>
          <p:nvSpPr>
            <p:cNvPr id="7" name="任意多边形: 形状 6">
              <a:extLst>
                <a:ext uri="{FF2B5EF4-FFF2-40B4-BE49-F238E27FC236}">
                  <a16:creationId xmlns:a16="http://schemas.microsoft.com/office/drawing/2014/main" id="{C9106A0B-429B-4DD0-A329-539E6FF866A6}"/>
                </a:ext>
              </a:extLst>
            </p:cNvPr>
            <p:cNvSpPr/>
            <p:nvPr/>
          </p:nvSpPr>
          <p:spPr>
            <a:xfrm>
              <a:off x="2439688" y="5500645"/>
              <a:ext cx="1618702" cy="934364"/>
            </a:xfrm>
            <a:custGeom>
              <a:avLst/>
              <a:gdLst>
                <a:gd name="connsiteX0" fmla="*/ 0 w 1618702"/>
                <a:gd name="connsiteY0" fmla="*/ 93436 h 934364"/>
                <a:gd name="connsiteX1" fmla="*/ 93436 w 1618702"/>
                <a:gd name="connsiteY1" fmla="*/ 0 h 934364"/>
                <a:gd name="connsiteX2" fmla="*/ 1525266 w 1618702"/>
                <a:gd name="connsiteY2" fmla="*/ 0 h 934364"/>
                <a:gd name="connsiteX3" fmla="*/ 1618702 w 1618702"/>
                <a:gd name="connsiteY3" fmla="*/ 93436 h 934364"/>
                <a:gd name="connsiteX4" fmla="*/ 1618702 w 1618702"/>
                <a:gd name="connsiteY4" fmla="*/ 840928 h 934364"/>
                <a:gd name="connsiteX5" fmla="*/ 1525266 w 1618702"/>
                <a:gd name="connsiteY5" fmla="*/ 934364 h 934364"/>
                <a:gd name="connsiteX6" fmla="*/ 93436 w 1618702"/>
                <a:gd name="connsiteY6" fmla="*/ 934364 h 934364"/>
                <a:gd name="connsiteX7" fmla="*/ 0 w 1618702"/>
                <a:gd name="connsiteY7" fmla="*/ 840928 h 934364"/>
                <a:gd name="connsiteX8" fmla="*/ 0 w 1618702"/>
                <a:gd name="connsiteY8" fmla="*/ 93436 h 934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18702" h="934364">
                  <a:moveTo>
                    <a:pt x="0" y="93436"/>
                  </a:moveTo>
                  <a:cubicBezTo>
                    <a:pt x="0" y="41833"/>
                    <a:pt x="41833" y="0"/>
                    <a:pt x="93436" y="0"/>
                  </a:cubicBezTo>
                  <a:lnTo>
                    <a:pt x="1525266" y="0"/>
                  </a:lnTo>
                  <a:cubicBezTo>
                    <a:pt x="1576869" y="0"/>
                    <a:pt x="1618702" y="41833"/>
                    <a:pt x="1618702" y="93436"/>
                  </a:cubicBezTo>
                  <a:lnTo>
                    <a:pt x="1618702" y="840928"/>
                  </a:lnTo>
                  <a:cubicBezTo>
                    <a:pt x="1618702" y="892531"/>
                    <a:pt x="1576869" y="934364"/>
                    <a:pt x="1525266" y="934364"/>
                  </a:cubicBezTo>
                  <a:lnTo>
                    <a:pt x="93436" y="934364"/>
                  </a:lnTo>
                  <a:cubicBezTo>
                    <a:pt x="41833" y="934364"/>
                    <a:pt x="0" y="892531"/>
                    <a:pt x="0" y="840928"/>
                  </a:cubicBezTo>
                  <a:lnTo>
                    <a:pt x="0" y="93436"/>
                  </a:lnTo>
                  <a:close/>
                </a:path>
              </a:pathLst>
            </a:custGeom>
            <a:ln>
              <a:solidFill>
                <a:srgbClr val="2D8CF0"/>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18533" tIns="118533" rIns="118533" bIns="323046" numCol="1" spcCol="1270" anchor="t" anchorCtr="0">
              <a:noAutofit/>
            </a:bodyPr>
            <a:lstStyle/>
            <a:p>
              <a:pPr algn="ctr" defTabSz="740804">
                <a:lnSpc>
                  <a:spcPct val="90000"/>
                </a:lnSpc>
                <a:spcBef>
                  <a:spcPct val="0"/>
                </a:spcBef>
                <a:spcAft>
                  <a:spcPct val="35000"/>
                </a:spcAft>
              </a:pPr>
              <a:r>
                <a:rPr lang="zh-CN" altLang="zh-CN" sz="1667" u="sng" dirty="0">
                  <a:latin typeface="Noto Sans CJK JP Regular"/>
                  <a:ea typeface="Noto Sans CJK JP Regular"/>
                  <a:cs typeface="Noto Sans CJK JP Regular"/>
                </a:rPr>
                <a:t>预备培训</a:t>
              </a:r>
              <a:endParaRPr lang="zh-CN" altLang="en-US" sz="1667" dirty="0"/>
            </a:p>
          </p:txBody>
        </p:sp>
        <p:sp>
          <p:nvSpPr>
            <p:cNvPr id="8" name="任意多边形: 形状 7">
              <a:extLst>
                <a:ext uri="{FF2B5EF4-FFF2-40B4-BE49-F238E27FC236}">
                  <a16:creationId xmlns:a16="http://schemas.microsoft.com/office/drawing/2014/main" id="{09F63DD3-0B63-4D40-84CF-1453BD908973}"/>
                </a:ext>
              </a:extLst>
            </p:cNvPr>
            <p:cNvSpPr/>
            <p:nvPr/>
          </p:nvSpPr>
          <p:spPr>
            <a:xfrm>
              <a:off x="2771229" y="6123554"/>
              <a:ext cx="1618702" cy="1152000"/>
            </a:xfrm>
            <a:custGeom>
              <a:avLst/>
              <a:gdLst>
                <a:gd name="connsiteX0" fmla="*/ 0 w 1618702"/>
                <a:gd name="connsiteY0" fmla="*/ 115200 h 1152000"/>
                <a:gd name="connsiteX1" fmla="*/ 115200 w 1618702"/>
                <a:gd name="connsiteY1" fmla="*/ 0 h 1152000"/>
                <a:gd name="connsiteX2" fmla="*/ 1503502 w 1618702"/>
                <a:gd name="connsiteY2" fmla="*/ 0 h 1152000"/>
                <a:gd name="connsiteX3" fmla="*/ 1618702 w 1618702"/>
                <a:gd name="connsiteY3" fmla="*/ 115200 h 1152000"/>
                <a:gd name="connsiteX4" fmla="*/ 1618702 w 1618702"/>
                <a:gd name="connsiteY4" fmla="*/ 1036800 h 1152000"/>
                <a:gd name="connsiteX5" fmla="*/ 1503502 w 1618702"/>
                <a:gd name="connsiteY5" fmla="*/ 1152000 h 1152000"/>
                <a:gd name="connsiteX6" fmla="*/ 115200 w 1618702"/>
                <a:gd name="connsiteY6" fmla="*/ 1152000 h 1152000"/>
                <a:gd name="connsiteX7" fmla="*/ 0 w 1618702"/>
                <a:gd name="connsiteY7" fmla="*/ 1036800 h 1152000"/>
                <a:gd name="connsiteX8" fmla="*/ 0 w 1618702"/>
                <a:gd name="connsiteY8" fmla="*/ 115200 h 115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18702" h="1152000">
                  <a:moveTo>
                    <a:pt x="0" y="115200"/>
                  </a:moveTo>
                  <a:cubicBezTo>
                    <a:pt x="0" y="51577"/>
                    <a:pt x="51577" y="0"/>
                    <a:pt x="115200" y="0"/>
                  </a:cubicBezTo>
                  <a:lnTo>
                    <a:pt x="1503502" y="0"/>
                  </a:lnTo>
                  <a:cubicBezTo>
                    <a:pt x="1567125" y="0"/>
                    <a:pt x="1618702" y="51577"/>
                    <a:pt x="1618702" y="115200"/>
                  </a:cubicBezTo>
                  <a:lnTo>
                    <a:pt x="1618702" y="1036800"/>
                  </a:lnTo>
                  <a:cubicBezTo>
                    <a:pt x="1618702" y="1100423"/>
                    <a:pt x="1567125" y="1152000"/>
                    <a:pt x="1503502" y="1152000"/>
                  </a:cubicBezTo>
                  <a:lnTo>
                    <a:pt x="115200" y="1152000"/>
                  </a:lnTo>
                  <a:cubicBezTo>
                    <a:pt x="51577" y="1152000"/>
                    <a:pt x="0" y="1100423"/>
                    <a:pt x="0" y="1036800"/>
                  </a:cubicBezTo>
                  <a:lnTo>
                    <a:pt x="0" y="115200"/>
                  </a:lnTo>
                  <a:close/>
                </a:path>
              </a:pathLst>
            </a:custGeom>
            <a:solidFill>
              <a:prstClr val="white">
                <a:alpha val="90000"/>
                <a:hueOff val="0"/>
                <a:satOff val="0"/>
                <a:lumOff val="0"/>
                <a:alphaOff val="0"/>
              </a:prstClr>
            </a:solidFill>
            <a:ln w="25400" cap="flat" cmpd="sng" algn="ctr">
              <a:solidFill>
                <a:srgbClr val="2D8CF0"/>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txBody>
            <a:bodyPr spcFirstLastPara="0" vert="horz" wrap="square" lIns="146651" tIns="146651" rIns="146651" bIns="146651" numCol="1" spcCol="1270" anchor="t" anchorCtr="0">
              <a:noAutofit/>
            </a:bodyPr>
            <a:lstStyle/>
            <a:p>
              <a:pPr marL="190492" lvl="1" indent="-190492" defTabSz="740804">
                <a:lnSpc>
                  <a:spcPct val="90000"/>
                </a:lnSpc>
                <a:spcBef>
                  <a:spcPct val="0"/>
                </a:spcBef>
                <a:spcAft>
                  <a:spcPct val="15000"/>
                </a:spcAft>
                <a:buChar char="•"/>
              </a:pPr>
              <a:r>
                <a:rPr lang="zh-CN" altLang="en-US" sz="1667" dirty="0">
                  <a:solidFill>
                    <a:srgbClr val="2D8CF0"/>
                  </a:solidFill>
                  <a:latin typeface="Arial"/>
                  <a:ea typeface="黑体" panose="02010609060101010101" pitchFamily="49" charset="-122"/>
                </a:rPr>
                <a:t>系统演示</a:t>
              </a:r>
            </a:p>
            <a:p>
              <a:pPr marL="190492" lvl="1" indent="-190492" defTabSz="740804">
                <a:lnSpc>
                  <a:spcPct val="90000"/>
                </a:lnSpc>
                <a:spcBef>
                  <a:spcPct val="0"/>
                </a:spcBef>
                <a:spcAft>
                  <a:spcPct val="15000"/>
                </a:spcAft>
                <a:buChar char="•"/>
              </a:pPr>
              <a:r>
                <a:rPr lang="zh-CN" altLang="en-US" sz="1667" dirty="0">
                  <a:solidFill>
                    <a:srgbClr val="2D8CF0"/>
                  </a:solidFill>
                  <a:latin typeface="Arial"/>
                  <a:ea typeface="黑体" panose="02010609060101010101" pitchFamily="49" charset="-122"/>
                </a:rPr>
                <a:t>功能解说</a:t>
              </a:r>
            </a:p>
          </p:txBody>
        </p:sp>
        <p:sp>
          <p:nvSpPr>
            <p:cNvPr id="9" name="任意多边形: 形状 8">
              <a:extLst>
                <a:ext uri="{FF2B5EF4-FFF2-40B4-BE49-F238E27FC236}">
                  <a16:creationId xmlns:a16="http://schemas.microsoft.com/office/drawing/2014/main" id="{AFF57A5E-BE5B-446F-A1E8-9223425E220A}"/>
                </a:ext>
              </a:extLst>
            </p:cNvPr>
            <p:cNvSpPr/>
            <p:nvPr/>
          </p:nvSpPr>
          <p:spPr>
            <a:xfrm>
              <a:off x="4303779" y="5610594"/>
              <a:ext cx="520225" cy="403010"/>
            </a:xfrm>
            <a:custGeom>
              <a:avLst/>
              <a:gdLst>
                <a:gd name="connsiteX0" fmla="*/ 0 w 520225"/>
                <a:gd name="connsiteY0" fmla="*/ 80602 h 403010"/>
                <a:gd name="connsiteX1" fmla="*/ 318720 w 520225"/>
                <a:gd name="connsiteY1" fmla="*/ 80602 h 403010"/>
                <a:gd name="connsiteX2" fmla="*/ 318720 w 520225"/>
                <a:gd name="connsiteY2" fmla="*/ 0 h 403010"/>
                <a:gd name="connsiteX3" fmla="*/ 520225 w 520225"/>
                <a:gd name="connsiteY3" fmla="*/ 201505 h 403010"/>
                <a:gd name="connsiteX4" fmla="*/ 318720 w 520225"/>
                <a:gd name="connsiteY4" fmla="*/ 403010 h 403010"/>
                <a:gd name="connsiteX5" fmla="*/ 318720 w 520225"/>
                <a:gd name="connsiteY5" fmla="*/ 322408 h 403010"/>
                <a:gd name="connsiteX6" fmla="*/ 0 w 520225"/>
                <a:gd name="connsiteY6" fmla="*/ 322408 h 403010"/>
                <a:gd name="connsiteX7" fmla="*/ 0 w 520225"/>
                <a:gd name="connsiteY7" fmla="*/ 80602 h 403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0225" h="403010">
                  <a:moveTo>
                    <a:pt x="0" y="80602"/>
                  </a:moveTo>
                  <a:lnTo>
                    <a:pt x="318720" y="80602"/>
                  </a:lnTo>
                  <a:lnTo>
                    <a:pt x="318720" y="0"/>
                  </a:lnTo>
                  <a:lnTo>
                    <a:pt x="520225" y="201505"/>
                  </a:lnTo>
                  <a:lnTo>
                    <a:pt x="318720" y="403010"/>
                  </a:lnTo>
                  <a:lnTo>
                    <a:pt x="318720" y="322408"/>
                  </a:lnTo>
                  <a:lnTo>
                    <a:pt x="0" y="322408"/>
                  </a:lnTo>
                  <a:lnTo>
                    <a:pt x="0" y="80602"/>
                  </a:lnTo>
                  <a:close/>
                </a:path>
              </a:pathLst>
            </a:custGeom>
            <a:ln>
              <a:solidFill>
                <a:srgbClr val="2D8CF0"/>
              </a:solidFill>
            </a:ln>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67168" rIns="100753" bIns="67168" numCol="1" spcCol="1270" anchor="ctr" anchorCtr="0">
              <a:noAutofit/>
            </a:bodyPr>
            <a:lstStyle/>
            <a:p>
              <a:pPr algn="ctr" defTabSz="592643">
                <a:lnSpc>
                  <a:spcPct val="90000"/>
                </a:lnSpc>
                <a:spcBef>
                  <a:spcPct val="0"/>
                </a:spcBef>
                <a:spcAft>
                  <a:spcPct val="35000"/>
                </a:spcAft>
              </a:pPr>
              <a:endParaRPr lang="zh-CN" altLang="en-US" sz="1333"/>
            </a:p>
          </p:txBody>
        </p:sp>
        <p:sp>
          <p:nvSpPr>
            <p:cNvPr id="10" name="任意多边形: 形状 9">
              <a:extLst>
                <a:ext uri="{FF2B5EF4-FFF2-40B4-BE49-F238E27FC236}">
                  <a16:creationId xmlns:a16="http://schemas.microsoft.com/office/drawing/2014/main" id="{F6BADDA1-F229-47A1-ADAE-3CC9FBC94379}"/>
                </a:ext>
              </a:extLst>
            </p:cNvPr>
            <p:cNvSpPr/>
            <p:nvPr/>
          </p:nvSpPr>
          <p:spPr>
            <a:xfrm>
              <a:off x="5039948" y="5500645"/>
              <a:ext cx="1618702" cy="934364"/>
            </a:xfrm>
            <a:custGeom>
              <a:avLst/>
              <a:gdLst>
                <a:gd name="connsiteX0" fmla="*/ 0 w 1618702"/>
                <a:gd name="connsiteY0" fmla="*/ 93436 h 934364"/>
                <a:gd name="connsiteX1" fmla="*/ 93436 w 1618702"/>
                <a:gd name="connsiteY1" fmla="*/ 0 h 934364"/>
                <a:gd name="connsiteX2" fmla="*/ 1525266 w 1618702"/>
                <a:gd name="connsiteY2" fmla="*/ 0 h 934364"/>
                <a:gd name="connsiteX3" fmla="*/ 1618702 w 1618702"/>
                <a:gd name="connsiteY3" fmla="*/ 93436 h 934364"/>
                <a:gd name="connsiteX4" fmla="*/ 1618702 w 1618702"/>
                <a:gd name="connsiteY4" fmla="*/ 840928 h 934364"/>
                <a:gd name="connsiteX5" fmla="*/ 1525266 w 1618702"/>
                <a:gd name="connsiteY5" fmla="*/ 934364 h 934364"/>
                <a:gd name="connsiteX6" fmla="*/ 93436 w 1618702"/>
                <a:gd name="connsiteY6" fmla="*/ 934364 h 934364"/>
                <a:gd name="connsiteX7" fmla="*/ 0 w 1618702"/>
                <a:gd name="connsiteY7" fmla="*/ 840928 h 934364"/>
                <a:gd name="connsiteX8" fmla="*/ 0 w 1618702"/>
                <a:gd name="connsiteY8" fmla="*/ 93436 h 934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18702" h="934364">
                  <a:moveTo>
                    <a:pt x="0" y="93436"/>
                  </a:moveTo>
                  <a:cubicBezTo>
                    <a:pt x="0" y="41833"/>
                    <a:pt x="41833" y="0"/>
                    <a:pt x="93436" y="0"/>
                  </a:cubicBezTo>
                  <a:lnTo>
                    <a:pt x="1525266" y="0"/>
                  </a:lnTo>
                  <a:cubicBezTo>
                    <a:pt x="1576869" y="0"/>
                    <a:pt x="1618702" y="41833"/>
                    <a:pt x="1618702" y="93436"/>
                  </a:cubicBezTo>
                  <a:lnTo>
                    <a:pt x="1618702" y="840928"/>
                  </a:lnTo>
                  <a:cubicBezTo>
                    <a:pt x="1618702" y="892531"/>
                    <a:pt x="1576869" y="934364"/>
                    <a:pt x="1525266" y="934364"/>
                  </a:cubicBezTo>
                  <a:lnTo>
                    <a:pt x="93436" y="934364"/>
                  </a:lnTo>
                  <a:cubicBezTo>
                    <a:pt x="41833" y="934364"/>
                    <a:pt x="0" y="892531"/>
                    <a:pt x="0" y="840928"/>
                  </a:cubicBezTo>
                  <a:lnTo>
                    <a:pt x="0" y="93436"/>
                  </a:lnTo>
                  <a:close/>
                </a:path>
              </a:pathLst>
            </a:custGeom>
            <a:solidFill>
              <a:srgbClr val="7E66CC"/>
            </a:solidFill>
            <a:ln w="25400" cap="flat" cmpd="sng" algn="ctr">
              <a:solidFill>
                <a:srgbClr val="2D8CF0"/>
              </a:solidFill>
              <a:prstDash val="solid"/>
            </a:ln>
            <a:effectLst/>
          </p:spPr>
          <p:style>
            <a:lnRef idx="2">
              <a:scrgbClr r="0" g="0" b="0"/>
            </a:lnRef>
            <a:fillRef idx="1">
              <a:scrgbClr r="0" g="0" b="0"/>
            </a:fillRef>
            <a:effectRef idx="0">
              <a:scrgbClr r="0" g="0" b="0"/>
            </a:effectRef>
            <a:fontRef idx="minor">
              <a:schemeClr val="lt1"/>
            </a:fontRef>
          </p:style>
          <p:txBody>
            <a:bodyPr spcFirstLastPara="0" vert="horz" wrap="square" lIns="118533" tIns="118533" rIns="118533" bIns="323046" numCol="1" spcCol="1270" anchor="t" anchorCtr="0">
              <a:noAutofit/>
            </a:bodyPr>
            <a:lstStyle/>
            <a:p>
              <a:pPr algn="ctr" defTabSz="740804">
                <a:lnSpc>
                  <a:spcPct val="90000"/>
                </a:lnSpc>
                <a:spcBef>
                  <a:spcPct val="0"/>
                </a:spcBef>
                <a:spcAft>
                  <a:spcPct val="35000"/>
                </a:spcAft>
              </a:pPr>
              <a:r>
                <a:rPr lang="zh-CN" altLang="zh-CN" sz="1667" u="sng" dirty="0">
                  <a:solidFill>
                    <a:prstClr val="white"/>
                  </a:solidFill>
                  <a:latin typeface="Noto Sans CJK JP Regular"/>
                  <a:ea typeface="Noto Sans CJK JP Regular"/>
                  <a:cs typeface="Noto Sans CJK JP Regular"/>
                </a:rPr>
                <a:t>方案</a:t>
              </a:r>
              <a:r>
                <a:rPr lang="zh-CN" altLang="en-US" sz="1667" u="sng" dirty="0">
                  <a:solidFill>
                    <a:prstClr val="white"/>
                  </a:solidFill>
                  <a:latin typeface="Noto Sans CJK JP Regular"/>
                  <a:ea typeface="Noto Sans CJK JP Regular"/>
                  <a:cs typeface="Noto Sans CJK JP Regular"/>
                </a:rPr>
                <a:t>研讨</a:t>
              </a:r>
            </a:p>
          </p:txBody>
        </p:sp>
        <p:sp>
          <p:nvSpPr>
            <p:cNvPr id="11" name="任意多边形: 形状 10">
              <a:extLst>
                <a:ext uri="{FF2B5EF4-FFF2-40B4-BE49-F238E27FC236}">
                  <a16:creationId xmlns:a16="http://schemas.microsoft.com/office/drawing/2014/main" id="{B7262826-838A-41D0-BE95-51003D3B4E88}"/>
                </a:ext>
              </a:extLst>
            </p:cNvPr>
            <p:cNvSpPr/>
            <p:nvPr/>
          </p:nvSpPr>
          <p:spPr>
            <a:xfrm>
              <a:off x="5371489" y="6123554"/>
              <a:ext cx="1618702" cy="1152000"/>
            </a:xfrm>
            <a:custGeom>
              <a:avLst/>
              <a:gdLst>
                <a:gd name="connsiteX0" fmla="*/ 0 w 1618702"/>
                <a:gd name="connsiteY0" fmla="*/ 115200 h 1152000"/>
                <a:gd name="connsiteX1" fmla="*/ 115200 w 1618702"/>
                <a:gd name="connsiteY1" fmla="*/ 0 h 1152000"/>
                <a:gd name="connsiteX2" fmla="*/ 1503502 w 1618702"/>
                <a:gd name="connsiteY2" fmla="*/ 0 h 1152000"/>
                <a:gd name="connsiteX3" fmla="*/ 1618702 w 1618702"/>
                <a:gd name="connsiteY3" fmla="*/ 115200 h 1152000"/>
                <a:gd name="connsiteX4" fmla="*/ 1618702 w 1618702"/>
                <a:gd name="connsiteY4" fmla="*/ 1036800 h 1152000"/>
                <a:gd name="connsiteX5" fmla="*/ 1503502 w 1618702"/>
                <a:gd name="connsiteY5" fmla="*/ 1152000 h 1152000"/>
                <a:gd name="connsiteX6" fmla="*/ 115200 w 1618702"/>
                <a:gd name="connsiteY6" fmla="*/ 1152000 h 1152000"/>
                <a:gd name="connsiteX7" fmla="*/ 0 w 1618702"/>
                <a:gd name="connsiteY7" fmla="*/ 1036800 h 1152000"/>
                <a:gd name="connsiteX8" fmla="*/ 0 w 1618702"/>
                <a:gd name="connsiteY8" fmla="*/ 115200 h 115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18702" h="1152000">
                  <a:moveTo>
                    <a:pt x="0" y="115200"/>
                  </a:moveTo>
                  <a:cubicBezTo>
                    <a:pt x="0" y="51577"/>
                    <a:pt x="51577" y="0"/>
                    <a:pt x="115200" y="0"/>
                  </a:cubicBezTo>
                  <a:lnTo>
                    <a:pt x="1503502" y="0"/>
                  </a:lnTo>
                  <a:cubicBezTo>
                    <a:pt x="1567125" y="0"/>
                    <a:pt x="1618702" y="51577"/>
                    <a:pt x="1618702" y="115200"/>
                  </a:cubicBezTo>
                  <a:lnTo>
                    <a:pt x="1618702" y="1036800"/>
                  </a:lnTo>
                  <a:cubicBezTo>
                    <a:pt x="1618702" y="1100423"/>
                    <a:pt x="1567125" y="1152000"/>
                    <a:pt x="1503502" y="1152000"/>
                  </a:cubicBezTo>
                  <a:lnTo>
                    <a:pt x="115200" y="1152000"/>
                  </a:lnTo>
                  <a:cubicBezTo>
                    <a:pt x="51577" y="1152000"/>
                    <a:pt x="0" y="1100423"/>
                    <a:pt x="0" y="1036800"/>
                  </a:cubicBezTo>
                  <a:lnTo>
                    <a:pt x="0" y="115200"/>
                  </a:lnTo>
                  <a:close/>
                </a:path>
              </a:pathLst>
            </a:custGeom>
            <a:solidFill>
              <a:prstClr val="white">
                <a:alpha val="90000"/>
                <a:hueOff val="0"/>
                <a:satOff val="0"/>
                <a:lumOff val="0"/>
                <a:alphaOff val="0"/>
              </a:prstClr>
            </a:solidFill>
            <a:ln w="25400" cap="flat" cmpd="sng" algn="ctr">
              <a:solidFill>
                <a:srgbClr val="2D8CF0"/>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txBody>
            <a:bodyPr spcFirstLastPara="0" vert="horz" wrap="square" lIns="146651" tIns="146651" rIns="146651" bIns="146651" numCol="1" spcCol="1270" anchor="t" anchorCtr="0">
              <a:noAutofit/>
            </a:bodyPr>
            <a:lstStyle/>
            <a:p>
              <a:pPr marL="190492" lvl="1" indent="-190492" defTabSz="740804">
                <a:lnSpc>
                  <a:spcPct val="90000"/>
                </a:lnSpc>
                <a:spcBef>
                  <a:spcPct val="0"/>
                </a:spcBef>
                <a:spcAft>
                  <a:spcPct val="15000"/>
                </a:spcAft>
                <a:buChar char="•"/>
              </a:pPr>
              <a:r>
                <a:rPr lang="zh-CN" altLang="en-US" sz="1667" dirty="0">
                  <a:solidFill>
                    <a:srgbClr val="2D8CF0"/>
                  </a:solidFill>
                  <a:latin typeface="Arial"/>
                  <a:ea typeface="黑体" panose="02010609060101010101" pitchFamily="49" charset="-122"/>
                </a:rPr>
                <a:t>关键业务</a:t>
              </a:r>
            </a:p>
            <a:p>
              <a:pPr marL="190492" lvl="1" indent="-190492" defTabSz="740804">
                <a:lnSpc>
                  <a:spcPct val="90000"/>
                </a:lnSpc>
                <a:spcBef>
                  <a:spcPct val="0"/>
                </a:spcBef>
                <a:spcAft>
                  <a:spcPct val="15000"/>
                </a:spcAft>
                <a:buChar char="•"/>
              </a:pPr>
              <a:r>
                <a:rPr lang="zh-CN" altLang="en-US" sz="1667" dirty="0">
                  <a:solidFill>
                    <a:srgbClr val="2D8CF0"/>
                  </a:solidFill>
                  <a:latin typeface="Arial"/>
                  <a:ea typeface="黑体" panose="02010609060101010101" pitchFamily="49" charset="-122"/>
                </a:rPr>
                <a:t>细节落实</a:t>
              </a:r>
            </a:p>
          </p:txBody>
        </p:sp>
        <p:sp>
          <p:nvSpPr>
            <p:cNvPr id="12" name="任意多边形: 形状 11">
              <a:extLst>
                <a:ext uri="{FF2B5EF4-FFF2-40B4-BE49-F238E27FC236}">
                  <a16:creationId xmlns:a16="http://schemas.microsoft.com/office/drawing/2014/main" id="{60DD2EBC-E745-4CE8-9567-14336AD0C75E}"/>
                </a:ext>
              </a:extLst>
            </p:cNvPr>
            <p:cNvSpPr/>
            <p:nvPr/>
          </p:nvSpPr>
          <p:spPr>
            <a:xfrm>
              <a:off x="6904039" y="5610594"/>
              <a:ext cx="520225" cy="403010"/>
            </a:xfrm>
            <a:custGeom>
              <a:avLst/>
              <a:gdLst>
                <a:gd name="connsiteX0" fmla="*/ 0 w 520225"/>
                <a:gd name="connsiteY0" fmla="*/ 80602 h 403010"/>
                <a:gd name="connsiteX1" fmla="*/ 318720 w 520225"/>
                <a:gd name="connsiteY1" fmla="*/ 80602 h 403010"/>
                <a:gd name="connsiteX2" fmla="*/ 318720 w 520225"/>
                <a:gd name="connsiteY2" fmla="*/ 0 h 403010"/>
                <a:gd name="connsiteX3" fmla="*/ 520225 w 520225"/>
                <a:gd name="connsiteY3" fmla="*/ 201505 h 403010"/>
                <a:gd name="connsiteX4" fmla="*/ 318720 w 520225"/>
                <a:gd name="connsiteY4" fmla="*/ 403010 h 403010"/>
                <a:gd name="connsiteX5" fmla="*/ 318720 w 520225"/>
                <a:gd name="connsiteY5" fmla="*/ 322408 h 403010"/>
                <a:gd name="connsiteX6" fmla="*/ 0 w 520225"/>
                <a:gd name="connsiteY6" fmla="*/ 322408 h 403010"/>
                <a:gd name="connsiteX7" fmla="*/ 0 w 520225"/>
                <a:gd name="connsiteY7" fmla="*/ 80602 h 403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0225" h="403010">
                  <a:moveTo>
                    <a:pt x="0" y="80602"/>
                  </a:moveTo>
                  <a:lnTo>
                    <a:pt x="318720" y="80602"/>
                  </a:lnTo>
                  <a:lnTo>
                    <a:pt x="318720" y="0"/>
                  </a:lnTo>
                  <a:lnTo>
                    <a:pt x="520225" y="201505"/>
                  </a:lnTo>
                  <a:lnTo>
                    <a:pt x="318720" y="403010"/>
                  </a:lnTo>
                  <a:lnTo>
                    <a:pt x="318720" y="322408"/>
                  </a:lnTo>
                  <a:lnTo>
                    <a:pt x="0" y="322408"/>
                  </a:lnTo>
                  <a:lnTo>
                    <a:pt x="0" y="80602"/>
                  </a:lnTo>
                  <a:close/>
                </a:path>
              </a:pathLst>
            </a:custGeom>
            <a:ln>
              <a:solidFill>
                <a:srgbClr val="2D8CF0"/>
              </a:solidFill>
            </a:ln>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67168" rIns="100753" bIns="67168" numCol="1" spcCol="1270" anchor="ctr" anchorCtr="0">
              <a:noAutofit/>
            </a:bodyPr>
            <a:lstStyle/>
            <a:p>
              <a:pPr algn="ctr" defTabSz="592643">
                <a:lnSpc>
                  <a:spcPct val="90000"/>
                </a:lnSpc>
                <a:spcBef>
                  <a:spcPct val="0"/>
                </a:spcBef>
                <a:spcAft>
                  <a:spcPct val="35000"/>
                </a:spcAft>
              </a:pPr>
              <a:endParaRPr lang="zh-CN" altLang="en-US" sz="1333"/>
            </a:p>
          </p:txBody>
        </p:sp>
        <p:sp>
          <p:nvSpPr>
            <p:cNvPr id="13" name="任意多边形: 形状 12">
              <a:extLst>
                <a:ext uri="{FF2B5EF4-FFF2-40B4-BE49-F238E27FC236}">
                  <a16:creationId xmlns:a16="http://schemas.microsoft.com/office/drawing/2014/main" id="{AA3C7411-8FF9-4A0E-BC4D-CEFBC2B14398}"/>
                </a:ext>
              </a:extLst>
            </p:cNvPr>
            <p:cNvSpPr/>
            <p:nvPr/>
          </p:nvSpPr>
          <p:spPr>
            <a:xfrm>
              <a:off x="7640208" y="5500645"/>
              <a:ext cx="1618702" cy="934364"/>
            </a:xfrm>
            <a:custGeom>
              <a:avLst/>
              <a:gdLst>
                <a:gd name="connsiteX0" fmla="*/ 0 w 1618702"/>
                <a:gd name="connsiteY0" fmla="*/ 93436 h 934364"/>
                <a:gd name="connsiteX1" fmla="*/ 93436 w 1618702"/>
                <a:gd name="connsiteY1" fmla="*/ 0 h 934364"/>
                <a:gd name="connsiteX2" fmla="*/ 1525266 w 1618702"/>
                <a:gd name="connsiteY2" fmla="*/ 0 h 934364"/>
                <a:gd name="connsiteX3" fmla="*/ 1618702 w 1618702"/>
                <a:gd name="connsiteY3" fmla="*/ 93436 h 934364"/>
                <a:gd name="connsiteX4" fmla="*/ 1618702 w 1618702"/>
                <a:gd name="connsiteY4" fmla="*/ 840928 h 934364"/>
                <a:gd name="connsiteX5" fmla="*/ 1525266 w 1618702"/>
                <a:gd name="connsiteY5" fmla="*/ 934364 h 934364"/>
                <a:gd name="connsiteX6" fmla="*/ 93436 w 1618702"/>
                <a:gd name="connsiteY6" fmla="*/ 934364 h 934364"/>
                <a:gd name="connsiteX7" fmla="*/ 0 w 1618702"/>
                <a:gd name="connsiteY7" fmla="*/ 840928 h 934364"/>
                <a:gd name="connsiteX8" fmla="*/ 0 w 1618702"/>
                <a:gd name="connsiteY8" fmla="*/ 93436 h 934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18702" h="934364">
                  <a:moveTo>
                    <a:pt x="0" y="93436"/>
                  </a:moveTo>
                  <a:cubicBezTo>
                    <a:pt x="0" y="41833"/>
                    <a:pt x="41833" y="0"/>
                    <a:pt x="93436" y="0"/>
                  </a:cubicBezTo>
                  <a:lnTo>
                    <a:pt x="1525266" y="0"/>
                  </a:lnTo>
                  <a:cubicBezTo>
                    <a:pt x="1576869" y="0"/>
                    <a:pt x="1618702" y="41833"/>
                    <a:pt x="1618702" y="93436"/>
                  </a:cubicBezTo>
                  <a:lnTo>
                    <a:pt x="1618702" y="840928"/>
                  </a:lnTo>
                  <a:cubicBezTo>
                    <a:pt x="1618702" y="892531"/>
                    <a:pt x="1576869" y="934364"/>
                    <a:pt x="1525266" y="934364"/>
                  </a:cubicBezTo>
                  <a:lnTo>
                    <a:pt x="93436" y="934364"/>
                  </a:lnTo>
                  <a:cubicBezTo>
                    <a:pt x="41833" y="934364"/>
                    <a:pt x="0" y="892531"/>
                    <a:pt x="0" y="840928"/>
                  </a:cubicBezTo>
                  <a:lnTo>
                    <a:pt x="0" y="93436"/>
                  </a:lnTo>
                  <a:close/>
                </a:path>
              </a:pathLst>
            </a:custGeom>
            <a:solidFill>
              <a:srgbClr val="7E66CC"/>
            </a:solidFill>
            <a:ln w="25400" cap="flat" cmpd="sng" algn="ctr">
              <a:solidFill>
                <a:srgbClr val="2D8CF0"/>
              </a:solidFill>
              <a:prstDash val="solid"/>
            </a:ln>
            <a:effectLst/>
          </p:spPr>
          <p:style>
            <a:lnRef idx="2">
              <a:scrgbClr r="0" g="0" b="0"/>
            </a:lnRef>
            <a:fillRef idx="1">
              <a:scrgbClr r="0" g="0" b="0"/>
            </a:fillRef>
            <a:effectRef idx="0">
              <a:scrgbClr r="0" g="0" b="0"/>
            </a:effectRef>
            <a:fontRef idx="minor">
              <a:schemeClr val="lt1"/>
            </a:fontRef>
          </p:style>
          <p:txBody>
            <a:bodyPr spcFirstLastPara="0" vert="horz" wrap="square" lIns="118533" tIns="118533" rIns="118533" bIns="323046" numCol="1" spcCol="1270" anchor="t" anchorCtr="0">
              <a:noAutofit/>
            </a:bodyPr>
            <a:lstStyle/>
            <a:p>
              <a:pPr algn="ctr" defTabSz="740804">
                <a:lnSpc>
                  <a:spcPct val="90000"/>
                </a:lnSpc>
                <a:spcBef>
                  <a:spcPct val="0"/>
                </a:spcBef>
                <a:spcAft>
                  <a:spcPct val="35000"/>
                </a:spcAft>
              </a:pPr>
              <a:r>
                <a:rPr lang="zh-CN" altLang="en-US" sz="1667" u="sng" dirty="0">
                  <a:solidFill>
                    <a:prstClr val="white"/>
                  </a:solidFill>
                  <a:latin typeface="Noto Sans CJK JP Regular"/>
                  <a:ea typeface="Noto Sans CJK JP Regular"/>
                  <a:cs typeface="Noto Sans CJK JP Regular"/>
                </a:rPr>
                <a:t>上线时间</a:t>
              </a:r>
            </a:p>
          </p:txBody>
        </p:sp>
        <p:sp>
          <p:nvSpPr>
            <p:cNvPr id="14" name="任意多边形: 形状 13">
              <a:extLst>
                <a:ext uri="{FF2B5EF4-FFF2-40B4-BE49-F238E27FC236}">
                  <a16:creationId xmlns:a16="http://schemas.microsoft.com/office/drawing/2014/main" id="{73E94A63-6B74-4B5D-8FD2-EAB2BA0CF1AA}"/>
                </a:ext>
              </a:extLst>
            </p:cNvPr>
            <p:cNvSpPr/>
            <p:nvPr/>
          </p:nvSpPr>
          <p:spPr>
            <a:xfrm>
              <a:off x="7971749" y="6123554"/>
              <a:ext cx="1618702" cy="1152000"/>
            </a:xfrm>
            <a:custGeom>
              <a:avLst/>
              <a:gdLst>
                <a:gd name="connsiteX0" fmla="*/ 0 w 1618702"/>
                <a:gd name="connsiteY0" fmla="*/ 115200 h 1152000"/>
                <a:gd name="connsiteX1" fmla="*/ 115200 w 1618702"/>
                <a:gd name="connsiteY1" fmla="*/ 0 h 1152000"/>
                <a:gd name="connsiteX2" fmla="*/ 1503502 w 1618702"/>
                <a:gd name="connsiteY2" fmla="*/ 0 h 1152000"/>
                <a:gd name="connsiteX3" fmla="*/ 1618702 w 1618702"/>
                <a:gd name="connsiteY3" fmla="*/ 115200 h 1152000"/>
                <a:gd name="connsiteX4" fmla="*/ 1618702 w 1618702"/>
                <a:gd name="connsiteY4" fmla="*/ 1036800 h 1152000"/>
                <a:gd name="connsiteX5" fmla="*/ 1503502 w 1618702"/>
                <a:gd name="connsiteY5" fmla="*/ 1152000 h 1152000"/>
                <a:gd name="connsiteX6" fmla="*/ 115200 w 1618702"/>
                <a:gd name="connsiteY6" fmla="*/ 1152000 h 1152000"/>
                <a:gd name="connsiteX7" fmla="*/ 0 w 1618702"/>
                <a:gd name="connsiteY7" fmla="*/ 1036800 h 1152000"/>
                <a:gd name="connsiteX8" fmla="*/ 0 w 1618702"/>
                <a:gd name="connsiteY8" fmla="*/ 115200 h 115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18702" h="1152000">
                  <a:moveTo>
                    <a:pt x="0" y="115200"/>
                  </a:moveTo>
                  <a:cubicBezTo>
                    <a:pt x="0" y="51577"/>
                    <a:pt x="51577" y="0"/>
                    <a:pt x="115200" y="0"/>
                  </a:cubicBezTo>
                  <a:lnTo>
                    <a:pt x="1503502" y="0"/>
                  </a:lnTo>
                  <a:cubicBezTo>
                    <a:pt x="1567125" y="0"/>
                    <a:pt x="1618702" y="51577"/>
                    <a:pt x="1618702" y="115200"/>
                  </a:cubicBezTo>
                  <a:lnTo>
                    <a:pt x="1618702" y="1036800"/>
                  </a:lnTo>
                  <a:cubicBezTo>
                    <a:pt x="1618702" y="1100423"/>
                    <a:pt x="1567125" y="1152000"/>
                    <a:pt x="1503502" y="1152000"/>
                  </a:cubicBezTo>
                  <a:lnTo>
                    <a:pt x="115200" y="1152000"/>
                  </a:lnTo>
                  <a:cubicBezTo>
                    <a:pt x="51577" y="1152000"/>
                    <a:pt x="0" y="1100423"/>
                    <a:pt x="0" y="1036800"/>
                  </a:cubicBezTo>
                  <a:lnTo>
                    <a:pt x="0" y="115200"/>
                  </a:lnTo>
                  <a:close/>
                </a:path>
              </a:pathLst>
            </a:custGeom>
            <a:ln>
              <a:solidFill>
                <a:srgbClr val="2D8CF0"/>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46651" tIns="146651" rIns="146651" bIns="146651" numCol="1" spcCol="1270" anchor="t" anchorCtr="0">
              <a:noAutofit/>
            </a:bodyPr>
            <a:lstStyle/>
            <a:p>
              <a:pPr marL="190492" lvl="1" indent="-190492" defTabSz="740804">
                <a:lnSpc>
                  <a:spcPct val="90000"/>
                </a:lnSpc>
                <a:spcBef>
                  <a:spcPct val="0"/>
                </a:spcBef>
                <a:spcAft>
                  <a:spcPct val="15000"/>
                </a:spcAft>
                <a:buChar char="•"/>
              </a:pPr>
              <a:r>
                <a:rPr lang="zh-CN" altLang="en-US" sz="1667" dirty="0">
                  <a:solidFill>
                    <a:srgbClr val="2D8CF0"/>
                  </a:solidFill>
                </a:rPr>
                <a:t>使用培训</a:t>
              </a:r>
            </a:p>
            <a:p>
              <a:pPr marL="190492" lvl="1" indent="-190492" defTabSz="740804">
                <a:lnSpc>
                  <a:spcPct val="90000"/>
                </a:lnSpc>
                <a:spcBef>
                  <a:spcPct val="0"/>
                </a:spcBef>
                <a:spcAft>
                  <a:spcPct val="15000"/>
                </a:spcAft>
                <a:buChar char="•"/>
              </a:pPr>
              <a:r>
                <a:rPr lang="zh-CN" altLang="en-US" sz="1667" dirty="0">
                  <a:solidFill>
                    <a:srgbClr val="2D8CF0"/>
                  </a:solidFill>
                </a:rPr>
                <a:t>维护培训</a:t>
              </a:r>
            </a:p>
          </p:txBody>
        </p:sp>
        <p:sp>
          <p:nvSpPr>
            <p:cNvPr id="15" name="任意多边形: 形状 14">
              <a:extLst>
                <a:ext uri="{FF2B5EF4-FFF2-40B4-BE49-F238E27FC236}">
                  <a16:creationId xmlns:a16="http://schemas.microsoft.com/office/drawing/2014/main" id="{7FCA2CD4-DCE6-440C-B91D-5C404268E39F}"/>
                </a:ext>
              </a:extLst>
            </p:cNvPr>
            <p:cNvSpPr/>
            <p:nvPr/>
          </p:nvSpPr>
          <p:spPr>
            <a:xfrm>
              <a:off x="9504299" y="5610594"/>
              <a:ext cx="520225" cy="403010"/>
            </a:xfrm>
            <a:custGeom>
              <a:avLst/>
              <a:gdLst>
                <a:gd name="connsiteX0" fmla="*/ 0 w 520225"/>
                <a:gd name="connsiteY0" fmla="*/ 80602 h 403010"/>
                <a:gd name="connsiteX1" fmla="*/ 318720 w 520225"/>
                <a:gd name="connsiteY1" fmla="*/ 80602 h 403010"/>
                <a:gd name="connsiteX2" fmla="*/ 318720 w 520225"/>
                <a:gd name="connsiteY2" fmla="*/ 0 h 403010"/>
                <a:gd name="connsiteX3" fmla="*/ 520225 w 520225"/>
                <a:gd name="connsiteY3" fmla="*/ 201505 h 403010"/>
                <a:gd name="connsiteX4" fmla="*/ 318720 w 520225"/>
                <a:gd name="connsiteY4" fmla="*/ 403010 h 403010"/>
                <a:gd name="connsiteX5" fmla="*/ 318720 w 520225"/>
                <a:gd name="connsiteY5" fmla="*/ 322408 h 403010"/>
                <a:gd name="connsiteX6" fmla="*/ 0 w 520225"/>
                <a:gd name="connsiteY6" fmla="*/ 322408 h 403010"/>
                <a:gd name="connsiteX7" fmla="*/ 0 w 520225"/>
                <a:gd name="connsiteY7" fmla="*/ 80602 h 403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0225" h="403010">
                  <a:moveTo>
                    <a:pt x="0" y="80602"/>
                  </a:moveTo>
                  <a:lnTo>
                    <a:pt x="318720" y="80602"/>
                  </a:lnTo>
                  <a:lnTo>
                    <a:pt x="318720" y="0"/>
                  </a:lnTo>
                  <a:lnTo>
                    <a:pt x="520225" y="201505"/>
                  </a:lnTo>
                  <a:lnTo>
                    <a:pt x="318720" y="403010"/>
                  </a:lnTo>
                  <a:lnTo>
                    <a:pt x="318720" y="322408"/>
                  </a:lnTo>
                  <a:lnTo>
                    <a:pt x="0" y="322408"/>
                  </a:lnTo>
                  <a:lnTo>
                    <a:pt x="0" y="80602"/>
                  </a:lnTo>
                  <a:close/>
                </a:path>
              </a:pathLst>
            </a:custGeom>
            <a:ln>
              <a:solidFill>
                <a:srgbClr val="2D8CF0"/>
              </a:solidFill>
            </a:ln>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67168" rIns="100753" bIns="67168" numCol="1" spcCol="1270" anchor="ctr" anchorCtr="0">
              <a:noAutofit/>
            </a:bodyPr>
            <a:lstStyle/>
            <a:p>
              <a:pPr algn="ctr" defTabSz="592643">
                <a:lnSpc>
                  <a:spcPct val="90000"/>
                </a:lnSpc>
                <a:spcBef>
                  <a:spcPct val="0"/>
                </a:spcBef>
                <a:spcAft>
                  <a:spcPct val="35000"/>
                </a:spcAft>
              </a:pPr>
              <a:endParaRPr lang="zh-CN" altLang="en-US" sz="1333"/>
            </a:p>
          </p:txBody>
        </p:sp>
        <p:sp>
          <p:nvSpPr>
            <p:cNvPr id="16" name="任意多边形: 形状 15">
              <a:extLst>
                <a:ext uri="{FF2B5EF4-FFF2-40B4-BE49-F238E27FC236}">
                  <a16:creationId xmlns:a16="http://schemas.microsoft.com/office/drawing/2014/main" id="{0359EB67-1839-4506-B415-3103B1D97371}"/>
                </a:ext>
              </a:extLst>
            </p:cNvPr>
            <p:cNvSpPr/>
            <p:nvPr/>
          </p:nvSpPr>
          <p:spPr>
            <a:xfrm>
              <a:off x="10240468" y="5500645"/>
              <a:ext cx="1618702" cy="934364"/>
            </a:xfrm>
            <a:custGeom>
              <a:avLst/>
              <a:gdLst>
                <a:gd name="connsiteX0" fmla="*/ 0 w 1618702"/>
                <a:gd name="connsiteY0" fmla="*/ 93436 h 934364"/>
                <a:gd name="connsiteX1" fmla="*/ 93436 w 1618702"/>
                <a:gd name="connsiteY1" fmla="*/ 0 h 934364"/>
                <a:gd name="connsiteX2" fmla="*/ 1525266 w 1618702"/>
                <a:gd name="connsiteY2" fmla="*/ 0 h 934364"/>
                <a:gd name="connsiteX3" fmla="*/ 1618702 w 1618702"/>
                <a:gd name="connsiteY3" fmla="*/ 93436 h 934364"/>
                <a:gd name="connsiteX4" fmla="*/ 1618702 w 1618702"/>
                <a:gd name="connsiteY4" fmla="*/ 840928 h 934364"/>
                <a:gd name="connsiteX5" fmla="*/ 1525266 w 1618702"/>
                <a:gd name="connsiteY5" fmla="*/ 934364 h 934364"/>
                <a:gd name="connsiteX6" fmla="*/ 93436 w 1618702"/>
                <a:gd name="connsiteY6" fmla="*/ 934364 h 934364"/>
                <a:gd name="connsiteX7" fmla="*/ 0 w 1618702"/>
                <a:gd name="connsiteY7" fmla="*/ 840928 h 934364"/>
                <a:gd name="connsiteX8" fmla="*/ 0 w 1618702"/>
                <a:gd name="connsiteY8" fmla="*/ 93436 h 934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18702" h="934364">
                  <a:moveTo>
                    <a:pt x="0" y="93436"/>
                  </a:moveTo>
                  <a:cubicBezTo>
                    <a:pt x="0" y="41833"/>
                    <a:pt x="41833" y="0"/>
                    <a:pt x="93436" y="0"/>
                  </a:cubicBezTo>
                  <a:lnTo>
                    <a:pt x="1525266" y="0"/>
                  </a:lnTo>
                  <a:cubicBezTo>
                    <a:pt x="1576869" y="0"/>
                    <a:pt x="1618702" y="41833"/>
                    <a:pt x="1618702" y="93436"/>
                  </a:cubicBezTo>
                  <a:lnTo>
                    <a:pt x="1618702" y="840928"/>
                  </a:lnTo>
                  <a:cubicBezTo>
                    <a:pt x="1618702" y="892531"/>
                    <a:pt x="1576869" y="934364"/>
                    <a:pt x="1525266" y="934364"/>
                  </a:cubicBezTo>
                  <a:lnTo>
                    <a:pt x="93436" y="934364"/>
                  </a:lnTo>
                  <a:cubicBezTo>
                    <a:pt x="41833" y="934364"/>
                    <a:pt x="0" y="892531"/>
                    <a:pt x="0" y="840928"/>
                  </a:cubicBezTo>
                  <a:lnTo>
                    <a:pt x="0" y="93436"/>
                  </a:lnTo>
                  <a:close/>
                </a:path>
              </a:pathLst>
            </a:custGeom>
            <a:solidFill>
              <a:srgbClr val="7E66CC"/>
            </a:solidFill>
            <a:ln w="25400" cap="flat" cmpd="sng" algn="ctr">
              <a:solidFill>
                <a:srgbClr val="2D8CF0"/>
              </a:solidFill>
              <a:prstDash val="solid"/>
            </a:ln>
            <a:effectLst/>
          </p:spPr>
          <p:style>
            <a:lnRef idx="2">
              <a:scrgbClr r="0" g="0" b="0"/>
            </a:lnRef>
            <a:fillRef idx="1">
              <a:scrgbClr r="0" g="0" b="0"/>
            </a:fillRef>
            <a:effectRef idx="0">
              <a:scrgbClr r="0" g="0" b="0"/>
            </a:effectRef>
            <a:fontRef idx="minor">
              <a:schemeClr val="lt1"/>
            </a:fontRef>
          </p:style>
          <p:txBody>
            <a:bodyPr spcFirstLastPara="0" vert="horz" wrap="square" lIns="118533" tIns="118533" rIns="118533" bIns="323046" numCol="1" spcCol="1270" anchor="t" anchorCtr="0">
              <a:noAutofit/>
            </a:bodyPr>
            <a:lstStyle/>
            <a:p>
              <a:pPr algn="ctr" defTabSz="740804">
                <a:lnSpc>
                  <a:spcPct val="90000"/>
                </a:lnSpc>
                <a:spcBef>
                  <a:spcPct val="0"/>
                </a:spcBef>
                <a:spcAft>
                  <a:spcPct val="35000"/>
                </a:spcAft>
              </a:pPr>
              <a:r>
                <a:rPr lang="zh-CN" altLang="en-US" sz="1667" u="sng" dirty="0">
                  <a:solidFill>
                    <a:prstClr val="white"/>
                  </a:solidFill>
                  <a:latin typeface="Noto Sans CJK JP Regular"/>
                  <a:ea typeface="Noto Sans CJK JP Regular"/>
                  <a:cs typeface="Noto Sans CJK JP Regular"/>
                </a:rPr>
                <a:t>项目总结</a:t>
              </a:r>
            </a:p>
          </p:txBody>
        </p:sp>
        <p:sp>
          <p:nvSpPr>
            <p:cNvPr id="17" name="任意多边形: 形状 16">
              <a:extLst>
                <a:ext uri="{FF2B5EF4-FFF2-40B4-BE49-F238E27FC236}">
                  <a16:creationId xmlns:a16="http://schemas.microsoft.com/office/drawing/2014/main" id="{9DA08907-9DAF-45C3-9981-1E267AD69F88}"/>
                </a:ext>
              </a:extLst>
            </p:cNvPr>
            <p:cNvSpPr/>
            <p:nvPr/>
          </p:nvSpPr>
          <p:spPr>
            <a:xfrm>
              <a:off x="10572009" y="6123554"/>
              <a:ext cx="1618702" cy="1152000"/>
            </a:xfrm>
            <a:custGeom>
              <a:avLst/>
              <a:gdLst>
                <a:gd name="connsiteX0" fmla="*/ 0 w 1618702"/>
                <a:gd name="connsiteY0" fmla="*/ 115200 h 1152000"/>
                <a:gd name="connsiteX1" fmla="*/ 115200 w 1618702"/>
                <a:gd name="connsiteY1" fmla="*/ 0 h 1152000"/>
                <a:gd name="connsiteX2" fmla="*/ 1503502 w 1618702"/>
                <a:gd name="connsiteY2" fmla="*/ 0 h 1152000"/>
                <a:gd name="connsiteX3" fmla="*/ 1618702 w 1618702"/>
                <a:gd name="connsiteY3" fmla="*/ 115200 h 1152000"/>
                <a:gd name="connsiteX4" fmla="*/ 1618702 w 1618702"/>
                <a:gd name="connsiteY4" fmla="*/ 1036800 h 1152000"/>
                <a:gd name="connsiteX5" fmla="*/ 1503502 w 1618702"/>
                <a:gd name="connsiteY5" fmla="*/ 1152000 h 1152000"/>
                <a:gd name="connsiteX6" fmla="*/ 115200 w 1618702"/>
                <a:gd name="connsiteY6" fmla="*/ 1152000 h 1152000"/>
                <a:gd name="connsiteX7" fmla="*/ 0 w 1618702"/>
                <a:gd name="connsiteY7" fmla="*/ 1036800 h 1152000"/>
                <a:gd name="connsiteX8" fmla="*/ 0 w 1618702"/>
                <a:gd name="connsiteY8" fmla="*/ 115200 h 115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18702" h="1152000">
                  <a:moveTo>
                    <a:pt x="0" y="115200"/>
                  </a:moveTo>
                  <a:cubicBezTo>
                    <a:pt x="0" y="51577"/>
                    <a:pt x="51577" y="0"/>
                    <a:pt x="115200" y="0"/>
                  </a:cubicBezTo>
                  <a:lnTo>
                    <a:pt x="1503502" y="0"/>
                  </a:lnTo>
                  <a:cubicBezTo>
                    <a:pt x="1567125" y="0"/>
                    <a:pt x="1618702" y="51577"/>
                    <a:pt x="1618702" y="115200"/>
                  </a:cubicBezTo>
                  <a:lnTo>
                    <a:pt x="1618702" y="1036800"/>
                  </a:lnTo>
                  <a:cubicBezTo>
                    <a:pt x="1618702" y="1100423"/>
                    <a:pt x="1567125" y="1152000"/>
                    <a:pt x="1503502" y="1152000"/>
                  </a:cubicBezTo>
                  <a:lnTo>
                    <a:pt x="115200" y="1152000"/>
                  </a:lnTo>
                  <a:cubicBezTo>
                    <a:pt x="51577" y="1152000"/>
                    <a:pt x="0" y="1100423"/>
                    <a:pt x="0" y="1036800"/>
                  </a:cubicBezTo>
                  <a:lnTo>
                    <a:pt x="0" y="115200"/>
                  </a:lnTo>
                  <a:close/>
                </a:path>
              </a:pathLst>
            </a:custGeom>
            <a:ln>
              <a:solidFill>
                <a:srgbClr val="2D8CF0"/>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46651" tIns="146651" rIns="146651" bIns="146651" numCol="1" spcCol="1270" anchor="t" anchorCtr="0">
              <a:noAutofit/>
            </a:bodyPr>
            <a:lstStyle/>
            <a:p>
              <a:pPr marL="190492" lvl="1" indent="-190492" defTabSz="740804">
                <a:lnSpc>
                  <a:spcPct val="90000"/>
                </a:lnSpc>
                <a:spcBef>
                  <a:spcPct val="0"/>
                </a:spcBef>
                <a:spcAft>
                  <a:spcPct val="15000"/>
                </a:spcAft>
                <a:buChar char="•"/>
              </a:pPr>
              <a:r>
                <a:rPr lang="zh-CN" altLang="en-US" sz="1667" dirty="0">
                  <a:solidFill>
                    <a:srgbClr val="2D8CF0"/>
                  </a:solidFill>
                </a:rPr>
                <a:t>验收文档</a:t>
              </a:r>
            </a:p>
            <a:p>
              <a:pPr marL="190492" lvl="1" indent="-190492" defTabSz="740804">
                <a:lnSpc>
                  <a:spcPct val="90000"/>
                </a:lnSpc>
                <a:spcBef>
                  <a:spcPct val="0"/>
                </a:spcBef>
                <a:spcAft>
                  <a:spcPct val="15000"/>
                </a:spcAft>
                <a:buChar char="•"/>
              </a:pPr>
              <a:r>
                <a:rPr lang="zh-CN" altLang="en-US" sz="1667" dirty="0">
                  <a:solidFill>
                    <a:srgbClr val="2D8CF0"/>
                  </a:solidFill>
                </a:rPr>
                <a:t>后期展望</a:t>
              </a:r>
            </a:p>
          </p:txBody>
        </p:sp>
      </p:grpSp>
    </p:spTree>
    <p:extLst>
      <p:ext uri="{BB962C8B-B14F-4D97-AF65-F5344CB8AC3E}">
        <p14:creationId xmlns:p14="http://schemas.microsoft.com/office/powerpoint/2010/main" val="1417370339"/>
      </p:ext>
    </p:extLst>
  </p:cSld>
  <p:clrMapOvr>
    <a:masterClrMapping/>
  </p:clrMapOvr>
  <p:transition spd="med">
    <p:random/>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图片 32">
            <a:extLst>
              <a:ext uri="{FF2B5EF4-FFF2-40B4-BE49-F238E27FC236}">
                <a16:creationId xmlns:a16="http://schemas.microsoft.com/office/drawing/2014/main" id="{92BDC178-83C1-461E-A91C-F9B5D8AE3D23}"/>
              </a:ext>
            </a:extLst>
          </p:cNvPr>
          <p:cNvPicPr>
            <a:picLocks noChangeAspect="1"/>
          </p:cNvPicPr>
          <p:nvPr/>
        </p:nvPicPr>
        <p:blipFill rotWithShape="1">
          <a:blip r:embed="rId3" cstate="print"/>
          <a:srcRect/>
          <a:stretch>
            <a:fillRect/>
          </a:stretch>
        </p:blipFill>
        <p:spPr>
          <a:xfrm>
            <a:off x="459740" y="404111"/>
            <a:ext cx="631190" cy="603885"/>
          </a:xfrm>
          <a:custGeom>
            <a:avLst/>
            <a:gdLst>
              <a:gd name="connsiteX0" fmla="*/ 328653 w 657306"/>
              <a:gd name="connsiteY0" fmla="*/ 0 h 629920"/>
              <a:gd name="connsiteX1" fmla="*/ 657306 w 657306"/>
              <a:gd name="connsiteY1" fmla="*/ 314960 h 629920"/>
              <a:gd name="connsiteX2" fmla="*/ 328653 w 657306"/>
              <a:gd name="connsiteY2" fmla="*/ 629920 h 629920"/>
              <a:gd name="connsiteX3" fmla="*/ 0 w 657306"/>
              <a:gd name="connsiteY3" fmla="*/ 314960 h 629920"/>
              <a:gd name="connsiteX4" fmla="*/ 328653 w 657306"/>
              <a:gd name="connsiteY4" fmla="*/ 0 h 6299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7306" h="629920">
                <a:moveTo>
                  <a:pt x="328653" y="0"/>
                </a:moveTo>
                <a:cubicBezTo>
                  <a:pt x="510163" y="0"/>
                  <a:pt x="657306" y="141012"/>
                  <a:pt x="657306" y="314960"/>
                </a:cubicBezTo>
                <a:cubicBezTo>
                  <a:pt x="657306" y="488908"/>
                  <a:pt x="510163" y="629920"/>
                  <a:pt x="328653" y="629920"/>
                </a:cubicBezTo>
                <a:cubicBezTo>
                  <a:pt x="147143" y="629920"/>
                  <a:pt x="0" y="488908"/>
                  <a:pt x="0" y="314960"/>
                </a:cubicBezTo>
                <a:cubicBezTo>
                  <a:pt x="0" y="141012"/>
                  <a:pt x="147143" y="0"/>
                  <a:pt x="328653" y="0"/>
                </a:cubicBezTo>
                <a:close/>
              </a:path>
            </a:pathLst>
          </a:custGeom>
        </p:spPr>
      </p:pic>
      <p:sp>
        <p:nvSpPr>
          <p:cNvPr id="34" name="矩形 33">
            <a:extLst>
              <a:ext uri="{FF2B5EF4-FFF2-40B4-BE49-F238E27FC236}">
                <a16:creationId xmlns:a16="http://schemas.microsoft.com/office/drawing/2014/main" id="{F0CF4530-03C8-46A5-9E0D-05FF6CF3B397}"/>
              </a:ext>
            </a:extLst>
          </p:cNvPr>
          <p:cNvSpPr/>
          <p:nvPr/>
        </p:nvSpPr>
        <p:spPr>
          <a:xfrm>
            <a:off x="1217295" y="413665"/>
            <a:ext cx="1826141" cy="584775"/>
          </a:xfrm>
          <a:prstGeom prst="rect">
            <a:avLst/>
          </a:prstGeom>
        </p:spPr>
        <p:txBody>
          <a:bodyPr wrap="none">
            <a:spAutoFit/>
          </a:bodyPr>
          <a:lstStyle/>
          <a:p>
            <a:pPr lvl="0"/>
            <a:r>
              <a:rPr lang="zh-CN" altLang="en-US" sz="3200" b="1" dirty="0">
                <a:gradFill>
                  <a:gsLst>
                    <a:gs pos="0">
                      <a:srgbClr val="13A39C"/>
                    </a:gs>
                    <a:gs pos="35000">
                      <a:srgbClr val="1B90A8"/>
                    </a:gs>
                    <a:gs pos="67000">
                      <a:srgbClr val="4276AB"/>
                    </a:gs>
                    <a:gs pos="100000">
                      <a:srgbClr val="5E5CA3"/>
                    </a:gs>
                  </a:gsLst>
                  <a:lin ang="0" scaled="0"/>
                </a:gradFill>
                <a:latin typeface="Noto Sans S Chinese Medium" panose="020B0600000000000000" charset="-122"/>
                <a:ea typeface="Noto Sans S Chinese Medium" panose="020B0600000000000000" charset="-122"/>
                <a:cs typeface="WenQuanYi Micro Hei" panose="020B0606030804020204" pitchFamily="34" charset="-122"/>
                <a:sym typeface="Bahnschrift" panose="020B0502040204020203" pitchFamily="34" charset="0"/>
              </a:rPr>
              <a:t>平台上线</a:t>
            </a:r>
          </a:p>
        </p:txBody>
      </p:sp>
      <p:sp>
        <p:nvSpPr>
          <p:cNvPr id="5" name="object 4">
            <a:extLst>
              <a:ext uri="{FF2B5EF4-FFF2-40B4-BE49-F238E27FC236}">
                <a16:creationId xmlns:a16="http://schemas.microsoft.com/office/drawing/2014/main" id="{98784F6E-E527-484A-B8F2-46B073A5F375}"/>
              </a:ext>
            </a:extLst>
          </p:cNvPr>
          <p:cNvSpPr txBox="1"/>
          <p:nvPr/>
        </p:nvSpPr>
        <p:spPr>
          <a:xfrm>
            <a:off x="642937" y="1477945"/>
            <a:ext cx="1733550" cy="243015"/>
          </a:xfrm>
          <a:prstGeom prst="rect">
            <a:avLst/>
          </a:prstGeom>
        </p:spPr>
        <p:txBody>
          <a:bodyPr lIns="0" tIns="12065" rIns="0" bIns="0">
            <a:spAutoFit/>
          </a:bodyPr>
          <a:lstStyle/>
          <a:p>
            <a:pPr marL="298438" indent="-285739">
              <a:spcBef>
                <a:spcPts val="100"/>
              </a:spcBef>
              <a:buFont typeface="Arial" panose="020B0604020202020204" pitchFamily="34" charset="0"/>
              <a:buChar char="•"/>
              <a:tabLst>
                <a:tab pos="298438" algn="l"/>
                <a:tab pos="501630" algn="l"/>
              </a:tabLst>
            </a:pPr>
            <a:r>
              <a:rPr lang="zh-CN" altLang="en-US" sz="1500" b="1" u="sng" dirty="0">
                <a:solidFill>
                  <a:srgbClr val="2D8CF0"/>
                </a:solidFill>
                <a:latin typeface="Noto Sans CJK JP Regular"/>
                <a:ea typeface="Noto Sans CJK JP Regular"/>
                <a:cs typeface="Noto Sans CJK JP Regular"/>
              </a:rPr>
              <a:t>上线计划：</a:t>
            </a:r>
            <a:endParaRPr lang="zh-CN" altLang="en-US" sz="1500" b="1" dirty="0">
              <a:solidFill>
                <a:srgbClr val="2D8CF0"/>
              </a:solidFill>
              <a:latin typeface="Noto Sans CJK JP Regular"/>
              <a:ea typeface="Noto Sans CJK JP Regular"/>
              <a:cs typeface="Noto Sans CJK JP Regular"/>
            </a:endParaRPr>
          </a:p>
        </p:txBody>
      </p:sp>
      <p:sp>
        <p:nvSpPr>
          <p:cNvPr id="6" name="object 5">
            <a:extLst>
              <a:ext uri="{FF2B5EF4-FFF2-40B4-BE49-F238E27FC236}">
                <a16:creationId xmlns:a16="http://schemas.microsoft.com/office/drawing/2014/main" id="{81BA7057-3CB5-4B37-8149-EFCBBE39D432}"/>
              </a:ext>
            </a:extLst>
          </p:cNvPr>
          <p:cNvSpPr txBox="1"/>
          <p:nvPr/>
        </p:nvSpPr>
        <p:spPr>
          <a:xfrm>
            <a:off x="642937" y="3525240"/>
            <a:ext cx="10728325" cy="2784737"/>
          </a:xfrm>
          <a:prstGeom prst="rect">
            <a:avLst/>
          </a:prstGeom>
        </p:spPr>
        <p:txBody>
          <a:bodyPr wrap="square" lIns="0" tIns="141605" rIns="0" bIns="0">
            <a:spAutoFit/>
          </a:bodyPr>
          <a:lstStyle/>
          <a:p>
            <a:pPr marL="298438" indent="-285739">
              <a:spcBef>
                <a:spcPts val="1115"/>
              </a:spcBef>
              <a:buFont typeface="Arial" panose="020B0604020202020204" pitchFamily="34" charset="0"/>
              <a:buChar char="•"/>
              <a:tabLst>
                <a:tab pos="298438" algn="l"/>
                <a:tab pos="501630" algn="l"/>
              </a:tabLst>
            </a:pPr>
            <a:r>
              <a:rPr lang="zh-CN" altLang="en-US" sz="1500" b="1" u="sng" dirty="0">
                <a:solidFill>
                  <a:srgbClr val="2D8CF0"/>
                </a:solidFill>
                <a:latin typeface="Noto Sans CJK JP Regular"/>
                <a:ea typeface="Noto Sans CJK JP Regular"/>
                <a:cs typeface="Noto Sans CJK JP Regular"/>
              </a:rPr>
              <a:t>上线步骤及方法：</a:t>
            </a:r>
            <a:endParaRPr lang="zh-CN" altLang="en-US" sz="1500" b="1" dirty="0">
              <a:solidFill>
                <a:srgbClr val="2D8CF0"/>
              </a:solidFill>
              <a:latin typeface="Noto Sans CJK JP Regular"/>
              <a:ea typeface="Noto Sans CJK JP Regular"/>
              <a:cs typeface="Noto Sans CJK JP Regular"/>
            </a:endParaRPr>
          </a:p>
          <a:p>
            <a:pPr marL="755620" lvl="1" indent="-285739">
              <a:lnSpc>
                <a:spcPct val="150000"/>
              </a:lnSpc>
              <a:spcBef>
                <a:spcPts val="50"/>
              </a:spcBef>
              <a:buFont typeface="Arial" panose="020B0604020202020204" pitchFamily="34" charset="0"/>
              <a:buChar char="•"/>
              <a:tabLst>
                <a:tab pos="298438" algn="l"/>
                <a:tab pos="501630" algn="l"/>
              </a:tabLst>
            </a:pPr>
            <a:r>
              <a:rPr lang="zh-CN" altLang="en-US" sz="1500" dirty="0">
                <a:solidFill>
                  <a:schemeClr val="bg1"/>
                </a:solidFill>
                <a:latin typeface="Noto Sans CJK JP Regular"/>
                <a:ea typeface="Noto Sans CJK JP Regular"/>
                <a:cs typeface="Noto Sans CJK JP Regular"/>
              </a:rPr>
              <a:t>呼叫中心平台经过功能测试后，进入平台试运行阶段，测试平台的功能与可靠性，并针对测试结果进行平台的上线判定。</a:t>
            </a:r>
          </a:p>
          <a:p>
            <a:pPr marL="755620" lvl="1" indent="-285739">
              <a:lnSpc>
                <a:spcPct val="150000"/>
              </a:lnSpc>
              <a:buFont typeface="Arial" panose="020B0604020202020204" pitchFamily="34" charset="0"/>
              <a:buChar char="•"/>
              <a:tabLst>
                <a:tab pos="298438" algn="l"/>
                <a:tab pos="501630" algn="l"/>
              </a:tabLst>
            </a:pPr>
            <a:r>
              <a:rPr lang="zh-CN" altLang="en-US" sz="1500" dirty="0">
                <a:solidFill>
                  <a:schemeClr val="bg1"/>
                </a:solidFill>
                <a:latin typeface="Noto Sans CJK JP Regular"/>
                <a:ea typeface="Noto Sans CJK JP Regular"/>
                <a:cs typeface="Noto Sans CJK JP Regular"/>
              </a:rPr>
              <a:t>在平台试运行阶段结束后，选择小部分座席迁移到新联络中心平台上进行实际环境测试；此期间对座席人员与相关</a:t>
            </a:r>
            <a:r>
              <a:rPr lang="en-US" altLang="zh-CN" sz="1500" dirty="0">
                <a:solidFill>
                  <a:schemeClr val="bg1"/>
                </a:solidFill>
                <a:latin typeface="Noto Sans CJK JP Regular"/>
                <a:ea typeface="Noto Sans CJK JP Regular"/>
                <a:cs typeface="Noto Sans CJK JP Regular"/>
              </a:rPr>
              <a:t>IT</a:t>
            </a:r>
            <a:r>
              <a:rPr lang="zh-CN" altLang="en-US" sz="1500" dirty="0">
                <a:solidFill>
                  <a:schemeClr val="bg1"/>
                </a:solidFill>
                <a:latin typeface="Noto Sans CJK JP Regular"/>
                <a:ea typeface="Noto Sans CJK JP Regular"/>
                <a:cs typeface="Noto Sans CJK JP Regular"/>
              </a:rPr>
              <a:t>运维人员平台的使用培训与答疑。</a:t>
            </a:r>
          </a:p>
          <a:p>
            <a:pPr marL="755620" lvl="1" indent="-285739">
              <a:lnSpc>
                <a:spcPct val="150000"/>
              </a:lnSpc>
              <a:buFont typeface="Arial" panose="020B0604020202020204" pitchFamily="34" charset="0"/>
              <a:buChar char="•"/>
              <a:tabLst>
                <a:tab pos="298438" algn="l"/>
                <a:tab pos="501630" algn="l"/>
              </a:tabLst>
            </a:pPr>
            <a:r>
              <a:rPr lang="zh-CN" altLang="en-US" sz="1500" dirty="0">
                <a:solidFill>
                  <a:schemeClr val="bg1"/>
                </a:solidFill>
                <a:latin typeface="Noto Sans CJK JP Regular"/>
                <a:ea typeface="Noto Sans CJK JP Regular"/>
                <a:cs typeface="Noto Sans CJK JP Regular"/>
              </a:rPr>
              <a:t>此阶段结束后，开始正式按照客户业务上的规划需要，按照部门</a:t>
            </a:r>
            <a:r>
              <a:rPr lang="en-US" altLang="zh-CN" sz="1500" dirty="0">
                <a:solidFill>
                  <a:schemeClr val="bg1"/>
                </a:solidFill>
                <a:latin typeface="Noto Sans CJK JP Regular"/>
                <a:ea typeface="Noto Sans CJK JP Regular"/>
                <a:cs typeface="Noto Sans CJK JP Regular"/>
              </a:rPr>
              <a:t>/</a:t>
            </a:r>
            <a:r>
              <a:rPr lang="zh-CN" altLang="en-US" sz="1500" dirty="0">
                <a:solidFill>
                  <a:schemeClr val="bg1"/>
                </a:solidFill>
                <a:latin typeface="Noto Sans CJK JP Regular"/>
                <a:ea typeface="Noto Sans CJK JP Regular"/>
                <a:cs typeface="Noto Sans CJK JP Regular"/>
              </a:rPr>
              <a:t>技能班组分批逐步上线业务，并进行二次答疑培训；  以此类推，直至完成全部迁移，最终稳妥割接全部坐席。</a:t>
            </a:r>
          </a:p>
          <a:p>
            <a:pPr marL="755620" lvl="1" indent="-285739">
              <a:spcBef>
                <a:spcPts val="840"/>
              </a:spcBef>
              <a:buFont typeface="Arial" panose="020B0604020202020204" pitchFamily="34" charset="0"/>
              <a:buChar char="•"/>
              <a:tabLst>
                <a:tab pos="298438" algn="l"/>
                <a:tab pos="501630" algn="l"/>
              </a:tabLst>
            </a:pPr>
            <a:r>
              <a:rPr lang="zh-CN" altLang="en-US" sz="1500" dirty="0">
                <a:solidFill>
                  <a:schemeClr val="bg1"/>
                </a:solidFill>
                <a:latin typeface="Noto Sans CJK JP Regular"/>
                <a:ea typeface="Noto Sans CJK JP Regular"/>
                <a:cs typeface="Noto Sans CJK JP Regular"/>
              </a:rPr>
              <a:t>如果任何阶段出现问题，需立即还原至上个状态，保证正常运行，并尽快排除问题。</a:t>
            </a:r>
          </a:p>
          <a:p>
            <a:pPr marL="755620" lvl="1" indent="-285739">
              <a:spcBef>
                <a:spcPts val="840"/>
              </a:spcBef>
              <a:buFont typeface="Arial" panose="020B0604020202020204" pitchFamily="34" charset="0"/>
              <a:buChar char="•"/>
              <a:tabLst>
                <a:tab pos="298438" algn="l"/>
                <a:tab pos="501630" algn="l"/>
              </a:tabLst>
            </a:pPr>
            <a:r>
              <a:rPr lang="zh-CN" altLang="en-US" sz="1500" dirty="0">
                <a:solidFill>
                  <a:schemeClr val="bg1"/>
                </a:solidFill>
                <a:latin typeface="Noto Sans CJK JP Regular"/>
                <a:ea typeface="Noto Sans CJK JP Regular"/>
                <a:cs typeface="Noto Sans CJK JP Regular"/>
              </a:rPr>
              <a:t>具体时间规划可根据客户现场情况进行调整。</a:t>
            </a:r>
          </a:p>
        </p:txBody>
      </p:sp>
      <p:sp>
        <p:nvSpPr>
          <p:cNvPr id="7" name="object 7">
            <a:extLst>
              <a:ext uri="{FF2B5EF4-FFF2-40B4-BE49-F238E27FC236}">
                <a16:creationId xmlns:a16="http://schemas.microsoft.com/office/drawing/2014/main" id="{4D145C66-4A83-4D11-9AD0-6A0C3DC62BC1}"/>
              </a:ext>
            </a:extLst>
          </p:cNvPr>
          <p:cNvSpPr/>
          <p:nvPr/>
        </p:nvSpPr>
        <p:spPr bwMode="auto">
          <a:xfrm>
            <a:off x="1033945" y="1879581"/>
            <a:ext cx="1601788" cy="1268413"/>
          </a:xfrm>
          <a:custGeom>
            <a:avLst/>
            <a:gdLst/>
            <a:ahLst/>
            <a:cxnLst>
              <a:cxn ang="0">
                <a:pos x="1405635" y="0"/>
              </a:cxn>
              <a:cxn ang="0">
                <a:pos x="0" y="0"/>
              </a:cxn>
              <a:cxn ang="0">
                <a:pos x="0" y="1267967"/>
              </a:cxn>
              <a:cxn ang="0">
                <a:pos x="1405635" y="1267967"/>
              </a:cxn>
              <a:cxn ang="0">
                <a:pos x="1601724" y="633983"/>
              </a:cxn>
              <a:cxn ang="0">
                <a:pos x="1405635" y="0"/>
              </a:cxn>
            </a:cxnLst>
            <a:rect l="0" t="0" r="r" b="b"/>
            <a:pathLst>
              <a:path w="1602105" h="1268095">
                <a:moveTo>
                  <a:pt x="1405635" y="0"/>
                </a:moveTo>
                <a:lnTo>
                  <a:pt x="0" y="0"/>
                </a:lnTo>
                <a:lnTo>
                  <a:pt x="0" y="1267967"/>
                </a:lnTo>
                <a:lnTo>
                  <a:pt x="1405635" y="1267967"/>
                </a:lnTo>
                <a:lnTo>
                  <a:pt x="1601724" y="633983"/>
                </a:lnTo>
                <a:lnTo>
                  <a:pt x="1405635" y="0"/>
                </a:lnTo>
                <a:close/>
              </a:path>
            </a:pathLst>
          </a:custGeom>
          <a:solidFill>
            <a:srgbClr val="006FC0"/>
          </a:solidFill>
          <a:ln w="9525">
            <a:noFill/>
            <a:round/>
          </a:ln>
        </p:spPr>
        <p:txBody>
          <a:bodyPr lIns="0" tIns="0" rIns="0" bIns="0"/>
          <a:lstStyle/>
          <a:p>
            <a:endParaRPr lang="zh-CN" altLang="en-US" sz="1333">
              <a:latin typeface="微软雅黑" panose="020B0503020204020204" pitchFamily="34" charset="-122"/>
              <a:ea typeface="微软雅黑" panose="020B0503020204020204" pitchFamily="34" charset="-122"/>
            </a:endParaRPr>
          </a:p>
        </p:txBody>
      </p:sp>
      <p:sp>
        <p:nvSpPr>
          <p:cNvPr id="8" name="object 8">
            <a:extLst>
              <a:ext uri="{FF2B5EF4-FFF2-40B4-BE49-F238E27FC236}">
                <a16:creationId xmlns:a16="http://schemas.microsoft.com/office/drawing/2014/main" id="{E9C53629-C8EA-4A23-9873-164BCE220CF8}"/>
              </a:ext>
            </a:extLst>
          </p:cNvPr>
          <p:cNvSpPr/>
          <p:nvPr/>
        </p:nvSpPr>
        <p:spPr bwMode="auto">
          <a:xfrm>
            <a:off x="1011720" y="1892281"/>
            <a:ext cx="1601788" cy="1268413"/>
          </a:xfrm>
          <a:custGeom>
            <a:avLst/>
            <a:gdLst/>
            <a:ahLst/>
            <a:cxnLst>
              <a:cxn ang="0">
                <a:pos x="0" y="0"/>
              </a:cxn>
              <a:cxn ang="0">
                <a:pos x="1405635" y="0"/>
              </a:cxn>
              <a:cxn ang="0">
                <a:pos x="1601724" y="633983"/>
              </a:cxn>
              <a:cxn ang="0">
                <a:pos x="1405635" y="1267967"/>
              </a:cxn>
              <a:cxn ang="0">
                <a:pos x="0" y="1267967"/>
              </a:cxn>
              <a:cxn ang="0">
                <a:pos x="0" y="0"/>
              </a:cxn>
            </a:cxnLst>
            <a:rect l="0" t="0" r="r" b="b"/>
            <a:pathLst>
              <a:path w="1602105" h="1268095">
                <a:moveTo>
                  <a:pt x="0" y="0"/>
                </a:moveTo>
                <a:lnTo>
                  <a:pt x="1405635" y="0"/>
                </a:lnTo>
                <a:lnTo>
                  <a:pt x="1601724" y="633983"/>
                </a:lnTo>
                <a:lnTo>
                  <a:pt x="1405635" y="1267967"/>
                </a:lnTo>
                <a:lnTo>
                  <a:pt x="0" y="1267967"/>
                </a:lnTo>
                <a:lnTo>
                  <a:pt x="0" y="0"/>
                </a:lnTo>
                <a:close/>
              </a:path>
            </a:pathLst>
          </a:custGeom>
          <a:solidFill>
            <a:srgbClr val="7E66CC"/>
          </a:solidFill>
          <a:ln w="25908">
            <a:solidFill>
              <a:schemeClr val="bg1"/>
            </a:solidFill>
            <a:round/>
          </a:ln>
        </p:spPr>
        <p:txBody>
          <a:bodyPr lIns="0" tIns="0" rIns="0" bIns="0"/>
          <a:lstStyle/>
          <a:p>
            <a:endParaRPr lang="zh-CN" altLang="en-US" sz="1333">
              <a:latin typeface="微软雅黑" panose="020B0503020204020204" pitchFamily="34" charset="-122"/>
              <a:ea typeface="微软雅黑" panose="020B0503020204020204" pitchFamily="34" charset="-122"/>
            </a:endParaRPr>
          </a:p>
        </p:txBody>
      </p:sp>
      <p:sp>
        <p:nvSpPr>
          <p:cNvPr id="9" name="object 9">
            <a:extLst>
              <a:ext uri="{FF2B5EF4-FFF2-40B4-BE49-F238E27FC236}">
                <a16:creationId xmlns:a16="http://schemas.microsoft.com/office/drawing/2014/main" id="{B5B332DF-35E1-464A-AD26-81B60170B7FD}"/>
              </a:ext>
            </a:extLst>
          </p:cNvPr>
          <p:cNvSpPr txBox="1"/>
          <p:nvPr/>
        </p:nvSpPr>
        <p:spPr>
          <a:xfrm>
            <a:off x="1176821" y="2385995"/>
            <a:ext cx="1216025" cy="218586"/>
          </a:xfrm>
          <a:prstGeom prst="rect">
            <a:avLst/>
          </a:prstGeom>
        </p:spPr>
        <p:txBody>
          <a:bodyPr lIns="0" tIns="13335" rIns="0" bIns="0">
            <a:spAutoFit/>
          </a:bodyPr>
          <a:lstStyle/>
          <a:p>
            <a:pPr marL="12699">
              <a:spcBef>
                <a:spcPts val="100"/>
              </a:spcBef>
            </a:pPr>
            <a:r>
              <a:rPr lang="zh-CN" altLang="en-US" sz="1333" dirty="0">
                <a:solidFill>
                  <a:srgbClr val="FFFFFF"/>
                </a:solidFill>
                <a:latin typeface="微软雅黑" panose="020B0503020204020204" pitchFamily="34" charset="-122"/>
                <a:ea typeface="微软雅黑" panose="020B0503020204020204" pitchFamily="34" charset="-122"/>
                <a:cs typeface="Noto Sans CJK JP Regular"/>
              </a:rPr>
              <a:t>搭建平台</a:t>
            </a:r>
            <a:endParaRPr lang="zh-CN" altLang="en-US" sz="1333" dirty="0">
              <a:latin typeface="微软雅黑" panose="020B0503020204020204" pitchFamily="34" charset="-122"/>
              <a:ea typeface="微软雅黑" panose="020B0503020204020204" pitchFamily="34" charset="-122"/>
              <a:cs typeface="Noto Sans CJK JP Regular"/>
            </a:endParaRPr>
          </a:p>
        </p:txBody>
      </p:sp>
      <p:sp>
        <p:nvSpPr>
          <p:cNvPr id="10" name="object 10">
            <a:extLst>
              <a:ext uri="{FF2B5EF4-FFF2-40B4-BE49-F238E27FC236}">
                <a16:creationId xmlns:a16="http://schemas.microsoft.com/office/drawing/2014/main" id="{538247FE-31CC-453E-A0BE-5CA28F903BD5}"/>
              </a:ext>
            </a:extLst>
          </p:cNvPr>
          <p:cNvSpPr/>
          <p:nvPr/>
        </p:nvSpPr>
        <p:spPr bwMode="auto">
          <a:xfrm>
            <a:off x="2708759" y="1865585"/>
            <a:ext cx="4689475" cy="384175"/>
          </a:xfrm>
          <a:custGeom>
            <a:avLst/>
            <a:gdLst/>
            <a:ahLst/>
            <a:cxnLst>
              <a:cxn ang="0">
                <a:pos x="4535932" y="0"/>
              </a:cxn>
              <a:cxn ang="0">
                <a:pos x="0" y="0"/>
              </a:cxn>
              <a:cxn ang="0">
                <a:pos x="0" y="384048"/>
              </a:cxn>
              <a:cxn ang="0">
                <a:pos x="4535932" y="384048"/>
              </a:cxn>
              <a:cxn ang="0">
                <a:pos x="4689348" y="192024"/>
              </a:cxn>
              <a:cxn ang="0">
                <a:pos x="4535932" y="0"/>
              </a:cxn>
            </a:cxnLst>
            <a:rect l="0" t="0" r="r" b="b"/>
            <a:pathLst>
              <a:path w="4689475" h="384175">
                <a:moveTo>
                  <a:pt x="4535932" y="0"/>
                </a:moveTo>
                <a:lnTo>
                  <a:pt x="0" y="0"/>
                </a:lnTo>
                <a:lnTo>
                  <a:pt x="0" y="384048"/>
                </a:lnTo>
                <a:lnTo>
                  <a:pt x="4535932" y="384048"/>
                </a:lnTo>
                <a:lnTo>
                  <a:pt x="4689348" y="192024"/>
                </a:lnTo>
                <a:lnTo>
                  <a:pt x="4535932" y="0"/>
                </a:lnTo>
                <a:close/>
              </a:path>
            </a:pathLst>
          </a:custGeom>
          <a:solidFill>
            <a:srgbClr val="7E66CC"/>
          </a:solidFill>
          <a:ln w="9525">
            <a:solidFill>
              <a:schemeClr val="bg1"/>
            </a:solidFill>
            <a:round/>
          </a:ln>
        </p:spPr>
        <p:txBody>
          <a:bodyPr lIns="0" tIns="0" rIns="0" bIns="0"/>
          <a:lstStyle/>
          <a:p>
            <a:endParaRPr lang="zh-CN" altLang="en-US" sz="1333">
              <a:latin typeface="微软雅黑" panose="020B0503020204020204" pitchFamily="34" charset="-122"/>
              <a:ea typeface="微软雅黑" panose="020B0503020204020204" pitchFamily="34" charset="-122"/>
            </a:endParaRPr>
          </a:p>
        </p:txBody>
      </p:sp>
      <p:sp>
        <p:nvSpPr>
          <p:cNvPr id="12" name="object 12">
            <a:extLst>
              <a:ext uri="{FF2B5EF4-FFF2-40B4-BE49-F238E27FC236}">
                <a16:creationId xmlns:a16="http://schemas.microsoft.com/office/drawing/2014/main" id="{BA81E320-E7AD-4CB7-AA01-8ED5FE189777}"/>
              </a:ext>
            </a:extLst>
          </p:cNvPr>
          <p:cNvSpPr txBox="1"/>
          <p:nvPr/>
        </p:nvSpPr>
        <p:spPr>
          <a:xfrm>
            <a:off x="4224820" y="1944670"/>
            <a:ext cx="1627188" cy="218586"/>
          </a:xfrm>
          <a:prstGeom prst="rect">
            <a:avLst/>
          </a:prstGeom>
        </p:spPr>
        <p:txBody>
          <a:bodyPr lIns="0" tIns="13335" rIns="0" bIns="0">
            <a:spAutoFit/>
          </a:bodyPr>
          <a:lstStyle/>
          <a:p>
            <a:pPr marL="12699">
              <a:spcBef>
                <a:spcPts val="100"/>
              </a:spcBef>
            </a:pPr>
            <a:r>
              <a:rPr lang="zh-CN" altLang="en-US" sz="1333">
                <a:solidFill>
                  <a:srgbClr val="FFFFFF"/>
                </a:solidFill>
                <a:latin typeface="微软雅黑" panose="020B0503020204020204" pitchFamily="34" charset="-122"/>
                <a:ea typeface="微软雅黑" panose="020B0503020204020204" pitchFamily="34" charset="-122"/>
                <a:cs typeface="Noto Sans CJK JP Regular"/>
              </a:rPr>
              <a:t>平台试运行（</a:t>
            </a:r>
            <a:r>
              <a:rPr lang="en-US" altLang="zh-CN" sz="1333">
                <a:solidFill>
                  <a:srgbClr val="FFFFFF"/>
                </a:solidFill>
                <a:latin typeface="微软雅黑" panose="020B0503020204020204" pitchFamily="34" charset="-122"/>
                <a:ea typeface="微软雅黑" panose="020B0503020204020204" pitchFamily="34" charset="-122"/>
                <a:cs typeface="Noto Sans CJK JP Regular"/>
              </a:rPr>
              <a:t>UaT</a:t>
            </a:r>
            <a:r>
              <a:rPr lang="zh-CN" altLang="en-US" sz="1333">
                <a:solidFill>
                  <a:srgbClr val="FFFFFF"/>
                </a:solidFill>
                <a:latin typeface="微软雅黑" panose="020B0503020204020204" pitchFamily="34" charset="-122"/>
                <a:ea typeface="微软雅黑" panose="020B0503020204020204" pitchFamily="34" charset="-122"/>
                <a:cs typeface="Noto Sans CJK JP Regular"/>
              </a:rPr>
              <a:t>）</a:t>
            </a:r>
            <a:endParaRPr lang="zh-CN" altLang="en-US" sz="1333">
              <a:latin typeface="微软雅黑" panose="020B0503020204020204" pitchFamily="34" charset="-122"/>
              <a:ea typeface="微软雅黑" panose="020B0503020204020204" pitchFamily="34" charset="-122"/>
              <a:cs typeface="Noto Sans CJK JP Regular"/>
            </a:endParaRPr>
          </a:p>
        </p:txBody>
      </p:sp>
      <p:sp>
        <p:nvSpPr>
          <p:cNvPr id="13" name="object 13">
            <a:extLst>
              <a:ext uri="{FF2B5EF4-FFF2-40B4-BE49-F238E27FC236}">
                <a16:creationId xmlns:a16="http://schemas.microsoft.com/office/drawing/2014/main" id="{032072E8-5361-4ED6-9330-C6D6200DC64C}"/>
              </a:ext>
            </a:extLst>
          </p:cNvPr>
          <p:cNvSpPr/>
          <p:nvPr/>
        </p:nvSpPr>
        <p:spPr bwMode="auto">
          <a:xfrm>
            <a:off x="2732571" y="2357419"/>
            <a:ext cx="1895475" cy="790575"/>
          </a:xfrm>
          <a:custGeom>
            <a:avLst/>
            <a:gdLst/>
            <a:ahLst/>
            <a:cxnLst>
              <a:cxn ang="0">
                <a:pos x="1732788" y="0"/>
              </a:cxn>
              <a:cxn ang="0">
                <a:pos x="0" y="0"/>
              </a:cxn>
              <a:cxn ang="0">
                <a:pos x="0" y="789431"/>
              </a:cxn>
              <a:cxn ang="0">
                <a:pos x="1732788" y="789431"/>
              </a:cxn>
              <a:cxn ang="0">
                <a:pos x="1895856" y="394715"/>
              </a:cxn>
              <a:cxn ang="0">
                <a:pos x="1732788" y="0"/>
              </a:cxn>
            </a:cxnLst>
            <a:rect l="0" t="0" r="r" b="b"/>
            <a:pathLst>
              <a:path w="1896110" h="789939">
                <a:moveTo>
                  <a:pt x="1732788" y="0"/>
                </a:moveTo>
                <a:lnTo>
                  <a:pt x="0" y="0"/>
                </a:lnTo>
                <a:lnTo>
                  <a:pt x="0" y="789431"/>
                </a:lnTo>
                <a:lnTo>
                  <a:pt x="1732788" y="789431"/>
                </a:lnTo>
                <a:lnTo>
                  <a:pt x="1895856" y="394715"/>
                </a:lnTo>
                <a:lnTo>
                  <a:pt x="1732788" y="0"/>
                </a:lnTo>
                <a:close/>
              </a:path>
            </a:pathLst>
          </a:custGeom>
          <a:solidFill>
            <a:srgbClr val="2D8CF0"/>
          </a:solidFill>
          <a:ln w="9525">
            <a:solidFill>
              <a:schemeClr val="bg1"/>
            </a:solidFill>
            <a:round/>
          </a:ln>
        </p:spPr>
        <p:txBody>
          <a:bodyPr lIns="0" tIns="0" rIns="0" bIns="0"/>
          <a:lstStyle/>
          <a:p>
            <a:endParaRPr lang="zh-CN" altLang="en-US" sz="1333">
              <a:latin typeface="微软雅黑" panose="020B0503020204020204" pitchFamily="34" charset="-122"/>
              <a:ea typeface="微软雅黑" panose="020B0503020204020204" pitchFamily="34" charset="-122"/>
            </a:endParaRPr>
          </a:p>
        </p:txBody>
      </p:sp>
      <p:sp>
        <p:nvSpPr>
          <p:cNvPr id="15" name="object 15">
            <a:extLst>
              <a:ext uri="{FF2B5EF4-FFF2-40B4-BE49-F238E27FC236}">
                <a16:creationId xmlns:a16="http://schemas.microsoft.com/office/drawing/2014/main" id="{0168F523-7A22-407F-8FFE-8B31C65CAC25}"/>
              </a:ext>
            </a:extLst>
          </p:cNvPr>
          <p:cNvSpPr txBox="1"/>
          <p:nvPr/>
        </p:nvSpPr>
        <p:spPr>
          <a:xfrm>
            <a:off x="2937358" y="2517756"/>
            <a:ext cx="1401762" cy="423706"/>
          </a:xfrm>
          <a:prstGeom prst="rect">
            <a:avLst/>
          </a:prstGeom>
        </p:spPr>
        <p:txBody>
          <a:bodyPr lIns="0" tIns="13335" rIns="0" bIns="0">
            <a:spAutoFit/>
          </a:bodyPr>
          <a:lstStyle/>
          <a:p>
            <a:pPr algn="ctr">
              <a:spcBef>
                <a:spcPts val="100"/>
              </a:spcBef>
            </a:pPr>
            <a:r>
              <a:rPr lang="en-US" altLang="zh-CN" sz="1333">
                <a:solidFill>
                  <a:srgbClr val="FFFFFF"/>
                </a:solidFill>
                <a:latin typeface="微软雅黑" panose="020B0503020204020204" pitchFamily="34" charset="-122"/>
                <a:ea typeface="微软雅黑" panose="020B0503020204020204" pitchFamily="34" charset="-122"/>
                <a:cs typeface="Noto Sans CJK JP Regular"/>
              </a:rPr>
              <a:t>IT</a:t>
            </a:r>
            <a:r>
              <a:rPr lang="zh-CN" altLang="en-US" sz="1333">
                <a:solidFill>
                  <a:srgbClr val="FFFFFF"/>
                </a:solidFill>
                <a:latin typeface="微软雅黑" panose="020B0503020204020204" pitchFamily="34" charset="-122"/>
                <a:ea typeface="微软雅黑" panose="020B0503020204020204" pitchFamily="34" charset="-122"/>
                <a:cs typeface="Noto Sans CJK JP Regular"/>
              </a:rPr>
              <a:t>运维</a:t>
            </a:r>
            <a:r>
              <a:rPr lang="en-US" altLang="zh-CN" sz="1333">
                <a:solidFill>
                  <a:srgbClr val="FFFFFF"/>
                </a:solidFill>
                <a:latin typeface="微软雅黑" panose="020B0503020204020204" pitchFamily="34" charset="-122"/>
                <a:ea typeface="微软雅黑" panose="020B0503020204020204" pitchFamily="34" charset="-122"/>
                <a:cs typeface="Noto Sans CJK JP Regular"/>
              </a:rPr>
              <a:t>+</a:t>
            </a:r>
            <a:r>
              <a:rPr lang="zh-CN" altLang="en-US" sz="1333">
                <a:solidFill>
                  <a:srgbClr val="FFFFFF"/>
                </a:solidFill>
                <a:latin typeface="微软雅黑" panose="020B0503020204020204" pitchFamily="34" charset="-122"/>
                <a:ea typeface="微软雅黑" panose="020B0503020204020204" pitchFamily="34" charset="-122"/>
                <a:cs typeface="Noto Sans CJK JP Regular"/>
              </a:rPr>
              <a:t>试点坐席</a:t>
            </a:r>
            <a:endParaRPr lang="zh-CN" altLang="en-US" sz="1333">
              <a:latin typeface="微软雅黑" panose="020B0503020204020204" pitchFamily="34" charset="-122"/>
              <a:ea typeface="微软雅黑" panose="020B0503020204020204" pitchFamily="34" charset="-122"/>
              <a:cs typeface="Noto Sans CJK JP Regular"/>
            </a:endParaRPr>
          </a:p>
          <a:p>
            <a:pPr algn="ctr"/>
            <a:r>
              <a:rPr lang="zh-CN" altLang="en-US" sz="1333">
                <a:solidFill>
                  <a:srgbClr val="FFFFFF"/>
                </a:solidFill>
                <a:latin typeface="微软雅黑" panose="020B0503020204020204" pitchFamily="34" charset="-122"/>
                <a:ea typeface="微软雅黑" panose="020B0503020204020204" pitchFamily="34" charset="-122"/>
                <a:cs typeface="Noto Sans CJK JP Regular"/>
              </a:rPr>
              <a:t>用户培训</a:t>
            </a:r>
            <a:endParaRPr lang="zh-CN" altLang="en-US" sz="1333">
              <a:latin typeface="微软雅黑" panose="020B0503020204020204" pitchFamily="34" charset="-122"/>
              <a:ea typeface="微软雅黑" panose="020B0503020204020204" pitchFamily="34" charset="-122"/>
              <a:cs typeface="Noto Sans CJK JP Regular"/>
            </a:endParaRPr>
          </a:p>
        </p:txBody>
      </p:sp>
      <p:sp>
        <p:nvSpPr>
          <p:cNvPr id="16" name="object 16">
            <a:extLst>
              <a:ext uri="{FF2B5EF4-FFF2-40B4-BE49-F238E27FC236}">
                <a16:creationId xmlns:a16="http://schemas.microsoft.com/office/drawing/2014/main" id="{1B3B4AEC-F5D0-4A2C-8531-D5EEBD6B9EA1}"/>
              </a:ext>
            </a:extLst>
          </p:cNvPr>
          <p:cNvSpPr/>
          <p:nvPr/>
        </p:nvSpPr>
        <p:spPr bwMode="auto">
          <a:xfrm>
            <a:off x="4724883" y="2357419"/>
            <a:ext cx="1346200" cy="790575"/>
          </a:xfrm>
          <a:custGeom>
            <a:avLst/>
            <a:gdLst/>
            <a:ahLst/>
            <a:cxnLst>
              <a:cxn ang="0">
                <a:pos x="1221231" y="0"/>
              </a:cxn>
              <a:cxn ang="0">
                <a:pos x="0" y="0"/>
              </a:cxn>
              <a:cxn ang="0">
                <a:pos x="0" y="789431"/>
              </a:cxn>
              <a:cxn ang="0">
                <a:pos x="1221231" y="789431"/>
              </a:cxn>
              <a:cxn ang="0">
                <a:pos x="1345691" y="394715"/>
              </a:cxn>
              <a:cxn ang="0">
                <a:pos x="1221231" y="0"/>
              </a:cxn>
            </a:cxnLst>
            <a:rect l="0" t="0" r="r" b="b"/>
            <a:pathLst>
              <a:path w="1346200" h="789939">
                <a:moveTo>
                  <a:pt x="1221231" y="0"/>
                </a:moveTo>
                <a:lnTo>
                  <a:pt x="0" y="0"/>
                </a:lnTo>
                <a:lnTo>
                  <a:pt x="0" y="789431"/>
                </a:lnTo>
                <a:lnTo>
                  <a:pt x="1221231" y="789431"/>
                </a:lnTo>
                <a:lnTo>
                  <a:pt x="1345691" y="394715"/>
                </a:lnTo>
                <a:lnTo>
                  <a:pt x="1221231" y="0"/>
                </a:lnTo>
                <a:close/>
              </a:path>
            </a:pathLst>
          </a:custGeom>
          <a:solidFill>
            <a:srgbClr val="7E66CC"/>
          </a:solidFill>
          <a:ln w="9525">
            <a:solidFill>
              <a:schemeClr val="bg1"/>
            </a:solidFill>
            <a:round/>
          </a:ln>
        </p:spPr>
        <p:txBody>
          <a:bodyPr lIns="0" tIns="0" rIns="0" bIns="0"/>
          <a:lstStyle/>
          <a:p>
            <a:endParaRPr lang="zh-CN" altLang="en-US" sz="1333">
              <a:latin typeface="微软雅黑" panose="020B0503020204020204" pitchFamily="34" charset="-122"/>
              <a:ea typeface="微软雅黑" panose="020B0503020204020204" pitchFamily="34" charset="-122"/>
            </a:endParaRPr>
          </a:p>
        </p:txBody>
      </p:sp>
      <p:sp>
        <p:nvSpPr>
          <p:cNvPr id="18" name="object 18">
            <a:extLst>
              <a:ext uri="{FF2B5EF4-FFF2-40B4-BE49-F238E27FC236}">
                <a16:creationId xmlns:a16="http://schemas.microsoft.com/office/drawing/2014/main" id="{C0E42FD8-FD77-43FE-BC08-144080279B91}"/>
              </a:ext>
            </a:extLst>
          </p:cNvPr>
          <p:cNvSpPr txBox="1">
            <a:spLocks noChangeArrowheads="1"/>
          </p:cNvSpPr>
          <p:nvPr/>
        </p:nvSpPr>
        <p:spPr bwMode="auto">
          <a:xfrm>
            <a:off x="4996346" y="2624120"/>
            <a:ext cx="739775" cy="218586"/>
          </a:xfrm>
          <a:prstGeom prst="rect">
            <a:avLst/>
          </a:prstGeom>
          <a:noFill/>
          <a:ln w="9525">
            <a:noFill/>
            <a:miter lim="800000"/>
          </a:ln>
        </p:spPr>
        <p:txBody>
          <a:bodyPr lIns="0" tIns="13335" rIns="0" bIns="0">
            <a:spAutoFit/>
          </a:bodyPr>
          <a:lstStyle/>
          <a:p>
            <a:pPr marL="12699">
              <a:spcBef>
                <a:spcPts val="100"/>
              </a:spcBef>
            </a:pPr>
            <a:r>
              <a:rPr lang="zh-CN" altLang="en-US" sz="1333" dirty="0">
                <a:solidFill>
                  <a:srgbClr val="FFFFFF"/>
                </a:solidFill>
                <a:latin typeface="微软雅黑" panose="020B0503020204020204" pitchFamily="34" charset="-122"/>
                <a:ea typeface="微软雅黑" panose="020B0503020204020204" pitchFamily="34" charset="-122"/>
                <a:cs typeface="Noto Sans CJK JP Regular"/>
              </a:rPr>
              <a:t>平台测试</a:t>
            </a:r>
            <a:endParaRPr lang="zh-CN" altLang="en-US" sz="1333" dirty="0">
              <a:latin typeface="微软雅黑" panose="020B0503020204020204" pitchFamily="34" charset="-122"/>
              <a:ea typeface="微软雅黑" panose="020B0503020204020204" pitchFamily="34" charset="-122"/>
              <a:cs typeface="Noto Sans CJK JP Regular"/>
            </a:endParaRPr>
          </a:p>
        </p:txBody>
      </p:sp>
      <p:sp>
        <p:nvSpPr>
          <p:cNvPr id="19" name="object 19">
            <a:extLst>
              <a:ext uri="{FF2B5EF4-FFF2-40B4-BE49-F238E27FC236}">
                <a16:creationId xmlns:a16="http://schemas.microsoft.com/office/drawing/2014/main" id="{18A66AC9-7E10-4D82-861A-F9C47166B525}"/>
              </a:ext>
            </a:extLst>
          </p:cNvPr>
          <p:cNvSpPr/>
          <p:nvPr/>
        </p:nvSpPr>
        <p:spPr bwMode="auto">
          <a:xfrm>
            <a:off x="6166333" y="2357419"/>
            <a:ext cx="1255712" cy="790575"/>
          </a:xfrm>
          <a:custGeom>
            <a:avLst/>
            <a:gdLst/>
            <a:ahLst/>
            <a:cxnLst>
              <a:cxn ang="0">
                <a:pos x="1118489" y="0"/>
              </a:cxn>
              <a:cxn ang="0">
                <a:pos x="0" y="0"/>
              </a:cxn>
              <a:cxn ang="0">
                <a:pos x="0" y="789431"/>
              </a:cxn>
              <a:cxn ang="0">
                <a:pos x="1118489" y="789431"/>
              </a:cxn>
              <a:cxn ang="0">
                <a:pos x="1255776" y="394715"/>
              </a:cxn>
              <a:cxn ang="0">
                <a:pos x="1118489" y="0"/>
              </a:cxn>
            </a:cxnLst>
            <a:rect l="0" t="0" r="r" b="b"/>
            <a:pathLst>
              <a:path w="1256029" h="789939">
                <a:moveTo>
                  <a:pt x="1118489" y="0"/>
                </a:moveTo>
                <a:lnTo>
                  <a:pt x="0" y="0"/>
                </a:lnTo>
                <a:lnTo>
                  <a:pt x="0" y="789431"/>
                </a:lnTo>
                <a:lnTo>
                  <a:pt x="1118489" y="789431"/>
                </a:lnTo>
                <a:lnTo>
                  <a:pt x="1255776" y="394715"/>
                </a:lnTo>
                <a:lnTo>
                  <a:pt x="1118489" y="0"/>
                </a:lnTo>
                <a:close/>
              </a:path>
            </a:pathLst>
          </a:custGeom>
          <a:solidFill>
            <a:srgbClr val="7E66CC"/>
          </a:solidFill>
          <a:ln w="9525">
            <a:solidFill>
              <a:schemeClr val="bg1"/>
            </a:solidFill>
            <a:round/>
          </a:ln>
        </p:spPr>
        <p:txBody>
          <a:bodyPr lIns="0" tIns="0" rIns="0" bIns="0"/>
          <a:lstStyle/>
          <a:p>
            <a:endParaRPr lang="zh-CN" altLang="en-US" sz="1333">
              <a:latin typeface="微软雅黑" panose="020B0503020204020204" pitchFamily="34" charset="-122"/>
              <a:ea typeface="微软雅黑" panose="020B0503020204020204" pitchFamily="34" charset="-122"/>
            </a:endParaRPr>
          </a:p>
        </p:txBody>
      </p:sp>
      <p:sp>
        <p:nvSpPr>
          <p:cNvPr id="21" name="object 21">
            <a:extLst>
              <a:ext uri="{FF2B5EF4-FFF2-40B4-BE49-F238E27FC236}">
                <a16:creationId xmlns:a16="http://schemas.microsoft.com/office/drawing/2014/main" id="{53862D65-E167-420D-AECD-A747FEBB10AE}"/>
              </a:ext>
            </a:extLst>
          </p:cNvPr>
          <p:cNvSpPr txBox="1">
            <a:spLocks noChangeArrowheads="1"/>
          </p:cNvSpPr>
          <p:nvPr/>
        </p:nvSpPr>
        <p:spPr bwMode="auto">
          <a:xfrm>
            <a:off x="6390171" y="2624120"/>
            <a:ext cx="739775" cy="218586"/>
          </a:xfrm>
          <a:prstGeom prst="rect">
            <a:avLst/>
          </a:prstGeom>
          <a:noFill/>
          <a:ln w="9525">
            <a:noFill/>
            <a:miter lim="800000"/>
          </a:ln>
        </p:spPr>
        <p:txBody>
          <a:bodyPr lIns="0" tIns="13335" rIns="0" bIns="0">
            <a:spAutoFit/>
          </a:bodyPr>
          <a:lstStyle/>
          <a:p>
            <a:pPr marL="12699">
              <a:spcBef>
                <a:spcPts val="100"/>
              </a:spcBef>
            </a:pPr>
            <a:r>
              <a:rPr lang="zh-CN" altLang="en-US" sz="1333" dirty="0">
                <a:solidFill>
                  <a:srgbClr val="FFFFFF"/>
                </a:solidFill>
                <a:latin typeface="微软雅黑" panose="020B0503020204020204" pitchFamily="34" charset="-122"/>
                <a:ea typeface="微软雅黑" panose="020B0503020204020204" pitchFamily="34" charset="-122"/>
                <a:cs typeface="Noto Sans CJK JP Regular"/>
              </a:rPr>
              <a:t>功能调整</a:t>
            </a:r>
            <a:endParaRPr lang="zh-CN" altLang="en-US" sz="1333" dirty="0">
              <a:latin typeface="微软雅黑" panose="020B0503020204020204" pitchFamily="34" charset="-122"/>
              <a:ea typeface="微软雅黑" panose="020B0503020204020204" pitchFamily="34" charset="-122"/>
              <a:cs typeface="Noto Sans CJK JP Regular"/>
            </a:endParaRPr>
          </a:p>
        </p:txBody>
      </p:sp>
      <p:sp>
        <p:nvSpPr>
          <p:cNvPr id="22" name="object 22">
            <a:extLst>
              <a:ext uri="{FF2B5EF4-FFF2-40B4-BE49-F238E27FC236}">
                <a16:creationId xmlns:a16="http://schemas.microsoft.com/office/drawing/2014/main" id="{9E74A75B-4323-43ED-B2C1-E7E76D4A83EA}"/>
              </a:ext>
            </a:extLst>
          </p:cNvPr>
          <p:cNvSpPr/>
          <p:nvPr/>
        </p:nvSpPr>
        <p:spPr bwMode="auto">
          <a:xfrm>
            <a:off x="7518883" y="1879581"/>
            <a:ext cx="744537" cy="1268413"/>
          </a:xfrm>
          <a:custGeom>
            <a:avLst/>
            <a:gdLst/>
            <a:ahLst/>
            <a:cxnLst>
              <a:cxn ang="0">
                <a:pos x="605155" y="0"/>
              </a:cxn>
              <a:cxn ang="0">
                <a:pos x="0" y="0"/>
              </a:cxn>
              <a:cxn ang="0">
                <a:pos x="0" y="1267967"/>
              </a:cxn>
              <a:cxn ang="0">
                <a:pos x="605155" y="1267967"/>
              </a:cxn>
              <a:cxn ang="0">
                <a:pos x="743712" y="633983"/>
              </a:cxn>
              <a:cxn ang="0">
                <a:pos x="605155" y="0"/>
              </a:cxn>
            </a:cxnLst>
            <a:rect l="0" t="0" r="r" b="b"/>
            <a:pathLst>
              <a:path w="744220" h="1268095">
                <a:moveTo>
                  <a:pt x="605155" y="0"/>
                </a:moveTo>
                <a:lnTo>
                  <a:pt x="0" y="0"/>
                </a:lnTo>
                <a:lnTo>
                  <a:pt x="0" y="1267967"/>
                </a:lnTo>
                <a:lnTo>
                  <a:pt x="605155" y="1267967"/>
                </a:lnTo>
                <a:lnTo>
                  <a:pt x="743712" y="633983"/>
                </a:lnTo>
                <a:lnTo>
                  <a:pt x="605155" y="0"/>
                </a:lnTo>
                <a:close/>
              </a:path>
            </a:pathLst>
          </a:custGeom>
          <a:solidFill>
            <a:srgbClr val="2D8CF0"/>
          </a:solidFill>
          <a:ln w="9525">
            <a:solidFill>
              <a:schemeClr val="bg1"/>
            </a:solidFill>
            <a:round/>
          </a:ln>
        </p:spPr>
        <p:txBody>
          <a:bodyPr lIns="0" tIns="0" rIns="0" bIns="0"/>
          <a:lstStyle/>
          <a:p>
            <a:endParaRPr lang="zh-CN" altLang="en-US" sz="1333">
              <a:latin typeface="微软雅黑" panose="020B0503020204020204" pitchFamily="34" charset="-122"/>
              <a:ea typeface="微软雅黑" panose="020B0503020204020204" pitchFamily="34" charset="-122"/>
            </a:endParaRPr>
          </a:p>
        </p:txBody>
      </p:sp>
      <p:sp>
        <p:nvSpPr>
          <p:cNvPr id="24" name="object 24">
            <a:extLst>
              <a:ext uri="{FF2B5EF4-FFF2-40B4-BE49-F238E27FC236}">
                <a16:creationId xmlns:a16="http://schemas.microsoft.com/office/drawing/2014/main" id="{ACBE130C-C132-4F76-8693-EDDC58DE2220}"/>
              </a:ext>
            </a:extLst>
          </p:cNvPr>
          <p:cNvSpPr txBox="1">
            <a:spLocks noChangeArrowheads="1"/>
          </p:cNvSpPr>
          <p:nvPr/>
        </p:nvSpPr>
        <p:spPr bwMode="auto">
          <a:xfrm>
            <a:off x="7664933" y="2173269"/>
            <a:ext cx="382587" cy="628826"/>
          </a:xfrm>
          <a:prstGeom prst="rect">
            <a:avLst/>
          </a:prstGeom>
          <a:noFill/>
          <a:ln w="9525">
            <a:noFill/>
            <a:miter lim="800000"/>
          </a:ln>
        </p:spPr>
        <p:txBody>
          <a:bodyPr lIns="0" tIns="13335" rIns="0" bIns="0">
            <a:spAutoFit/>
          </a:bodyPr>
          <a:lstStyle/>
          <a:p>
            <a:pPr marL="12699" algn="just">
              <a:spcBef>
                <a:spcPts val="100"/>
              </a:spcBef>
            </a:pPr>
            <a:r>
              <a:rPr lang="zh-CN" altLang="en-US" sz="1333" dirty="0">
                <a:solidFill>
                  <a:srgbClr val="FFFFFF"/>
                </a:solidFill>
                <a:latin typeface="微软雅黑" panose="020B0503020204020204" pitchFamily="34" charset="-122"/>
                <a:ea typeface="微软雅黑" panose="020B0503020204020204" pitchFamily="34" charset="-122"/>
                <a:cs typeface="Noto Sans CJK JP Regular"/>
              </a:rPr>
              <a:t>平台 上线 判定</a:t>
            </a:r>
            <a:endParaRPr lang="zh-CN" altLang="en-US" sz="1333" dirty="0">
              <a:latin typeface="微软雅黑" panose="020B0503020204020204" pitchFamily="34" charset="-122"/>
              <a:ea typeface="微软雅黑" panose="020B0503020204020204" pitchFamily="34" charset="-122"/>
              <a:cs typeface="Noto Sans CJK JP Regular"/>
            </a:endParaRPr>
          </a:p>
        </p:txBody>
      </p:sp>
      <p:sp>
        <p:nvSpPr>
          <p:cNvPr id="25" name="object 25">
            <a:extLst>
              <a:ext uri="{FF2B5EF4-FFF2-40B4-BE49-F238E27FC236}">
                <a16:creationId xmlns:a16="http://schemas.microsoft.com/office/drawing/2014/main" id="{5E1EF0CE-0F66-40C6-9E45-897C5AB58878}"/>
              </a:ext>
            </a:extLst>
          </p:cNvPr>
          <p:cNvSpPr/>
          <p:nvPr/>
        </p:nvSpPr>
        <p:spPr bwMode="auto">
          <a:xfrm>
            <a:off x="8358671" y="1879581"/>
            <a:ext cx="1222375" cy="1268413"/>
          </a:xfrm>
          <a:custGeom>
            <a:avLst/>
            <a:gdLst/>
            <a:ahLst/>
            <a:cxnLst>
              <a:cxn ang="0">
                <a:pos x="978408" y="0"/>
              </a:cxn>
              <a:cxn ang="0">
                <a:pos x="0" y="0"/>
              </a:cxn>
              <a:cxn ang="0">
                <a:pos x="0" y="1267967"/>
              </a:cxn>
              <a:cxn ang="0">
                <a:pos x="978408" y="1267967"/>
              </a:cxn>
              <a:cxn ang="0">
                <a:pos x="1222248" y="633983"/>
              </a:cxn>
              <a:cxn ang="0">
                <a:pos x="978408" y="0"/>
              </a:cxn>
            </a:cxnLst>
            <a:rect l="0" t="0" r="r" b="b"/>
            <a:pathLst>
              <a:path w="1222375" h="1268095">
                <a:moveTo>
                  <a:pt x="978408" y="0"/>
                </a:moveTo>
                <a:lnTo>
                  <a:pt x="0" y="0"/>
                </a:lnTo>
                <a:lnTo>
                  <a:pt x="0" y="1267967"/>
                </a:lnTo>
                <a:lnTo>
                  <a:pt x="978408" y="1267967"/>
                </a:lnTo>
                <a:lnTo>
                  <a:pt x="1222248" y="633983"/>
                </a:lnTo>
                <a:lnTo>
                  <a:pt x="978408" y="0"/>
                </a:lnTo>
                <a:close/>
              </a:path>
            </a:pathLst>
          </a:custGeom>
          <a:solidFill>
            <a:srgbClr val="2D8CF0"/>
          </a:solidFill>
          <a:ln w="9525">
            <a:solidFill>
              <a:schemeClr val="bg1"/>
            </a:solidFill>
            <a:round/>
          </a:ln>
        </p:spPr>
        <p:txBody>
          <a:bodyPr lIns="0" tIns="0" rIns="0" bIns="0"/>
          <a:lstStyle/>
          <a:p>
            <a:endParaRPr lang="zh-CN" altLang="en-US" sz="1333">
              <a:latin typeface="微软雅黑" panose="020B0503020204020204" pitchFamily="34" charset="-122"/>
              <a:ea typeface="微软雅黑" panose="020B0503020204020204" pitchFamily="34" charset="-122"/>
            </a:endParaRPr>
          </a:p>
        </p:txBody>
      </p:sp>
      <p:sp>
        <p:nvSpPr>
          <p:cNvPr id="28" name="object 27">
            <a:extLst>
              <a:ext uri="{FF2B5EF4-FFF2-40B4-BE49-F238E27FC236}">
                <a16:creationId xmlns:a16="http://schemas.microsoft.com/office/drawing/2014/main" id="{983A81B2-D728-420F-8885-ECA6EB7E1376}"/>
              </a:ext>
            </a:extLst>
          </p:cNvPr>
          <p:cNvSpPr txBox="1">
            <a:spLocks noChangeArrowheads="1"/>
          </p:cNvSpPr>
          <p:nvPr/>
        </p:nvSpPr>
        <p:spPr bwMode="auto">
          <a:xfrm>
            <a:off x="8539646" y="2279631"/>
            <a:ext cx="739775" cy="423706"/>
          </a:xfrm>
          <a:prstGeom prst="rect">
            <a:avLst/>
          </a:prstGeom>
          <a:noFill/>
          <a:ln w="9525">
            <a:noFill/>
            <a:miter lim="800000"/>
          </a:ln>
        </p:spPr>
        <p:txBody>
          <a:bodyPr lIns="0" tIns="13335" rIns="0" bIns="0">
            <a:spAutoFit/>
          </a:bodyPr>
          <a:lstStyle/>
          <a:p>
            <a:pPr marL="12699">
              <a:spcBef>
                <a:spcPts val="100"/>
              </a:spcBef>
            </a:pPr>
            <a:r>
              <a:rPr lang="zh-CN" altLang="en-US" sz="1333">
                <a:solidFill>
                  <a:srgbClr val="FFFFFF"/>
                </a:solidFill>
                <a:latin typeface="微软雅黑" panose="020B0503020204020204" pitchFamily="34" charset="-122"/>
                <a:ea typeface="微软雅黑" panose="020B0503020204020204" pitchFamily="34" charset="-122"/>
                <a:cs typeface="Noto Sans CJK JP Regular"/>
              </a:rPr>
              <a:t>整体坐席 用户培训</a:t>
            </a:r>
            <a:endParaRPr lang="zh-CN" altLang="en-US" sz="1333">
              <a:latin typeface="微软雅黑" panose="020B0503020204020204" pitchFamily="34" charset="-122"/>
              <a:ea typeface="微软雅黑" panose="020B0503020204020204" pitchFamily="34" charset="-122"/>
              <a:cs typeface="Noto Sans CJK JP Regular"/>
            </a:endParaRPr>
          </a:p>
        </p:txBody>
      </p:sp>
      <p:sp>
        <p:nvSpPr>
          <p:cNvPr id="29" name="object 30">
            <a:extLst>
              <a:ext uri="{FF2B5EF4-FFF2-40B4-BE49-F238E27FC236}">
                <a16:creationId xmlns:a16="http://schemas.microsoft.com/office/drawing/2014/main" id="{B88366CF-1517-4CAA-9894-1FEB35C7BABB}"/>
              </a:ext>
            </a:extLst>
          </p:cNvPr>
          <p:cNvSpPr txBox="1">
            <a:spLocks noChangeArrowheads="1"/>
          </p:cNvSpPr>
          <p:nvPr/>
        </p:nvSpPr>
        <p:spPr bwMode="auto">
          <a:xfrm>
            <a:off x="9793633" y="2279631"/>
            <a:ext cx="1452563" cy="423706"/>
          </a:xfrm>
          <a:prstGeom prst="rect">
            <a:avLst/>
          </a:prstGeom>
          <a:noFill/>
          <a:ln w="9525">
            <a:noFill/>
            <a:miter lim="800000"/>
          </a:ln>
        </p:spPr>
        <p:txBody>
          <a:bodyPr lIns="0" tIns="13335" rIns="0" bIns="0">
            <a:spAutoFit/>
          </a:bodyPr>
          <a:lstStyle/>
          <a:p>
            <a:pPr marL="12699">
              <a:spcBef>
                <a:spcPts val="100"/>
              </a:spcBef>
            </a:pPr>
            <a:r>
              <a:rPr lang="zh-CN" altLang="en-US" sz="1333" dirty="0">
                <a:solidFill>
                  <a:srgbClr val="FFFFFF"/>
                </a:solidFill>
                <a:latin typeface="微软雅黑" panose="020B0503020204020204" pitchFamily="34" charset="-122"/>
                <a:ea typeface="微软雅黑" panose="020B0503020204020204" pitchFamily="34" charset="-122"/>
                <a:cs typeface="Noto Sans CJK JP Regular"/>
              </a:rPr>
              <a:t>按客户部门或群组 分批逐步上线业务</a:t>
            </a:r>
            <a:endParaRPr lang="zh-CN" altLang="en-US" sz="1333" dirty="0">
              <a:latin typeface="微软雅黑" panose="020B0503020204020204" pitchFamily="34" charset="-122"/>
              <a:ea typeface="微软雅黑" panose="020B0503020204020204" pitchFamily="34" charset="-122"/>
              <a:cs typeface="Noto Sans CJK JP Regular"/>
            </a:endParaRPr>
          </a:p>
        </p:txBody>
      </p:sp>
    </p:spTree>
    <p:extLst>
      <p:ext uri="{BB962C8B-B14F-4D97-AF65-F5344CB8AC3E}">
        <p14:creationId xmlns:p14="http://schemas.microsoft.com/office/powerpoint/2010/main" val="2621636028"/>
      </p:ext>
    </p:extLst>
  </p:cSld>
  <p:clrMapOvr>
    <a:masterClrMapping/>
  </p:clrMapOvr>
  <p:transition spd="med">
    <p:random/>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图片 32">
            <a:extLst>
              <a:ext uri="{FF2B5EF4-FFF2-40B4-BE49-F238E27FC236}">
                <a16:creationId xmlns:a16="http://schemas.microsoft.com/office/drawing/2014/main" id="{92BDC178-83C1-461E-A91C-F9B5D8AE3D23}"/>
              </a:ext>
            </a:extLst>
          </p:cNvPr>
          <p:cNvPicPr>
            <a:picLocks noChangeAspect="1"/>
          </p:cNvPicPr>
          <p:nvPr/>
        </p:nvPicPr>
        <p:blipFill rotWithShape="1">
          <a:blip r:embed="rId3" cstate="print"/>
          <a:srcRect/>
          <a:stretch>
            <a:fillRect/>
          </a:stretch>
        </p:blipFill>
        <p:spPr>
          <a:xfrm>
            <a:off x="459740" y="404111"/>
            <a:ext cx="631190" cy="603885"/>
          </a:xfrm>
          <a:custGeom>
            <a:avLst/>
            <a:gdLst>
              <a:gd name="connsiteX0" fmla="*/ 328653 w 657306"/>
              <a:gd name="connsiteY0" fmla="*/ 0 h 629920"/>
              <a:gd name="connsiteX1" fmla="*/ 657306 w 657306"/>
              <a:gd name="connsiteY1" fmla="*/ 314960 h 629920"/>
              <a:gd name="connsiteX2" fmla="*/ 328653 w 657306"/>
              <a:gd name="connsiteY2" fmla="*/ 629920 h 629920"/>
              <a:gd name="connsiteX3" fmla="*/ 0 w 657306"/>
              <a:gd name="connsiteY3" fmla="*/ 314960 h 629920"/>
              <a:gd name="connsiteX4" fmla="*/ 328653 w 657306"/>
              <a:gd name="connsiteY4" fmla="*/ 0 h 6299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7306" h="629920">
                <a:moveTo>
                  <a:pt x="328653" y="0"/>
                </a:moveTo>
                <a:cubicBezTo>
                  <a:pt x="510163" y="0"/>
                  <a:pt x="657306" y="141012"/>
                  <a:pt x="657306" y="314960"/>
                </a:cubicBezTo>
                <a:cubicBezTo>
                  <a:pt x="657306" y="488908"/>
                  <a:pt x="510163" y="629920"/>
                  <a:pt x="328653" y="629920"/>
                </a:cubicBezTo>
                <a:cubicBezTo>
                  <a:pt x="147143" y="629920"/>
                  <a:pt x="0" y="488908"/>
                  <a:pt x="0" y="314960"/>
                </a:cubicBezTo>
                <a:cubicBezTo>
                  <a:pt x="0" y="141012"/>
                  <a:pt x="147143" y="0"/>
                  <a:pt x="328653" y="0"/>
                </a:cubicBezTo>
                <a:close/>
              </a:path>
            </a:pathLst>
          </a:custGeom>
        </p:spPr>
      </p:pic>
      <p:sp>
        <p:nvSpPr>
          <p:cNvPr id="34" name="矩形 33">
            <a:extLst>
              <a:ext uri="{FF2B5EF4-FFF2-40B4-BE49-F238E27FC236}">
                <a16:creationId xmlns:a16="http://schemas.microsoft.com/office/drawing/2014/main" id="{F0CF4530-03C8-46A5-9E0D-05FF6CF3B397}"/>
              </a:ext>
            </a:extLst>
          </p:cNvPr>
          <p:cNvSpPr/>
          <p:nvPr/>
        </p:nvSpPr>
        <p:spPr>
          <a:xfrm>
            <a:off x="1217295" y="413665"/>
            <a:ext cx="1826141" cy="584775"/>
          </a:xfrm>
          <a:prstGeom prst="rect">
            <a:avLst/>
          </a:prstGeom>
        </p:spPr>
        <p:txBody>
          <a:bodyPr wrap="none">
            <a:spAutoFit/>
          </a:bodyPr>
          <a:lstStyle/>
          <a:p>
            <a:pPr lvl="0"/>
            <a:r>
              <a:rPr lang="zh-CN" altLang="en-US" sz="3200" b="1" dirty="0">
                <a:gradFill>
                  <a:gsLst>
                    <a:gs pos="0">
                      <a:srgbClr val="13A39C"/>
                    </a:gs>
                    <a:gs pos="35000">
                      <a:srgbClr val="1B90A8"/>
                    </a:gs>
                    <a:gs pos="67000">
                      <a:srgbClr val="4276AB"/>
                    </a:gs>
                    <a:gs pos="100000">
                      <a:srgbClr val="5E5CA3"/>
                    </a:gs>
                  </a:gsLst>
                  <a:lin ang="0" scaled="0"/>
                </a:gradFill>
                <a:latin typeface="Noto Sans S Chinese Medium" panose="020B0600000000000000" charset="-122"/>
                <a:ea typeface="Noto Sans S Chinese Medium" panose="020B0600000000000000" charset="-122"/>
                <a:cs typeface="WenQuanYi Micro Hei" panose="020B0606030804020204" pitchFamily="34" charset="-122"/>
                <a:sym typeface="Bahnschrift" panose="020B0502040204020203" pitchFamily="34" charset="0"/>
              </a:rPr>
              <a:t>交付文档</a:t>
            </a:r>
          </a:p>
        </p:txBody>
      </p:sp>
      <p:graphicFrame>
        <p:nvGraphicFramePr>
          <p:cNvPr id="5" name="表格 4">
            <a:extLst>
              <a:ext uri="{FF2B5EF4-FFF2-40B4-BE49-F238E27FC236}">
                <a16:creationId xmlns:a16="http://schemas.microsoft.com/office/drawing/2014/main" id="{C6ED5D78-3033-472C-B9C8-43CEC29245A3}"/>
              </a:ext>
            </a:extLst>
          </p:cNvPr>
          <p:cNvGraphicFramePr>
            <a:graphicFrameLocks noGrp="1"/>
          </p:cNvGraphicFramePr>
          <p:nvPr>
            <p:extLst>
              <p:ext uri="{D42A27DB-BD31-4B8C-83A1-F6EECF244321}">
                <p14:modId xmlns:p14="http://schemas.microsoft.com/office/powerpoint/2010/main" val="1911696073"/>
              </p:ext>
            </p:extLst>
          </p:nvPr>
        </p:nvGraphicFramePr>
        <p:xfrm>
          <a:off x="1090930" y="1539676"/>
          <a:ext cx="9579014" cy="4363974"/>
        </p:xfrm>
        <a:graphic>
          <a:graphicData uri="http://schemas.openxmlformats.org/drawingml/2006/table">
            <a:tbl>
              <a:tblPr>
                <a:tableStyleId>{5C22544A-7EE6-4342-B048-85BDC9FD1C3A}</a:tableStyleId>
              </a:tblPr>
              <a:tblGrid>
                <a:gridCol w="2567570">
                  <a:extLst>
                    <a:ext uri="{9D8B030D-6E8A-4147-A177-3AD203B41FA5}">
                      <a16:colId xmlns:a16="http://schemas.microsoft.com/office/drawing/2014/main" val="20000"/>
                    </a:ext>
                  </a:extLst>
                </a:gridCol>
                <a:gridCol w="7011444">
                  <a:extLst>
                    <a:ext uri="{9D8B030D-6E8A-4147-A177-3AD203B41FA5}">
                      <a16:colId xmlns:a16="http://schemas.microsoft.com/office/drawing/2014/main" val="20001"/>
                    </a:ext>
                  </a:extLst>
                </a:gridCol>
              </a:tblGrid>
              <a:tr h="537454">
                <a:tc>
                  <a:txBody>
                    <a:bodyPr/>
                    <a:lstStyle/>
                    <a:p>
                      <a:pPr algn="ctr">
                        <a:spcAft>
                          <a:spcPts val="0"/>
                        </a:spcAft>
                      </a:pPr>
                      <a:r>
                        <a:rPr lang="zh-CN" sz="1600" kern="100" dirty="0">
                          <a:solidFill>
                            <a:srgbClr val="0097E3"/>
                          </a:solidFill>
                          <a:effectLst/>
                        </a:rPr>
                        <a:t>序号</a:t>
                      </a:r>
                      <a:endParaRPr lang="zh-CN" sz="2000" kern="100" dirty="0">
                        <a:solidFill>
                          <a:srgbClr val="0097E3"/>
                        </a:solidFill>
                        <a:effectLst/>
                        <a:latin typeface="Times New Roman"/>
                        <a:ea typeface="宋体"/>
                      </a:endParaRPr>
                    </a:p>
                  </a:txBody>
                  <a:tcPr marT="0" marB="0" anchor="ctr">
                    <a:noFill/>
                  </a:tcPr>
                </a:tc>
                <a:tc>
                  <a:txBody>
                    <a:bodyPr/>
                    <a:lstStyle/>
                    <a:p>
                      <a:pPr marL="0" algn="ctr" defTabSz="914400" rtl="0" eaLnBrk="1" latinLnBrk="0" hangingPunct="1">
                        <a:spcAft>
                          <a:spcPts val="0"/>
                        </a:spcAft>
                      </a:pPr>
                      <a:r>
                        <a:rPr lang="zh-CN" altLang="en-US" sz="1600" kern="100" dirty="0">
                          <a:solidFill>
                            <a:srgbClr val="0097E3"/>
                          </a:solidFill>
                          <a:effectLst/>
                          <a:latin typeface="+mn-lt"/>
                          <a:ea typeface="+mn-ea"/>
                          <a:cs typeface="+mn-cs"/>
                        </a:rPr>
                        <a:t>文档名称</a:t>
                      </a:r>
                    </a:p>
                  </a:txBody>
                  <a:tcPr marT="0" marB="0" anchor="ctr">
                    <a:noFill/>
                  </a:tcPr>
                </a:tc>
                <a:extLst>
                  <a:ext uri="{0D108BD9-81ED-4DB2-BD59-A6C34878D82A}">
                    <a16:rowId xmlns:a16="http://schemas.microsoft.com/office/drawing/2014/main" val="10000"/>
                  </a:ext>
                </a:extLst>
              </a:tr>
              <a:tr h="476859">
                <a:tc>
                  <a:txBody>
                    <a:bodyPr/>
                    <a:lstStyle/>
                    <a:p>
                      <a:pPr algn="ctr">
                        <a:spcAft>
                          <a:spcPts val="0"/>
                        </a:spcAft>
                      </a:pPr>
                      <a:r>
                        <a:rPr lang="en-US" sz="1600" kern="100" dirty="0">
                          <a:solidFill>
                            <a:srgbClr val="0097E3"/>
                          </a:solidFill>
                          <a:effectLst/>
                        </a:rPr>
                        <a:t>01</a:t>
                      </a:r>
                      <a:endParaRPr lang="zh-CN" sz="1600" kern="100" dirty="0">
                        <a:solidFill>
                          <a:srgbClr val="0097E3"/>
                        </a:solidFill>
                        <a:effectLst/>
                        <a:latin typeface="Times New Roman"/>
                        <a:ea typeface="宋体"/>
                      </a:endParaRPr>
                    </a:p>
                  </a:txBody>
                  <a:tcPr marT="0" marB="0" anchor="ctr">
                    <a:noFill/>
                  </a:tcPr>
                </a:tc>
                <a:tc>
                  <a:txBody>
                    <a:bodyPr/>
                    <a:lstStyle/>
                    <a:p>
                      <a:pPr marL="0" algn="ctr" defTabSz="914400" rtl="0" eaLnBrk="1" latinLnBrk="0" hangingPunct="1">
                        <a:lnSpc>
                          <a:spcPct val="150000"/>
                        </a:lnSpc>
                        <a:spcAft>
                          <a:spcPts val="0"/>
                        </a:spcAft>
                      </a:pPr>
                      <a:r>
                        <a:rPr lang="en-US" altLang="zh-CN" sz="1600" kern="100" dirty="0">
                          <a:solidFill>
                            <a:srgbClr val="0097E3"/>
                          </a:solidFill>
                          <a:effectLst/>
                          <a:latin typeface="+mn-lt"/>
                          <a:ea typeface="+mn-ea"/>
                          <a:cs typeface="+mn-cs"/>
                        </a:rPr>
                        <a:t>《</a:t>
                      </a:r>
                      <a:r>
                        <a:rPr lang="zh-CN" altLang="en-US" sz="1600" kern="100" dirty="0">
                          <a:solidFill>
                            <a:srgbClr val="0097E3"/>
                          </a:solidFill>
                          <a:effectLst/>
                          <a:latin typeface="+mn-lt"/>
                          <a:ea typeface="+mn-ea"/>
                          <a:cs typeface="+mn-cs"/>
                        </a:rPr>
                        <a:t>功能列表</a:t>
                      </a:r>
                      <a:r>
                        <a:rPr lang="en-US" altLang="zh-CN" sz="1600" kern="100" dirty="0">
                          <a:solidFill>
                            <a:srgbClr val="0097E3"/>
                          </a:solidFill>
                          <a:effectLst/>
                          <a:latin typeface="+mn-lt"/>
                          <a:ea typeface="+mn-ea"/>
                          <a:cs typeface="+mn-cs"/>
                        </a:rPr>
                        <a:t>》</a:t>
                      </a:r>
                      <a:endParaRPr lang="zh-CN" altLang="en-US" sz="1600" kern="100" dirty="0">
                        <a:solidFill>
                          <a:srgbClr val="0097E3"/>
                        </a:solidFill>
                        <a:effectLst/>
                        <a:latin typeface="+mn-lt"/>
                        <a:ea typeface="+mn-ea"/>
                        <a:cs typeface="+mn-cs"/>
                      </a:endParaRPr>
                    </a:p>
                  </a:txBody>
                  <a:tcPr marT="0" marB="0">
                    <a:noFill/>
                  </a:tcPr>
                </a:tc>
                <a:extLst>
                  <a:ext uri="{0D108BD9-81ED-4DB2-BD59-A6C34878D82A}">
                    <a16:rowId xmlns:a16="http://schemas.microsoft.com/office/drawing/2014/main" val="10001"/>
                  </a:ext>
                </a:extLst>
              </a:tr>
              <a:tr h="478523">
                <a:tc>
                  <a:txBody>
                    <a:bodyPr/>
                    <a:lstStyle/>
                    <a:p>
                      <a:pPr algn="ctr">
                        <a:spcAft>
                          <a:spcPts val="0"/>
                        </a:spcAft>
                      </a:pPr>
                      <a:r>
                        <a:rPr lang="en-US" sz="1600" kern="100" dirty="0">
                          <a:solidFill>
                            <a:srgbClr val="0097E3"/>
                          </a:solidFill>
                          <a:effectLst/>
                        </a:rPr>
                        <a:t>02</a:t>
                      </a:r>
                      <a:endParaRPr lang="zh-CN" sz="1600" kern="100" dirty="0">
                        <a:solidFill>
                          <a:srgbClr val="0097E3"/>
                        </a:solidFill>
                        <a:effectLst/>
                        <a:latin typeface="Times New Roman"/>
                        <a:ea typeface="宋体"/>
                      </a:endParaRPr>
                    </a:p>
                  </a:txBody>
                  <a:tcPr marT="0" marB="0" anchor="ctr">
                    <a:noFill/>
                  </a:tcPr>
                </a:tc>
                <a:tc>
                  <a:txBody>
                    <a:bodyPr/>
                    <a:lstStyle/>
                    <a:p>
                      <a:pPr marL="0" algn="ctr" defTabSz="914400" rtl="0" eaLnBrk="1" latinLnBrk="0" hangingPunct="1">
                        <a:lnSpc>
                          <a:spcPct val="150000"/>
                        </a:lnSpc>
                        <a:spcAft>
                          <a:spcPts val="0"/>
                        </a:spcAft>
                      </a:pPr>
                      <a:r>
                        <a:rPr lang="en-US" altLang="zh-CN" sz="1600" kern="100" dirty="0">
                          <a:solidFill>
                            <a:srgbClr val="0097E3"/>
                          </a:solidFill>
                          <a:effectLst/>
                          <a:latin typeface="+mn-lt"/>
                          <a:ea typeface="+mn-ea"/>
                          <a:cs typeface="+mn-cs"/>
                        </a:rPr>
                        <a:t>《</a:t>
                      </a:r>
                      <a:r>
                        <a:rPr lang="zh-CN" altLang="en-US" sz="1600" kern="100" dirty="0">
                          <a:solidFill>
                            <a:srgbClr val="0097E3"/>
                          </a:solidFill>
                          <a:effectLst/>
                          <a:latin typeface="+mn-lt"/>
                          <a:ea typeface="+mn-ea"/>
                          <a:cs typeface="+mn-cs"/>
                        </a:rPr>
                        <a:t>用户手册</a:t>
                      </a:r>
                      <a:r>
                        <a:rPr lang="en-US" altLang="zh-CN" sz="1600" kern="100" dirty="0">
                          <a:solidFill>
                            <a:srgbClr val="0097E3"/>
                          </a:solidFill>
                          <a:effectLst/>
                          <a:latin typeface="+mn-lt"/>
                          <a:ea typeface="+mn-ea"/>
                          <a:cs typeface="+mn-cs"/>
                        </a:rPr>
                        <a:t>》</a:t>
                      </a:r>
                      <a:endParaRPr lang="zh-CN" altLang="en-US" sz="1600" kern="100" dirty="0">
                        <a:solidFill>
                          <a:srgbClr val="0097E3"/>
                        </a:solidFill>
                        <a:effectLst/>
                        <a:latin typeface="+mn-lt"/>
                        <a:ea typeface="+mn-ea"/>
                        <a:cs typeface="+mn-cs"/>
                      </a:endParaRPr>
                    </a:p>
                  </a:txBody>
                  <a:tcPr marT="0" marB="0">
                    <a:noFill/>
                  </a:tcPr>
                </a:tc>
                <a:extLst>
                  <a:ext uri="{0D108BD9-81ED-4DB2-BD59-A6C34878D82A}">
                    <a16:rowId xmlns:a16="http://schemas.microsoft.com/office/drawing/2014/main" val="10002"/>
                  </a:ext>
                </a:extLst>
              </a:tr>
              <a:tr h="478523">
                <a:tc>
                  <a:txBody>
                    <a:bodyPr/>
                    <a:lstStyle/>
                    <a:p>
                      <a:pPr algn="ctr">
                        <a:spcAft>
                          <a:spcPts val="0"/>
                        </a:spcAft>
                      </a:pPr>
                      <a:r>
                        <a:rPr lang="en-US" sz="1600" kern="100">
                          <a:solidFill>
                            <a:srgbClr val="0097E3"/>
                          </a:solidFill>
                          <a:effectLst/>
                        </a:rPr>
                        <a:t>03</a:t>
                      </a:r>
                      <a:endParaRPr lang="zh-CN" sz="1600" kern="100">
                        <a:solidFill>
                          <a:srgbClr val="0097E3"/>
                        </a:solidFill>
                        <a:effectLst/>
                        <a:latin typeface="Times New Roman"/>
                        <a:ea typeface="宋体"/>
                      </a:endParaRPr>
                    </a:p>
                  </a:txBody>
                  <a:tcPr marT="0" marB="0" anchor="ctr">
                    <a:noFill/>
                  </a:tcPr>
                </a:tc>
                <a:tc>
                  <a:txBody>
                    <a:bodyPr/>
                    <a:lstStyle/>
                    <a:p>
                      <a:pPr marL="0" algn="ctr" defTabSz="914400" rtl="0" eaLnBrk="1" latinLnBrk="0" hangingPunct="1">
                        <a:lnSpc>
                          <a:spcPct val="150000"/>
                        </a:lnSpc>
                        <a:spcAft>
                          <a:spcPts val="0"/>
                        </a:spcAft>
                      </a:pPr>
                      <a:r>
                        <a:rPr lang="en-US" altLang="zh-CN" sz="1600" kern="100" dirty="0">
                          <a:solidFill>
                            <a:srgbClr val="0097E3"/>
                          </a:solidFill>
                          <a:effectLst/>
                          <a:latin typeface="+mn-lt"/>
                          <a:ea typeface="+mn-ea"/>
                          <a:cs typeface="+mn-cs"/>
                        </a:rPr>
                        <a:t>《</a:t>
                      </a:r>
                      <a:r>
                        <a:rPr lang="zh-CN" altLang="en-US" sz="1600" kern="100" dirty="0">
                          <a:solidFill>
                            <a:srgbClr val="0097E3"/>
                          </a:solidFill>
                          <a:effectLst/>
                          <a:latin typeface="+mn-lt"/>
                          <a:ea typeface="+mn-ea"/>
                          <a:cs typeface="+mn-cs"/>
                        </a:rPr>
                        <a:t>更新记录</a:t>
                      </a:r>
                      <a:r>
                        <a:rPr lang="en-US" altLang="zh-CN" sz="1600" kern="100" dirty="0">
                          <a:solidFill>
                            <a:srgbClr val="0097E3"/>
                          </a:solidFill>
                          <a:effectLst/>
                          <a:latin typeface="+mn-lt"/>
                          <a:ea typeface="+mn-ea"/>
                          <a:cs typeface="+mn-cs"/>
                        </a:rPr>
                        <a:t>》</a:t>
                      </a:r>
                      <a:endParaRPr lang="zh-CN" altLang="en-US" sz="1600" kern="100" dirty="0">
                        <a:solidFill>
                          <a:srgbClr val="0097E3"/>
                        </a:solidFill>
                        <a:effectLst/>
                        <a:latin typeface="+mn-lt"/>
                        <a:ea typeface="+mn-ea"/>
                        <a:cs typeface="+mn-cs"/>
                      </a:endParaRPr>
                    </a:p>
                  </a:txBody>
                  <a:tcPr marT="0" marB="0">
                    <a:noFill/>
                  </a:tcPr>
                </a:tc>
                <a:extLst>
                  <a:ext uri="{0D108BD9-81ED-4DB2-BD59-A6C34878D82A}">
                    <a16:rowId xmlns:a16="http://schemas.microsoft.com/office/drawing/2014/main" val="10003"/>
                  </a:ext>
                </a:extLst>
              </a:tr>
              <a:tr h="478523">
                <a:tc>
                  <a:txBody>
                    <a:bodyPr/>
                    <a:lstStyle/>
                    <a:p>
                      <a:pPr algn="ctr">
                        <a:spcAft>
                          <a:spcPts val="0"/>
                        </a:spcAft>
                      </a:pPr>
                      <a:r>
                        <a:rPr lang="en-US" sz="1600" kern="100">
                          <a:solidFill>
                            <a:srgbClr val="0097E3"/>
                          </a:solidFill>
                          <a:effectLst/>
                        </a:rPr>
                        <a:t>04</a:t>
                      </a:r>
                      <a:endParaRPr lang="zh-CN" sz="1600" kern="100">
                        <a:solidFill>
                          <a:srgbClr val="0097E3"/>
                        </a:solidFill>
                        <a:effectLst/>
                        <a:latin typeface="Times New Roman"/>
                        <a:ea typeface="宋体"/>
                      </a:endParaRPr>
                    </a:p>
                  </a:txBody>
                  <a:tcPr marT="0" marB="0" anchor="ctr">
                    <a:noFill/>
                  </a:tcPr>
                </a:tc>
                <a:tc>
                  <a:txBody>
                    <a:bodyPr/>
                    <a:lstStyle/>
                    <a:p>
                      <a:pPr marL="0" algn="ctr" defTabSz="914400" rtl="0" eaLnBrk="1" latinLnBrk="0" hangingPunct="1">
                        <a:lnSpc>
                          <a:spcPct val="150000"/>
                        </a:lnSpc>
                        <a:spcAft>
                          <a:spcPts val="0"/>
                        </a:spcAft>
                      </a:pPr>
                      <a:r>
                        <a:rPr lang="en-US" altLang="zh-CN" sz="1600" kern="100" dirty="0">
                          <a:solidFill>
                            <a:srgbClr val="0097E3"/>
                          </a:solidFill>
                          <a:effectLst/>
                          <a:latin typeface="+mn-lt"/>
                          <a:ea typeface="+mn-ea"/>
                          <a:cs typeface="+mn-cs"/>
                        </a:rPr>
                        <a:t>《</a:t>
                      </a:r>
                      <a:r>
                        <a:rPr lang="zh-CN" altLang="en-US" sz="1600" kern="100" dirty="0">
                          <a:solidFill>
                            <a:srgbClr val="0097E3"/>
                          </a:solidFill>
                          <a:effectLst/>
                          <a:latin typeface="+mn-lt"/>
                          <a:ea typeface="+mn-ea"/>
                          <a:cs typeface="+mn-cs"/>
                        </a:rPr>
                        <a:t>外呼接口</a:t>
                      </a:r>
                      <a:r>
                        <a:rPr lang="en-US" altLang="zh-CN" sz="1600" kern="100" dirty="0">
                          <a:solidFill>
                            <a:srgbClr val="0097E3"/>
                          </a:solidFill>
                          <a:effectLst/>
                          <a:latin typeface="+mn-lt"/>
                          <a:ea typeface="+mn-ea"/>
                          <a:cs typeface="+mn-cs"/>
                        </a:rPr>
                        <a:t>》</a:t>
                      </a:r>
                      <a:endParaRPr lang="zh-CN" altLang="en-US" sz="1600" kern="100" dirty="0">
                        <a:solidFill>
                          <a:srgbClr val="0097E3"/>
                        </a:solidFill>
                        <a:effectLst/>
                        <a:latin typeface="+mn-lt"/>
                        <a:ea typeface="+mn-ea"/>
                        <a:cs typeface="+mn-cs"/>
                      </a:endParaRPr>
                    </a:p>
                  </a:txBody>
                  <a:tcPr marT="0" marB="0">
                    <a:noFill/>
                  </a:tcPr>
                </a:tc>
                <a:extLst>
                  <a:ext uri="{0D108BD9-81ED-4DB2-BD59-A6C34878D82A}">
                    <a16:rowId xmlns:a16="http://schemas.microsoft.com/office/drawing/2014/main" val="10004"/>
                  </a:ext>
                </a:extLst>
              </a:tr>
              <a:tr h="478523">
                <a:tc>
                  <a:txBody>
                    <a:bodyPr/>
                    <a:lstStyle/>
                    <a:p>
                      <a:pPr algn="ctr">
                        <a:spcAft>
                          <a:spcPts val="0"/>
                        </a:spcAft>
                      </a:pPr>
                      <a:r>
                        <a:rPr lang="en-US" sz="1600" kern="100">
                          <a:solidFill>
                            <a:srgbClr val="0097E3"/>
                          </a:solidFill>
                          <a:effectLst/>
                        </a:rPr>
                        <a:t>05</a:t>
                      </a:r>
                      <a:endParaRPr lang="zh-CN" sz="1600" kern="100">
                        <a:solidFill>
                          <a:srgbClr val="0097E3"/>
                        </a:solidFill>
                        <a:effectLst/>
                        <a:latin typeface="Times New Roman"/>
                        <a:ea typeface="宋体"/>
                      </a:endParaRPr>
                    </a:p>
                  </a:txBody>
                  <a:tcPr marT="0" marB="0" anchor="ctr">
                    <a:noFill/>
                  </a:tcPr>
                </a:tc>
                <a:tc>
                  <a:txBody>
                    <a:bodyPr/>
                    <a:lstStyle/>
                    <a:p>
                      <a:pPr marL="0" algn="ctr" defTabSz="914400" rtl="0" eaLnBrk="1" latinLnBrk="0" hangingPunct="1">
                        <a:lnSpc>
                          <a:spcPct val="150000"/>
                        </a:lnSpc>
                        <a:spcAft>
                          <a:spcPts val="0"/>
                        </a:spcAft>
                      </a:pPr>
                      <a:r>
                        <a:rPr lang="en-US" altLang="zh-CN" sz="1600" kern="100" dirty="0">
                          <a:solidFill>
                            <a:srgbClr val="0097E3"/>
                          </a:solidFill>
                          <a:effectLst/>
                          <a:latin typeface="+mn-lt"/>
                          <a:ea typeface="+mn-ea"/>
                          <a:cs typeface="+mn-cs"/>
                        </a:rPr>
                        <a:t>《</a:t>
                      </a:r>
                      <a:r>
                        <a:rPr lang="zh-CN" altLang="en-US" sz="1600" kern="100" dirty="0">
                          <a:solidFill>
                            <a:srgbClr val="0097E3"/>
                          </a:solidFill>
                          <a:effectLst/>
                          <a:latin typeface="+mn-lt"/>
                          <a:ea typeface="+mn-ea"/>
                          <a:cs typeface="+mn-cs"/>
                        </a:rPr>
                        <a:t>管理接口</a:t>
                      </a:r>
                      <a:r>
                        <a:rPr lang="en-US" altLang="zh-CN" sz="1600" kern="100" dirty="0">
                          <a:solidFill>
                            <a:srgbClr val="0097E3"/>
                          </a:solidFill>
                          <a:effectLst/>
                          <a:latin typeface="+mn-lt"/>
                          <a:ea typeface="+mn-ea"/>
                          <a:cs typeface="+mn-cs"/>
                        </a:rPr>
                        <a:t>》</a:t>
                      </a:r>
                      <a:endParaRPr lang="zh-CN" altLang="en-US" sz="1600" kern="100" dirty="0">
                        <a:solidFill>
                          <a:srgbClr val="0097E3"/>
                        </a:solidFill>
                        <a:effectLst/>
                        <a:latin typeface="+mn-lt"/>
                        <a:ea typeface="+mn-ea"/>
                        <a:cs typeface="+mn-cs"/>
                      </a:endParaRPr>
                    </a:p>
                  </a:txBody>
                  <a:tcPr marT="0" marB="0">
                    <a:noFill/>
                  </a:tcPr>
                </a:tc>
                <a:extLst>
                  <a:ext uri="{0D108BD9-81ED-4DB2-BD59-A6C34878D82A}">
                    <a16:rowId xmlns:a16="http://schemas.microsoft.com/office/drawing/2014/main" val="10005"/>
                  </a:ext>
                </a:extLst>
              </a:tr>
              <a:tr h="478523">
                <a:tc>
                  <a:txBody>
                    <a:bodyPr/>
                    <a:lstStyle/>
                    <a:p>
                      <a:pPr algn="ctr">
                        <a:spcAft>
                          <a:spcPts val="0"/>
                        </a:spcAft>
                      </a:pPr>
                      <a:r>
                        <a:rPr lang="en-US" sz="1600" kern="100">
                          <a:solidFill>
                            <a:srgbClr val="0097E3"/>
                          </a:solidFill>
                          <a:effectLst/>
                        </a:rPr>
                        <a:t>06</a:t>
                      </a:r>
                      <a:endParaRPr lang="zh-CN" sz="1600" kern="100">
                        <a:solidFill>
                          <a:srgbClr val="0097E3"/>
                        </a:solidFill>
                        <a:effectLst/>
                        <a:latin typeface="Times New Roman"/>
                        <a:ea typeface="宋体"/>
                      </a:endParaRPr>
                    </a:p>
                  </a:txBody>
                  <a:tcPr marT="0" marB="0" anchor="ctr">
                    <a:noFill/>
                  </a:tcPr>
                </a:tc>
                <a:tc>
                  <a:txBody>
                    <a:bodyPr/>
                    <a:lstStyle/>
                    <a:p>
                      <a:pPr marL="0" algn="ctr" defTabSz="914400" rtl="0" eaLnBrk="1" latinLnBrk="0" hangingPunct="1">
                        <a:lnSpc>
                          <a:spcPct val="150000"/>
                        </a:lnSpc>
                        <a:spcAft>
                          <a:spcPts val="0"/>
                        </a:spcAft>
                      </a:pPr>
                      <a:r>
                        <a:rPr lang="en-US" altLang="zh-CN" sz="1600" kern="100" dirty="0">
                          <a:solidFill>
                            <a:srgbClr val="0097E3"/>
                          </a:solidFill>
                          <a:effectLst/>
                          <a:latin typeface="+mn-lt"/>
                          <a:ea typeface="+mn-ea"/>
                          <a:cs typeface="+mn-cs"/>
                        </a:rPr>
                        <a:t>《</a:t>
                      </a:r>
                      <a:r>
                        <a:rPr lang="zh-CN" altLang="en-US" sz="1600" kern="100" dirty="0">
                          <a:solidFill>
                            <a:srgbClr val="0097E3"/>
                          </a:solidFill>
                          <a:effectLst/>
                          <a:latin typeface="+mn-lt"/>
                          <a:ea typeface="+mn-ea"/>
                          <a:cs typeface="+mn-cs"/>
                        </a:rPr>
                        <a:t>话单推送接口</a:t>
                      </a:r>
                      <a:r>
                        <a:rPr lang="en-US" altLang="zh-CN" sz="1600" kern="100" dirty="0">
                          <a:solidFill>
                            <a:srgbClr val="0097E3"/>
                          </a:solidFill>
                          <a:effectLst/>
                          <a:latin typeface="+mn-lt"/>
                          <a:ea typeface="+mn-ea"/>
                          <a:cs typeface="+mn-cs"/>
                        </a:rPr>
                        <a:t>》</a:t>
                      </a:r>
                      <a:endParaRPr lang="zh-CN" altLang="en-US" sz="1600" kern="100" dirty="0">
                        <a:solidFill>
                          <a:srgbClr val="0097E3"/>
                        </a:solidFill>
                        <a:effectLst/>
                        <a:latin typeface="+mn-lt"/>
                        <a:ea typeface="+mn-ea"/>
                        <a:cs typeface="+mn-cs"/>
                      </a:endParaRPr>
                    </a:p>
                  </a:txBody>
                  <a:tcPr marT="0" marB="0">
                    <a:noFill/>
                  </a:tcPr>
                </a:tc>
                <a:extLst>
                  <a:ext uri="{0D108BD9-81ED-4DB2-BD59-A6C34878D82A}">
                    <a16:rowId xmlns:a16="http://schemas.microsoft.com/office/drawing/2014/main" val="10006"/>
                  </a:ext>
                </a:extLst>
              </a:tr>
              <a:tr h="478523">
                <a:tc>
                  <a:txBody>
                    <a:bodyPr/>
                    <a:lstStyle/>
                    <a:p>
                      <a:pPr algn="ctr">
                        <a:spcAft>
                          <a:spcPts val="0"/>
                        </a:spcAft>
                      </a:pPr>
                      <a:r>
                        <a:rPr lang="en-US" sz="1600" kern="100">
                          <a:solidFill>
                            <a:srgbClr val="0097E3"/>
                          </a:solidFill>
                          <a:effectLst/>
                        </a:rPr>
                        <a:t>07</a:t>
                      </a:r>
                      <a:endParaRPr lang="zh-CN" sz="1600" kern="100">
                        <a:solidFill>
                          <a:srgbClr val="0097E3"/>
                        </a:solidFill>
                        <a:effectLst/>
                        <a:latin typeface="Times New Roman"/>
                        <a:ea typeface="宋体"/>
                      </a:endParaRPr>
                    </a:p>
                  </a:txBody>
                  <a:tcPr marT="0" marB="0" anchor="ctr">
                    <a:noFill/>
                  </a:tcPr>
                </a:tc>
                <a:tc>
                  <a:txBody>
                    <a:bodyPr/>
                    <a:lstStyle/>
                    <a:p>
                      <a:pPr marL="0" algn="ctr" defTabSz="914400" rtl="0" eaLnBrk="1" latinLnBrk="0" hangingPunct="1">
                        <a:lnSpc>
                          <a:spcPct val="150000"/>
                        </a:lnSpc>
                        <a:spcAft>
                          <a:spcPts val="0"/>
                        </a:spcAft>
                      </a:pPr>
                      <a:r>
                        <a:rPr lang="en-US" altLang="zh-CN" sz="1600" kern="100" dirty="0">
                          <a:solidFill>
                            <a:srgbClr val="0097E3"/>
                          </a:solidFill>
                          <a:effectLst/>
                          <a:latin typeface="+mn-lt"/>
                          <a:ea typeface="+mn-ea"/>
                          <a:cs typeface="+mn-cs"/>
                        </a:rPr>
                        <a:t>《</a:t>
                      </a:r>
                      <a:r>
                        <a:rPr lang="zh-CN" altLang="en-US" sz="1600" kern="100" dirty="0">
                          <a:solidFill>
                            <a:srgbClr val="0097E3"/>
                          </a:solidFill>
                          <a:effectLst/>
                          <a:latin typeface="+mn-lt"/>
                          <a:ea typeface="+mn-ea"/>
                          <a:cs typeface="+mn-cs"/>
                        </a:rPr>
                        <a:t>坐席接口集成文档</a:t>
                      </a:r>
                      <a:r>
                        <a:rPr lang="en-US" altLang="zh-CN" sz="1600" kern="100" dirty="0">
                          <a:solidFill>
                            <a:srgbClr val="0097E3"/>
                          </a:solidFill>
                          <a:effectLst/>
                          <a:latin typeface="+mn-lt"/>
                          <a:ea typeface="+mn-ea"/>
                          <a:cs typeface="+mn-cs"/>
                        </a:rPr>
                        <a:t>》</a:t>
                      </a:r>
                      <a:endParaRPr lang="zh-CN" altLang="en-US" sz="1600" kern="100" dirty="0">
                        <a:solidFill>
                          <a:srgbClr val="0097E3"/>
                        </a:solidFill>
                        <a:effectLst/>
                        <a:latin typeface="+mn-lt"/>
                        <a:ea typeface="+mn-ea"/>
                        <a:cs typeface="+mn-cs"/>
                      </a:endParaRPr>
                    </a:p>
                  </a:txBody>
                  <a:tcPr marT="0" marB="0">
                    <a:noFill/>
                  </a:tcPr>
                </a:tc>
                <a:extLst>
                  <a:ext uri="{0D108BD9-81ED-4DB2-BD59-A6C34878D82A}">
                    <a16:rowId xmlns:a16="http://schemas.microsoft.com/office/drawing/2014/main" val="10007"/>
                  </a:ext>
                </a:extLst>
              </a:tr>
              <a:tr h="478523">
                <a:tc>
                  <a:txBody>
                    <a:bodyPr/>
                    <a:lstStyle/>
                    <a:p>
                      <a:pPr algn="ctr">
                        <a:spcAft>
                          <a:spcPts val="0"/>
                        </a:spcAft>
                      </a:pPr>
                      <a:r>
                        <a:rPr lang="en-US" sz="1600" kern="100" dirty="0">
                          <a:solidFill>
                            <a:srgbClr val="0097E3"/>
                          </a:solidFill>
                          <a:effectLst/>
                        </a:rPr>
                        <a:t>08</a:t>
                      </a:r>
                      <a:endParaRPr lang="zh-CN" sz="1600" kern="100" dirty="0">
                        <a:solidFill>
                          <a:srgbClr val="0097E3"/>
                        </a:solidFill>
                        <a:effectLst/>
                        <a:latin typeface="Times New Roman"/>
                        <a:ea typeface="宋体"/>
                      </a:endParaRPr>
                    </a:p>
                  </a:txBody>
                  <a:tcPr marT="0" marB="0" anchor="ctr">
                    <a:noFill/>
                  </a:tcPr>
                </a:tc>
                <a:tc>
                  <a:txBody>
                    <a:bodyPr/>
                    <a:lstStyle/>
                    <a:p>
                      <a:pPr marL="0" algn="ctr" defTabSz="914400" rtl="0" eaLnBrk="1" latinLnBrk="0" hangingPunct="1">
                        <a:lnSpc>
                          <a:spcPct val="150000"/>
                        </a:lnSpc>
                        <a:spcAft>
                          <a:spcPts val="0"/>
                        </a:spcAft>
                      </a:pPr>
                      <a:r>
                        <a:rPr lang="en-US" altLang="zh-CN" sz="1600" kern="100" dirty="0">
                          <a:solidFill>
                            <a:srgbClr val="0097E3"/>
                          </a:solidFill>
                          <a:effectLst/>
                          <a:latin typeface="+mn-lt"/>
                          <a:ea typeface="+mn-ea"/>
                          <a:cs typeface="+mn-cs"/>
                        </a:rPr>
                        <a:t>《</a:t>
                      </a:r>
                      <a:r>
                        <a:rPr lang="zh-CN" altLang="en-US" sz="1600" kern="100" dirty="0">
                          <a:solidFill>
                            <a:srgbClr val="0097E3"/>
                          </a:solidFill>
                          <a:effectLst/>
                          <a:latin typeface="+mn-lt"/>
                          <a:ea typeface="+mn-ea"/>
                          <a:cs typeface="+mn-cs"/>
                        </a:rPr>
                        <a:t>验收报告电子档</a:t>
                      </a:r>
                      <a:r>
                        <a:rPr lang="en-US" altLang="zh-CN" sz="1600" kern="100" dirty="0">
                          <a:solidFill>
                            <a:srgbClr val="0097E3"/>
                          </a:solidFill>
                          <a:effectLst/>
                          <a:latin typeface="+mn-lt"/>
                          <a:ea typeface="+mn-ea"/>
                          <a:cs typeface="+mn-cs"/>
                        </a:rPr>
                        <a:t>》</a:t>
                      </a:r>
                      <a:endParaRPr lang="zh-CN" altLang="en-US" sz="1600" kern="100" dirty="0">
                        <a:solidFill>
                          <a:srgbClr val="0097E3"/>
                        </a:solidFill>
                        <a:effectLst/>
                        <a:latin typeface="+mn-lt"/>
                        <a:ea typeface="+mn-ea"/>
                        <a:cs typeface="+mn-cs"/>
                      </a:endParaRPr>
                    </a:p>
                  </a:txBody>
                  <a:tcPr marT="0" marB="0">
                    <a:noFill/>
                  </a:tcP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1363192478"/>
      </p:ext>
    </p:extLst>
  </p:cSld>
  <p:clrMapOvr>
    <a:masterClrMapping/>
  </p:clrMapOvr>
  <p:transition spd="med">
    <p:random/>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图片 32">
            <a:extLst>
              <a:ext uri="{FF2B5EF4-FFF2-40B4-BE49-F238E27FC236}">
                <a16:creationId xmlns:a16="http://schemas.microsoft.com/office/drawing/2014/main" id="{8A42A961-841D-4DBC-BB88-29969A3811F1}"/>
              </a:ext>
            </a:extLst>
          </p:cNvPr>
          <p:cNvPicPr>
            <a:picLocks noChangeAspect="1"/>
          </p:cNvPicPr>
          <p:nvPr/>
        </p:nvPicPr>
        <p:blipFill rotWithShape="1">
          <a:blip r:embed="rId3" cstate="print"/>
          <a:srcRect/>
          <a:stretch>
            <a:fillRect/>
          </a:stretch>
        </p:blipFill>
        <p:spPr>
          <a:xfrm>
            <a:off x="459740" y="404111"/>
            <a:ext cx="631190" cy="603885"/>
          </a:xfrm>
          <a:custGeom>
            <a:avLst/>
            <a:gdLst>
              <a:gd name="connsiteX0" fmla="*/ 328653 w 657306"/>
              <a:gd name="connsiteY0" fmla="*/ 0 h 629920"/>
              <a:gd name="connsiteX1" fmla="*/ 657306 w 657306"/>
              <a:gd name="connsiteY1" fmla="*/ 314960 h 629920"/>
              <a:gd name="connsiteX2" fmla="*/ 328653 w 657306"/>
              <a:gd name="connsiteY2" fmla="*/ 629920 h 629920"/>
              <a:gd name="connsiteX3" fmla="*/ 0 w 657306"/>
              <a:gd name="connsiteY3" fmla="*/ 314960 h 629920"/>
              <a:gd name="connsiteX4" fmla="*/ 328653 w 657306"/>
              <a:gd name="connsiteY4" fmla="*/ 0 h 6299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7306" h="629920">
                <a:moveTo>
                  <a:pt x="328653" y="0"/>
                </a:moveTo>
                <a:cubicBezTo>
                  <a:pt x="510163" y="0"/>
                  <a:pt x="657306" y="141012"/>
                  <a:pt x="657306" y="314960"/>
                </a:cubicBezTo>
                <a:cubicBezTo>
                  <a:pt x="657306" y="488908"/>
                  <a:pt x="510163" y="629920"/>
                  <a:pt x="328653" y="629920"/>
                </a:cubicBezTo>
                <a:cubicBezTo>
                  <a:pt x="147143" y="629920"/>
                  <a:pt x="0" y="488908"/>
                  <a:pt x="0" y="314960"/>
                </a:cubicBezTo>
                <a:cubicBezTo>
                  <a:pt x="0" y="141012"/>
                  <a:pt x="147143" y="0"/>
                  <a:pt x="328653" y="0"/>
                </a:cubicBezTo>
                <a:close/>
              </a:path>
            </a:pathLst>
          </a:custGeom>
        </p:spPr>
      </p:pic>
      <p:sp>
        <p:nvSpPr>
          <p:cNvPr id="34" name="矩形 33">
            <a:extLst>
              <a:ext uri="{FF2B5EF4-FFF2-40B4-BE49-F238E27FC236}">
                <a16:creationId xmlns:a16="http://schemas.microsoft.com/office/drawing/2014/main" id="{39364399-F6DF-4E7B-84F4-71AA2BAB6848}"/>
              </a:ext>
            </a:extLst>
          </p:cNvPr>
          <p:cNvSpPr/>
          <p:nvPr/>
        </p:nvSpPr>
        <p:spPr>
          <a:xfrm>
            <a:off x="1217295" y="413665"/>
            <a:ext cx="2646878" cy="584775"/>
          </a:xfrm>
          <a:prstGeom prst="rect">
            <a:avLst/>
          </a:prstGeom>
        </p:spPr>
        <p:txBody>
          <a:bodyPr wrap="none">
            <a:spAutoFit/>
          </a:bodyPr>
          <a:lstStyle/>
          <a:p>
            <a:pPr lvl="0"/>
            <a:r>
              <a:rPr lang="zh-CN" altLang="en-US" sz="3200" b="1" dirty="0">
                <a:gradFill>
                  <a:gsLst>
                    <a:gs pos="0">
                      <a:srgbClr val="13A39C"/>
                    </a:gs>
                    <a:gs pos="35000">
                      <a:srgbClr val="1B90A8"/>
                    </a:gs>
                    <a:gs pos="67000">
                      <a:srgbClr val="4276AB"/>
                    </a:gs>
                    <a:gs pos="100000">
                      <a:srgbClr val="5E5CA3"/>
                    </a:gs>
                  </a:gsLst>
                  <a:lin ang="0" scaled="0"/>
                </a:gradFill>
                <a:latin typeface="Noto Sans S Chinese Medium" panose="020B0600000000000000" charset="-122"/>
                <a:ea typeface="Noto Sans S Chinese Medium" panose="020B0600000000000000" charset="-122"/>
                <a:cs typeface="WenQuanYi Micro Hei" panose="020B0606030804020204" pitchFamily="34" charset="-122"/>
                <a:sym typeface="Bahnschrift" panose="020B0502040204020203" pitchFamily="34" charset="0"/>
              </a:rPr>
              <a:t>核心系统架构</a:t>
            </a:r>
          </a:p>
        </p:txBody>
      </p:sp>
      <p:sp>
        <p:nvSpPr>
          <p:cNvPr id="13" name="六边形 39">
            <a:extLst>
              <a:ext uri="{FF2B5EF4-FFF2-40B4-BE49-F238E27FC236}">
                <a16:creationId xmlns:a16="http://schemas.microsoft.com/office/drawing/2014/main" id="{DCE03432-E04A-45AA-9377-C71B788B9177}"/>
              </a:ext>
            </a:extLst>
          </p:cNvPr>
          <p:cNvSpPr>
            <a:spLocks noChangeArrowheads="1"/>
          </p:cNvSpPr>
          <p:nvPr/>
        </p:nvSpPr>
        <p:spPr bwMode="auto">
          <a:xfrm>
            <a:off x="535744" y="1849947"/>
            <a:ext cx="1359119" cy="696634"/>
          </a:xfrm>
          <a:prstGeom prst="hexagon">
            <a:avLst>
              <a:gd name="adj" fmla="val 25010"/>
              <a:gd name="vf" fmla="val 115470"/>
            </a:avLst>
          </a:prstGeom>
          <a:gradFill>
            <a:gsLst>
              <a:gs pos="0">
                <a:srgbClr val="6D3AAF"/>
              </a:gs>
              <a:gs pos="30000">
                <a:srgbClr val="1A128F">
                  <a:alpha val="58000"/>
                </a:srgbClr>
              </a:gs>
              <a:gs pos="60000">
                <a:srgbClr val="256AAE"/>
              </a:gs>
              <a:gs pos="84000">
                <a:srgbClr val="95AEB8">
                  <a:alpha val="78000"/>
                </a:srgbClr>
              </a:gs>
              <a:gs pos="100000">
                <a:schemeClr val="accent1">
                  <a:lumMod val="30000"/>
                  <a:lumOff val="70000"/>
                  <a:alpha val="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vertOverflow="overflow" horzOverflow="overflow" vert="horz" wrap="square" lIns="91440" tIns="45720" rIns="91440" bIns="45720" numCol="1" spcCol="0" rtlCol="0" fromWordArt="0" anchor="ctr" anchorCtr="0" forceAA="0" compatLnSpc="1">
            <a:noAutofit/>
          </a:bodyP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anose="020F0502020204030204"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anose="020F0502020204030204"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anose="020F0502020204030204" pitchFamily="34" charset="0"/>
              </a:defRPr>
            </a:lvl3pPr>
            <a:lvl4pPr marL="16002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anose="020F0502020204030204" pitchFamily="34" charset="0"/>
              </a:defRPr>
            </a:lvl4pPr>
            <a:lvl5pPr marL="20574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方正兰亭黑_GBK" pitchFamily="2" charset="-122"/>
                <a:ea typeface="方正兰亭黑_GBK"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方正兰亭黑_GBK" pitchFamily="2" charset="-122"/>
                <a:ea typeface="方正兰亭黑_GBK"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方正兰亭黑_GBK" pitchFamily="2" charset="-122"/>
                <a:ea typeface="方正兰亭黑_GBK"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方正兰亭黑_GBK" pitchFamily="2" charset="-122"/>
                <a:ea typeface="方正兰亭黑_GBK" pitchFamily="2" charset="-122"/>
                <a:sym typeface="Calibri" panose="020F0502020204030204" pitchFamily="34" charset="0"/>
              </a:defRPr>
            </a:lvl9pPr>
          </a:lstStyle>
          <a:p>
            <a:pPr algn="ctr">
              <a:buNone/>
            </a:pPr>
            <a:r>
              <a:rPr lang="en-US" altLang="zh-CN" sz="1200" dirty="0">
                <a:solidFill>
                  <a:schemeClr val="bg1"/>
                </a:solidFill>
              </a:rPr>
              <a:t>WebSocket</a:t>
            </a:r>
            <a:br>
              <a:rPr lang="zh-CN" altLang="en-US" sz="1200" dirty="0">
                <a:solidFill>
                  <a:schemeClr val="bg1"/>
                </a:solidFill>
              </a:rPr>
            </a:br>
            <a:r>
              <a:rPr lang="zh-CN" altLang="en-US" sz="1200" dirty="0">
                <a:solidFill>
                  <a:schemeClr val="bg1"/>
                </a:solidFill>
              </a:rPr>
              <a:t>座席接口</a:t>
            </a:r>
          </a:p>
        </p:txBody>
      </p:sp>
      <p:sp>
        <p:nvSpPr>
          <p:cNvPr id="17" name="六边形 39">
            <a:extLst>
              <a:ext uri="{FF2B5EF4-FFF2-40B4-BE49-F238E27FC236}">
                <a16:creationId xmlns:a16="http://schemas.microsoft.com/office/drawing/2014/main" id="{B712D706-0482-4C0D-8099-7C98FA2D7A4F}"/>
              </a:ext>
            </a:extLst>
          </p:cNvPr>
          <p:cNvSpPr>
            <a:spLocks noChangeArrowheads="1"/>
          </p:cNvSpPr>
          <p:nvPr/>
        </p:nvSpPr>
        <p:spPr bwMode="auto">
          <a:xfrm>
            <a:off x="1704727" y="1849947"/>
            <a:ext cx="1137639" cy="696634"/>
          </a:xfrm>
          <a:prstGeom prst="hexagon">
            <a:avLst>
              <a:gd name="adj" fmla="val 25010"/>
              <a:gd name="vf" fmla="val 115470"/>
            </a:avLst>
          </a:prstGeom>
          <a:gradFill>
            <a:gsLst>
              <a:gs pos="0">
                <a:srgbClr val="6D3AAF"/>
              </a:gs>
              <a:gs pos="30000">
                <a:srgbClr val="1A128F">
                  <a:alpha val="58000"/>
                </a:srgbClr>
              </a:gs>
              <a:gs pos="60000">
                <a:srgbClr val="256AAE"/>
              </a:gs>
              <a:gs pos="84000">
                <a:srgbClr val="95AEB8">
                  <a:alpha val="78000"/>
                </a:srgbClr>
              </a:gs>
              <a:gs pos="100000">
                <a:schemeClr val="accent1">
                  <a:lumMod val="30000"/>
                  <a:lumOff val="70000"/>
                  <a:alpha val="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vertOverflow="overflow" horzOverflow="overflow" vert="horz" wrap="square" lIns="91440" tIns="45720" rIns="91440" bIns="45720" numCol="1" spcCol="0" rtlCol="0" fromWordArt="0" anchor="ctr" anchorCtr="0" forceAA="0" compatLnSpc="1">
            <a:noAutofit/>
          </a:bodyP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anose="020F0502020204030204"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anose="020F0502020204030204"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anose="020F0502020204030204" pitchFamily="34" charset="0"/>
              </a:defRPr>
            </a:lvl3pPr>
            <a:lvl4pPr marL="16002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anose="020F0502020204030204" pitchFamily="34" charset="0"/>
              </a:defRPr>
            </a:lvl4pPr>
            <a:lvl5pPr marL="20574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方正兰亭黑_GBK" pitchFamily="2" charset="-122"/>
                <a:ea typeface="方正兰亭黑_GBK"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方正兰亭黑_GBK" pitchFamily="2" charset="-122"/>
                <a:ea typeface="方正兰亭黑_GBK"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方正兰亭黑_GBK" pitchFamily="2" charset="-122"/>
                <a:ea typeface="方正兰亭黑_GBK"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方正兰亭黑_GBK" pitchFamily="2" charset="-122"/>
                <a:ea typeface="方正兰亭黑_GBK" pitchFamily="2" charset="-122"/>
                <a:sym typeface="Calibri" panose="020F0502020204030204" pitchFamily="34" charset="0"/>
              </a:defRPr>
            </a:lvl9pPr>
          </a:lstStyle>
          <a:p>
            <a:pPr algn="ctr">
              <a:buNone/>
            </a:pPr>
            <a:r>
              <a:rPr lang="en-US" altLang="zh-CN" sz="1200" dirty="0">
                <a:solidFill>
                  <a:schemeClr val="bg1"/>
                </a:solidFill>
              </a:rPr>
              <a:t>WebRTC</a:t>
            </a:r>
            <a:br>
              <a:rPr lang="zh-CN" altLang="en-US" sz="1200" dirty="0">
                <a:solidFill>
                  <a:schemeClr val="bg1"/>
                </a:solidFill>
              </a:rPr>
            </a:br>
            <a:r>
              <a:rPr lang="zh-CN" altLang="en-US" sz="1200" dirty="0">
                <a:solidFill>
                  <a:schemeClr val="bg1"/>
                </a:solidFill>
              </a:rPr>
              <a:t>软电话</a:t>
            </a:r>
          </a:p>
        </p:txBody>
      </p:sp>
      <p:sp>
        <p:nvSpPr>
          <p:cNvPr id="18" name="六边形 39">
            <a:extLst>
              <a:ext uri="{FF2B5EF4-FFF2-40B4-BE49-F238E27FC236}">
                <a16:creationId xmlns:a16="http://schemas.microsoft.com/office/drawing/2014/main" id="{F9D447E1-625F-4A02-AE9A-510C330ED487}"/>
              </a:ext>
            </a:extLst>
          </p:cNvPr>
          <p:cNvSpPr>
            <a:spLocks noChangeArrowheads="1"/>
          </p:cNvSpPr>
          <p:nvPr/>
        </p:nvSpPr>
        <p:spPr bwMode="auto">
          <a:xfrm>
            <a:off x="2704510" y="1860286"/>
            <a:ext cx="1952648" cy="696634"/>
          </a:xfrm>
          <a:prstGeom prst="hexagon">
            <a:avLst>
              <a:gd name="adj" fmla="val 25010"/>
              <a:gd name="vf" fmla="val 115470"/>
            </a:avLst>
          </a:prstGeom>
          <a:gradFill>
            <a:gsLst>
              <a:gs pos="0">
                <a:srgbClr val="6D3AAF"/>
              </a:gs>
              <a:gs pos="30000">
                <a:srgbClr val="1A128F">
                  <a:alpha val="58000"/>
                </a:srgbClr>
              </a:gs>
              <a:gs pos="60000">
                <a:srgbClr val="256AAE"/>
              </a:gs>
              <a:gs pos="84000">
                <a:srgbClr val="95AEB8">
                  <a:alpha val="78000"/>
                </a:srgbClr>
              </a:gs>
              <a:gs pos="100000">
                <a:schemeClr val="accent1">
                  <a:lumMod val="30000"/>
                  <a:lumOff val="70000"/>
                  <a:alpha val="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vertOverflow="overflow" horzOverflow="overflow" vert="horz" wrap="square" lIns="91440" tIns="45720" rIns="91440" bIns="45720" numCol="1" spcCol="0" rtlCol="0" fromWordArt="0" anchor="ctr" anchorCtr="0" forceAA="0" compatLnSpc="1">
            <a:noAutofit/>
          </a:bodyP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anose="020F0502020204030204"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anose="020F0502020204030204"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anose="020F0502020204030204" pitchFamily="34" charset="0"/>
              </a:defRPr>
            </a:lvl3pPr>
            <a:lvl4pPr marL="16002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anose="020F0502020204030204" pitchFamily="34" charset="0"/>
              </a:defRPr>
            </a:lvl4pPr>
            <a:lvl5pPr marL="20574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方正兰亭黑_GBK" pitchFamily="2" charset="-122"/>
                <a:ea typeface="方正兰亭黑_GBK"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方正兰亭黑_GBK" pitchFamily="2" charset="-122"/>
                <a:ea typeface="方正兰亭黑_GBK"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方正兰亭黑_GBK" pitchFamily="2" charset="-122"/>
                <a:ea typeface="方正兰亭黑_GBK"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方正兰亭黑_GBK" pitchFamily="2" charset="-122"/>
                <a:ea typeface="方正兰亭黑_GBK" pitchFamily="2" charset="-122"/>
                <a:sym typeface="Calibri" panose="020F0502020204030204" pitchFamily="34" charset="0"/>
              </a:defRPr>
            </a:lvl9pPr>
          </a:lstStyle>
          <a:p>
            <a:pPr algn="ctr">
              <a:buNone/>
            </a:pPr>
            <a:r>
              <a:rPr lang="en-US" altLang="zh-CN" sz="1200" dirty="0">
                <a:solidFill>
                  <a:schemeClr val="bg1"/>
                </a:solidFill>
              </a:rPr>
              <a:t>HTTP/RESTful API</a:t>
            </a:r>
            <a:br>
              <a:rPr lang="zh-CN" altLang="en-US" sz="1200" dirty="0">
                <a:solidFill>
                  <a:schemeClr val="bg1"/>
                </a:solidFill>
              </a:rPr>
            </a:br>
            <a:r>
              <a:rPr lang="zh-CN" altLang="en-US" sz="1200" dirty="0">
                <a:solidFill>
                  <a:schemeClr val="bg1"/>
                </a:solidFill>
              </a:rPr>
              <a:t>管理接口</a:t>
            </a:r>
            <a:r>
              <a:rPr lang="en-US" altLang="zh-CN" sz="1200" dirty="0">
                <a:solidFill>
                  <a:schemeClr val="bg1"/>
                </a:solidFill>
              </a:rPr>
              <a:t>/</a:t>
            </a:r>
            <a:r>
              <a:rPr lang="zh-CN" altLang="en-US" sz="1200" dirty="0">
                <a:solidFill>
                  <a:schemeClr val="bg1"/>
                </a:solidFill>
              </a:rPr>
              <a:t>话单推送</a:t>
            </a:r>
          </a:p>
        </p:txBody>
      </p:sp>
      <p:sp>
        <p:nvSpPr>
          <p:cNvPr id="20" name="六边形 39">
            <a:extLst>
              <a:ext uri="{FF2B5EF4-FFF2-40B4-BE49-F238E27FC236}">
                <a16:creationId xmlns:a16="http://schemas.microsoft.com/office/drawing/2014/main" id="{E7A11027-AFB5-46BF-AD43-6D89F81858D4}"/>
              </a:ext>
            </a:extLst>
          </p:cNvPr>
          <p:cNvSpPr>
            <a:spLocks noChangeArrowheads="1"/>
          </p:cNvSpPr>
          <p:nvPr/>
        </p:nvSpPr>
        <p:spPr bwMode="auto">
          <a:xfrm>
            <a:off x="4493443" y="1849947"/>
            <a:ext cx="2057646" cy="696634"/>
          </a:xfrm>
          <a:prstGeom prst="hexagon">
            <a:avLst>
              <a:gd name="adj" fmla="val 25010"/>
              <a:gd name="vf" fmla="val 115470"/>
            </a:avLst>
          </a:prstGeom>
          <a:gradFill>
            <a:gsLst>
              <a:gs pos="0">
                <a:srgbClr val="6D3AAF"/>
              </a:gs>
              <a:gs pos="30000">
                <a:srgbClr val="1A128F">
                  <a:alpha val="58000"/>
                </a:srgbClr>
              </a:gs>
              <a:gs pos="60000">
                <a:srgbClr val="256AAE"/>
              </a:gs>
              <a:gs pos="84000">
                <a:srgbClr val="95AEB8">
                  <a:alpha val="78000"/>
                </a:srgbClr>
              </a:gs>
              <a:gs pos="100000">
                <a:schemeClr val="accent1">
                  <a:lumMod val="30000"/>
                  <a:lumOff val="70000"/>
                  <a:alpha val="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vertOverflow="overflow" horzOverflow="overflow" vert="horz" wrap="square" lIns="91440" tIns="45720" rIns="91440" bIns="45720" numCol="1" spcCol="0" rtlCol="0" fromWordArt="0" anchor="ctr" anchorCtr="0" forceAA="0" compatLnSpc="1">
            <a:noAutofit/>
          </a:bodyP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anose="020F0502020204030204"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anose="020F0502020204030204"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anose="020F0502020204030204" pitchFamily="34" charset="0"/>
              </a:defRPr>
            </a:lvl3pPr>
            <a:lvl4pPr marL="16002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anose="020F0502020204030204" pitchFamily="34" charset="0"/>
              </a:defRPr>
            </a:lvl4pPr>
            <a:lvl5pPr marL="20574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方正兰亭黑_GBK" pitchFamily="2" charset="-122"/>
                <a:ea typeface="方正兰亭黑_GBK"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方正兰亭黑_GBK" pitchFamily="2" charset="-122"/>
                <a:ea typeface="方正兰亭黑_GBK"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方正兰亭黑_GBK" pitchFamily="2" charset="-122"/>
                <a:ea typeface="方正兰亭黑_GBK"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方正兰亭黑_GBK" pitchFamily="2" charset="-122"/>
                <a:ea typeface="方正兰亭黑_GBK" pitchFamily="2" charset="-122"/>
                <a:sym typeface="Calibri" panose="020F0502020204030204" pitchFamily="34" charset="0"/>
              </a:defRPr>
            </a:lvl9pPr>
          </a:lstStyle>
          <a:p>
            <a:pPr algn="ctr">
              <a:buNone/>
            </a:pPr>
            <a:r>
              <a:rPr lang="en-US" altLang="zh-CN" sz="1200" dirty="0">
                <a:solidFill>
                  <a:schemeClr val="bg1"/>
                </a:solidFill>
              </a:rPr>
              <a:t>WEB Portal</a:t>
            </a:r>
            <a:br>
              <a:rPr lang="zh-CN" altLang="en-US" sz="1200" dirty="0">
                <a:solidFill>
                  <a:schemeClr val="bg1"/>
                </a:solidFill>
              </a:rPr>
            </a:br>
            <a:r>
              <a:rPr lang="zh-CN" altLang="en-US" sz="1200" dirty="0">
                <a:solidFill>
                  <a:schemeClr val="bg1"/>
                </a:solidFill>
              </a:rPr>
              <a:t>企业自助及管理后台</a:t>
            </a:r>
          </a:p>
        </p:txBody>
      </p:sp>
      <p:sp>
        <p:nvSpPr>
          <p:cNvPr id="21" name="六边形 39">
            <a:extLst>
              <a:ext uri="{FF2B5EF4-FFF2-40B4-BE49-F238E27FC236}">
                <a16:creationId xmlns:a16="http://schemas.microsoft.com/office/drawing/2014/main" id="{5E364D5D-F3F6-45ED-8785-EEF46641A83C}"/>
              </a:ext>
            </a:extLst>
          </p:cNvPr>
          <p:cNvSpPr>
            <a:spLocks noChangeArrowheads="1"/>
          </p:cNvSpPr>
          <p:nvPr/>
        </p:nvSpPr>
        <p:spPr bwMode="auto">
          <a:xfrm>
            <a:off x="530254" y="3446304"/>
            <a:ext cx="1887795" cy="696634"/>
          </a:xfrm>
          <a:prstGeom prst="hexagon">
            <a:avLst>
              <a:gd name="adj" fmla="val 25010"/>
              <a:gd name="vf" fmla="val 115470"/>
            </a:avLst>
          </a:prstGeom>
          <a:gradFill>
            <a:gsLst>
              <a:gs pos="0">
                <a:srgbClr val="6D3AAF"/>
              </a:gs>
              <a:gs pos="30000">
                <a:srgbClr val="1A128F">
                  <a:alpha val="58000"/>
                </a:srgbClr>
              </a:gs>
              <a:gs pos="60000">
                <a:srgbClr val="256AAE"/>
              </a:gs>
              <a:gs pos="84000">
                <a:srgbClr val="95AEB8">
                  <a:alpha val="78000"/>
                </a:srgbClr>
              </a:gs>
              <a:gs pos="100000">
                <a:schemeClr val="accent1">
                  <a:lumMod val="30000"/>
                  <a:lumOff val="70000"/>
                  <a:alpha val="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vertOverflow="overflow" horzOverflow="overflow" vert="horz" wrap="square" lIns="91440" tIns="45720" rIns="91440" bIns="45720" numCol="1" spcCol="0" rtlCol="0" fromWordArt="0" anchor="ctr" anchorCtr="0" forceAA="0" compatLnSpc="1">
            <a:noAutofit/>
          </a:bodyP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anose="020F0502020204030204"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anose="020F0502020204030204"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anose="020F0502020204030204" pitchFamily="34" charset="0"/>
              </a:defRPr>
            </a:lvl3pPr>
            <a:lvl4pPr marL="16002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anose="020F0502020204030204" pitchFamily="34" charset="0"/>
              </a:defRPr>
            </a:lvl4pPr>
            <a:lvl5pPr marL="20574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方正兰亭黑_GBK" pitchFamily="2" charset="-122"/>
                <a:ea typeface="方正兰亭黑_GBK"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方正兰亭黑_GBK" pitchFamily="2" charset="-122"/>
                <a:ea typeface="方正兰亭黑_GBK"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方正兰亭黑_GBK" pitchFamily="2" charset="-122"/>
                <a:ea typeface="方正兰亭黑_GBK"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方正兰亭黑_GBK" pitchFamily="2" charset="-122"/>
                <a:ea typeface="方正兰亭黑_GBK" pitchFamily="2" charset="-122"/>
                <a:sym typeface="Calibri" panose="020F0502020204030204" pitchFamily="34" charset="0"/>
              </a:defRPr>
            </a:lvl9pPr>
          </a:lstStyle>
          <a:p>
            <a:pPr algn="ctr">
              <a:buNone/>
            </a:pPr>
            <a:r>
              <a:rPr lang="en-US" altLang="zh-CN" sz="1200" dirty="0">
                <a:solidFill>
                  <a:schemeClr val="bg1"/>
                </a:solidFill>
              </a:rPr>
              <a:t>CTI</a:t>
            </a:r>
            <a:r>
              <a:rPr lang="zh-CN" altLang="en-US" sz="1200" dirty="0">
                <a:solidFill>
                  <a:schemeClr val="bg1"/>
                </a:solidFill>
              </a:rPr>
              <a:t>策略中心</a:t>
            </a:r>
          </a:p>
        </p:txBody>
      </p:sp>
      <p:sp>
        <p:nvSpPr>
          <p:cNvPr id="22" name="六边形 39">
            <a:extLst>
              <a:ext uri="{FF2B5EF4-FFF2-40B4-BE49-F238E27FC236}">
                <a16:creationId xmlns:a16="http://schemas.microsoft.com/office/drawing/2014/main" id="{ACB63149-45F8-4AA2-9D3E-A4BD669F7162}"/>
              </a:ext>
            </a:extLst>
          </p:cNvPr>
          <p:cNvSpPr>
            <a:spLocks noChangeArrowheads="1"/>
          </p:cNvSpPr>
          <p:nvPr/>
        </p:nvSpPr>
        <p:spPr bwMode="auto">
          <a:xfrm>
            <a:off x="2418049" y="3434930"/>
            <a:ext cx="1952648" cy="696634"/>
          </a:xfrm>
          <a:prstGeom prst="hexagon">
            <a:avLst>
              <a:gd name="adj" fmla="val 25010"/>
              <a:gd name="vf" fmla="val 115470"/>
            </a:avLst>
          </a:prstGeom>
          <a:gradFill>
            <a:gsLst>
              <a:gs pos="0">
                <a:srgbClr val="6D3AAF"/>
              </a:gs>
              <a:gs pos="30000">
                <a:srgbClr val="1A128F">
                  <a:alpha val="58000"/>
                </a:srgbClr>
              </a:gs>
              <a:gs pos="60000">
                <a:srgbClr val="256AAE"/>
              </a:gs>
              <a:gs pos="84000">
                <a:srgbClr val="95AEB8">
                  <a:alpha val="78000"/>
                </a:srgbClr>
              </a:gs>
              <a:gs pos="100000">
                <a:schemeClr val="accent1">
                  <a:lumMod val="30000"/>
                  <a:lumOff val="70000"/>
                  <a:alpha val="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vertOverflow="overflow" horzOverflow="overflow" vert="horz" wrap="square" lIns="91440" tIns="45720" rIns="91440" bIns="45720" numCol="1" spcCol="0" rtlCol="0" fromWordArt="0" anchor="ctr" anchorCtr="0" forceAA="0" compatLnSpc="1">
            <a:noAutofit/>
          </a:bodyP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anose="020F0502020204030204"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anose="020F0502020204030204"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anose="020F0502020204030204" pitchFamily="34" charset="0"/>
              </a:defRPr>
            </a:lvl3pPr>
            <a:lvl4pPr marL="16002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anose="020F0502020204030204" pitchFamily="34" charset="0"/>
              </a:defRPr>
            </a:lvl4pPr>
            <a:lvl5pPr marL="20574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方正兰亭黑_GBK" pitchFamily="2" charset="-122"/>
                <a:ea typeface="方正兰亭黑_GBK"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方正兰亭黑_GBK" pitchFamily="2" charset="-122"/>
                <a:ea typeface="方正兰亭黑_GBK"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方正兰亭黑_GBK" pitchFamily="2" charset="-122"/>
                <a:ea typeface="方正兰亭黑_GBK"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方正兰亭黑_GBK" pitchFamily="2" charset="-122"/>
                <a:ea typeface="方正兰亭黑_GBK" pitchFamily="2" charset="-122"/>
                <a:sym typeface="Calibri" panose="020F0502020204030204" pitchFamily="34" charset="0"/>
              </a:defRPr>
            </a:lvl9pPr>
          </a:lstStyle>
          <a:p>
            <a:pPr algn="ctr">
              <a:buNone/>
            </a:pPr>
            <a:r>
              <a:rPr lang="en-US" altLang="zh-CN" sz="1200" dirty="0">
                <a:solidFill>
                  <a:schemeClr val="bg1"/>
                </a:solidFill>
              </a:rPr>
              <a:t>ACD</a:t>
            </a:r>
            <a:r>
              <a:rPr lang="zh-CN" altLang="en-US" sz="1200" dirty="0">
                <a:solidFill>
                  <a:schemeClr val="bg1"/>
                </a:solidFill>
              </a:rPr>
              <a:t>排队机制</a:t>
            </a:r>
          </a:p>
        </p:txBody>
      </p:sp>
      <p:sp>
        <p:nvSpPr>
          <p:cNvPr id="23" name="六边形 39">
            <a:extLst>
              <a:ext uri="{FF2B5EF4-FFF2-40B4-BE49-F238E27FC236}">
                <a16:creationId xmlns:a16="http://schemas.microsoft.com/office/drawing/2014/main" id="{ED4D7CCB-547C-4251-A347-C9E6CE2ACE09}"/>
              </a:ext>
            </a:extLst>
          </p:cNvPr>
          <p:cNvSpPr>
            <a:spLocks noChangeArrowheads="1"/>
          </p:cNvSpPr>
          <p:nvPr/>
        </p:nvSpPr>
        <p:spPr bwMode="auto">
          <a:xfrm>
            <a:off x="4352141" y="3424032"/>
            <a:ext cx="2340249" cy="696634"/>
          </a:xfrm>
          <a:prstGeom prst="hexagon">
            <a:avLst>
              <a:gd name="adj" fmla="val 25010"/>
              <a:gd name="vf" fmla="val 115470"/>
            </a:avLst>
          </a:prstGeom>
          <a:gradFill>
            <a:gsLst>
              <a:gs pos="0">
                <a:srgbClr val="6D3AAF"/>
              </a:gs>
              <a:gs pos="30000">
                <a:srgbClr val="1A128F">
                  <a:alpha val="58000"/>
                </a:srgbClr>
              </a:gs>
              <a:gs pos="60000">
                <a:srgbClr val="256AAE"/>
              </a:gs>
              <a:gs pos="84000">
                <a:srgbClr val="95AEB8">
                  <a:alpha val="78000"/>
                </a:srgbClr>
              </a:gs>
              <a:gs pos="100000">
                <a:schemeClr val="accent1">
                  <a:lumMod val="30000"/>
                  <a:lumOff val="70000"/>
                  <a:alpha val="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vertOverflow="overflow" horzOverflow="overflow" vert="horz" wrap="square" lIns="91440" tIns="45720" rIns="91440" bIns="45720" numCol="1" spcCol="0" rtlCol="0" fromWordArt="0" anchor="ctr" anchorCtr="0" forceAA="0" compatLnSpc="1">
            <a:noAutofit/>
          </a:bodyP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anose="020F0502020204030204"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anose="020F0502020204030204"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anose="020F0502020204030204" pitchFamily="34" charset="0"/>
              </a:defRPr>
            </a:lvl3pPr>
            <a:lvl4pPr marL="16002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anose="020F0502020204030204" pitchFamily="34" charset="0"/>
              </a:defRPr>
            </a:lvl4pPr>
            <a:lvl5pPr marL="20574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方正兰亭黑_GBK" pitchFamily="2" charset="-122"/>
                <a:ea typeface="方正兰亭黑_GBK"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方正兰亭黑_GBK" pitchFamily="2" charset="-122"/>
                <a:ea typeface="方正兰亭黑_GBK"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方正兰亭黑_GBK" pitchFamily="2" charset="-122"/>
                <a:ea typeface="方正兰亭黑_GBK"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方正兰亭黑_GBK" pitchFamily="2" charset="-122"/>
                <a:ea typeface="方正兰亭黑_GBK" pitchFamily="2" charset="-122"/>
                <a:sym typeface="Calibri" panose="020F0502020204030204" pitchFamily="34" charset="0"/>
              </a:defRPr>
            </a:lvl9pPr>
          </a:lstStyle>
          <a:p>
            <a:pPr algn="ctr">
              <a:buNone/>
            </a:pPr>
            <a:r>
              <a:rPr lang="en-US" altLang="zh-CN" sz="1200" dirty="0">
                <a:solidFill>
                  <a:schemeClr val="bg1"/>
                </a:solidFill>
              </a:rPr>
              <a:t>RabbitMQ/</a:t>
            </a:r>
            <a:r>
              <a:rPr lang="en-US" altLang="zh-CN" sz="1200" dirty="0" err="1">
                <a:solidFill>
                  <a:schemeClr val="bg1"/>
                </a:solidFill>
              </a:rPr>
              <a:t>CCHander</a:t>
            </a:r>
            <a:br>
              <a:rPr lang="zh-CN" altLang="en-US" sz="1200" dirty="0">
                <a:solidFill>
                  <a:schemeClr val="bg1"/>
                </a:solidFill>
              </a:rPr>
            </a:br>
            <a:r>
              <a:rPr lang="zh-CN" altLang="en-US" sz="1200" dirty="0">
                <a:solidFill>
                  <a:schemeClr val="bg1"/>
                </a:solidFill>
              </a:rPr>
              <a:t>话单处理</a:t>
            </a:r>
          </a:p>
        </p:txBody>
      </p:sp>
      <p:sp>
        <p:nvSpPr>
          <p:cNvPr id="24" name="六边形 39">
            <a:extLst>
              <a:ext uri="{FF2B5EF4-FFF2-40B4-BE49-F238E27FC236}">
                <a16:creationId xmlns:a16="http://schemas.microsoft.com/office/drawing/2014/main" id="{8530F4A1-5A8B-4434-A692-5948C4B878E6}"/>
              </a:ext>
            </a:extLst>
          </p:cNvPr>
          <p:cNvSpPr>
            <a:spLocks noChangeArrowheads="1"/>
          </p:cNvSpPr>
          <p:nvPr/>
        </p:nvSpPr>
        <p:spPr bwMode="auto">
          <a:xfrm>
            <a:off x="577607" y="4929251"/>
            <a:ext cx="1178108" cy="1317404"/>
          </a:xfrm>
          <a:prstGeom prst="hexagon">
            <a:avLst>
              <a:gd name="adj" fmla="val 25010"/>
              <a:gd name="vf" fmla="val 115470"/>
            </a:avLst>
          </a:prstGeom>
          <a:gradFill>
            <a:gsLst>
              <a:gs pos="0">
                <a:srgbClr val="6D3AAF"/>
              </a:gs>
              <a:gs pos="30000">
                <a:srgbClr val="1A128F">
                  <a:alpha val="58000"/>
                </a:srgbClr>
              </a:gs>
              <a:gs pos="60000">
                <a:srgbClr val="256AAE"/>
              </a:gs>
              <a:gs pos="84000">
                <a:srgbClr val="95AEB8">
                  <a:alpha val="78000"/>
                </a:srgbClr>
              </a:gs>
              <a:gs pos="100000">
                <a:schemeClr val="accent1">
                  <a:lumMod val="30000"/>
                  <a:lumOff val="70000"/>
                  <a:alpha val="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vertOverflow="overflow" horzOverflow="overflow" vert="horz" wrap="square" lIns="91440" tIns="45720" rIns="91440" bIns="45720" numCol="1" spcCol="0" rtlCol="0" fromWordArt="0" anchor="ctr" anchorCtr="0" forceAA="0" compatLnSpc="1">
            <a:noAutofit/>
          </a:bodyP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anose="020F0502020204030204"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anose="020F0502020204030204"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anose="020F0502020204030204" pitchFamily="34" charset="0"/>
              </a:defRPr>
            </a:lvl3pPr>
            <a:lvl4pPr marL="16002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anose="020F0502020204030204" pitchFamily="34" charset="0"/>
              </a:defRPr>
            </a:lvl4pPr>
            <a:lvl5pPr marL="20574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方正兰亭黑_GBK" pitchFamily="2" charset="-122"/>
                <a:ea typeface="方正兰亭黑_GBK"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方正兰亭黑_GBK" pitchFamily="2" charset="-122"/>
                <a:ea typeface="方正兰亭黑_GBK"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方正兰亭黑_GBK" pitchFamily="2" charset="-122"/>
                <a:ea typeface="方正兰亭黑_GBK"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方正兰亭黑_GBK" pitchFamily="2" charset="-122"/>
                <a:ea typeface="方正兰亭黑_GBK" pitchFamily="2" charset="-122"/>
                <a:sym typeface="Calibri" panose="020F0502020204030204" pitchFamily="34" charset="0"/>
              </a:defRPr>
            </a:lvl9pPr>
          </a:lstStyle>
          <a:p>
            <a:pPr algn="ctr">
              <a:buNone/>
            </a:pPr>
            <a:r>
              <a:rPr lang="en-US" altLang="zh-CN" sz="1200" dirty="0">
                <a:solidFill>
                  <a:schemeClr val="bg1"/>
                </a:solidFill>
              </a:rPr>
              <a:t>Policy</a:t>
            </a:r>
            <a:br>
              <a:rPr lang="zh-CN" altLang="en-US" sz="1200" dirty="0">
                <a:solidFill>
                  <a:schemeClr val="bg1"/>
                </a:solidFill>
              </a:rPr>
            </a:br>
            <a:r>
              <a:rPr lang="zh-CN" altLang="en-US" sz="1200" dirty="0">
                <a:solidFill>
                  <a:schemeClr val="bg1"/>
                </a:solidFill>
              </a:rPr>
              <a:t>呼叫控制</a:t>
            </a:r>
          </a:p>
        </p:txBody>
      </p:sp>
      <p:sp>
        <p:nvSpPr>
          <p:cNvPr id="25" name="六边形 39">
            <a:extLst>
              <a:ext uri="{FF2B5EF4-FFF2-40B4-BE49-F238E27FC236}">
                <a16:creationId xmlns:a16="http://schemas.microsoft.com/office/drawing/2014/main" id="{E72A0A59-570E-43FB-B748-E20A8200FF9D}"/>
              </a:ext>
            </a:extLst>
          </p:cNvPr>
          <p:cNvSpPr>
            <a:spLocks noChangeArrowheads="1"/>
          </p:cNvSpPr>
          <p:nvPr/>
        </p:nvSpPr>
        <p:spPr bwMode="auto">
          <a:xfrm>
            <a:off x="1526402" y="4929251"/>
            <a:ext cx="1178108" cy="1317404"/>
          </a:xfrm>
          <a:prstGeom prst="hexagon">
            <a:avLst>
              <a:gd name="adj" fmla="val 25010"/>
              <a:gd name="vf" fmla="val 115470"/>
            </a:avLst>
          </a:prstGeom>
          <a:gradFill>
            <a:gsLst>
              <a:gs pos="0">
                <a:srgbClr val="6D3AAF"/>
              </a:gs>
              <a:gs pos="30000">
                <a:srgbClr val="1A128F">
                  <a:alpha val="58000"/>
                </a:srgbClr>
              </a:gs>
              <a:gs pos="60000">
                <a:srgbClr val="256AAE"/>
              </a:gs>
              <a:gs pos="84000">
                <a:srgbClr val="95AEB8">
                  <a:alpha val="78000"/>
                </a:srgbClr>
              </a:gs>
              <a:gs pos="100000">
                <a:schemeClr val="accent1">
                  <a:lumMod val="30000"/>
                  <a:lumOff val="70000"/>
                  <a:alpha val="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vertOverflow="overflow" horzOverflow="overflow" vert="horz" wrap="square" lIns="91440" tIns="45720" rIns="91440" bIns="45720" numCol="1" spcCol="0" rtlCol="0" fromWordArt="0" anchor="ctr" anchorCtr="0" forceAA="0" compatLnSpc="1">
            <a:noAutofit/>
          </a:bodyP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anose="020F0502020204030204"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anose="020F0502020204030204"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anose="020F0502020204030204" pitchFamily="34" charset="0"/>
              </a:defRPr>
            </a:lvl3pPr>
            <a:lvl4pPr marL="16002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anose="020F0502020204030204" pitchFamily="34" charset="0"/>
              </a:defRPr>
            </a:lvl4pPr>
            <a:lvl5pPr marL="20574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方正兰亭黑_GBK" pitchFamily="2" charset="-122"/>
                <a:ea typeface="方正兰亭黑_GBK"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方正兰亭黑_GBK" pitchFamily="2" charset="-122"/>
                <a:ea typeface="方正兰亭黑_GBK"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方正兰亭黑_GBK" pitchFamily="2" charset="-122"/>
                <a:ea typeface="方正兰亭黑_GBK"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方正兰亭黑_GBK" pitchFamily="2" charset="-122"/>
                <a:ea typeface="方正兰亭黑_GBK" pitchFamily="2" charset="-122"/>
                <a:sym typeface="Calibri" panose="020F0502020204030204" pitchFamily="34" charset="0"/>
              </a:defRPr>
            </a:lvl9pPr>
          </a:lstStyle>
          <a:p>
            <a:pPr algn="ctr">
              <a:buNone/>
            </a:pPr>
            <a:r>
              <a:rPr lang="en-US" altLang="zh-CN" sz="1200" dirty="0">
                <a:solidFill>
                  <a:schemeClr val="bg1"/>
                </a:solidFill>
              </a:rPr>
              <a:t>Proxy</a:t>
            </a:r>
            <a:br>
              <a:rPr lang="zh-CN" altLang="en-US" sz="1200" dirty="0">
                <a:solidFill>
                  <a:schemeClr val="bg1"/>
                </a:solidFill>
              </a:rPr>
            </a:br>
            <a:r>
              <a:rPr lang="zh-CN" altLang="en-US" sz="1200" dirty="0">
                <a:solidFill>
                  <a:schemeClr val="bg1"/>
                </a:solidFill>
              </a:rPr>
              <a:t>注册代理</a:t>
            </a:r>
          </a:p>
        </p:txBody>
      </p:sp>
      <p:sp>
        <p:nvSpPr>
          <p:cNvPr id="26" name="六边形 39">
            <a:extLst>
              <a:ext uri="{FF2B5EF4-FFF2-40B4-BE49-F238E27FC236}">
                <a16:creationId xmlns:a16="http://schemas.microsoft.com/office/drawing/2014/main" id="{36B94B2A-748F-4C69-9AAA-165E959C1076}"/>
              </a:ext>
            </a:extLst>
          </p:cNvPr>
          <p:cNvSpPr>
            <a:spLocks noChangeArrowheads="1"/>
          </p:cNvSpPr>
          <p:nvPr/>
        </p:nvSpPr>
        <p:spPr bwMode="auto">
          <a:xfrm>
            <a:off x="2524169" y="4920042"/>
            <a:ext cx="1523683" cy="1317405"/>
          </a:xfrm>
          <a:prstGeom prst="hexagon">
            <a:avLst>
              <a:gd name="adj" fmla="val 25010"/>
              <a:gd name="vf" fmla="val 115470"/>
            </a:avLst>
          </a:prstGeom>
          <a:gradFill>
            <a:gsLst>
              <a:gs pos="0">
                <a:srgbClr val="6D3AAF"/>
              </a:gs>
              <a:gs pos="30000">
                <a:srgbClr val="1A128F">
                  <a:alpha val="58000"/>
                </a:srgbClr>
              </a:gs>
              <a:gs pos="60000">
                <a:srgbClr val="256AAE"/>
              </a:gs>
              <a:gs pos="84000">
                <a:srgbClr val="95AEB8">
                  <a:alpha val="78000"/>
                </a:srgbClr>
              </a:gs>
              <a:gs pos="100000">
                <a:schemeClr val="accent1">
                  <a:lumMod val="30000"/>
                  <a:lumOff val="70000"/>
                  <a:alpha val="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vertOverflow="overflow" horzOverflow="overflow" vert="horz" wrap="square" lIns="91440" tIns="45720" rIns="91440" bIns="45720" numCol="1" spcCol="0" rtlCol="0" fromWordArt="0" anchor="ctr" anchorCtr="0" forceAA="0" compatLnSpc="1">
            <a:noAutofit/>
          </a:bodyP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anose="020F0502020204030204"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anose="020F0502020204030204"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anose="020F0502020204030204" pitchFamily="34" charset="0"/>
              </a:defRPr>
            </a:lvl3pPr>
            <a:lvl4pPr marL="16002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anose="020F0502020204030204" pitchFamily="34" charset="0"/>
              </a:defRPr>
            </a:lvl4pPr>
            <a:lvl5pPr marL="20574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方正兰亭黑_GBK" pitchFamily="2" charset="-122"/>
                <a:ea typeface="方正兰亭黑_GBK"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方正兰亭黑_GBK" pitchFamily="2" charset="-122"/>
                <a:ea typeface="方正兰亭黑_GBK"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方正兰亭黑_GBK" pitchFamily="2" charset="-122"/>
                <a:ea typeface="方正兰亭黑_GBK"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方正兰亭黑_GBK" pitchFamily="2" charset="-122"/>
                <a:ea typeface="方正兰亭黑_GBK" pitchFamily="2" charset="-122"/>
                <a:sym typeface="Calibri" panose="020F0502020204030204" pitchFamily="34" charset="0"/>
              </a:defRPr>
            </a:lvl9pPr>
          </a:lstStyle>
          <a:p>
            <a:pPr algn="ctr">
              <a:buNone/>
            </a:pPr>
            <a:r>
              <a:rPr lang="en-US" altLang="zh-CN" sz="1200" dirty="0">
                <a:solidFill>
                  <a:schemeClr val="bg1"/>
                </a:solidFill>
              </a:rPr>
              <a:t>AAA Radius</a:t>
            </a:r>
            <a:br>
              <a:rPr lang="zh-CN" altLang="en-US" sz="1200" dirty="0">
                <a:solidFill>
                  <a:schemeClr val="bg1"/>
                </a:solidFill>
              </a:rPr>
            </a:br>
            <a:r>
              <a:rPr lang="zh-CN" altLang="en-US" sz="1200" dirty="0">
                <a:solidFill>
                  <a:schemeClr val="bg1"/>
                </a:solidFill>
              </a:rPr>
              <a:t>计费</a:t>
            </a:r>
          </a:p>
        </p:txBody>
      </p:sp>
      <p:sp>
        <p:nvSpPr>
          <p:cNvPr id="28" name="六边形 39">
            <a:extLst>
              <a:ext uri="{FF2B5EF4-FFF2-40B4-BE49-F238E27FC236}">
                <a16:creationId xmlns:a16="http://schemas.microsoft.com/office/drawing/2014/main" id="{120FBFFC-45A9-4115-B1D5-D25AB2C254DE}"/>
              </a:ext>
            </a:extLst>
          </p:cNvPr>
          <p:cNvSpPr>
            <a:spLocks noChangeArrowheads="1"/>
          </p:cNvSpPr>
          <p:nvPr/>
        </p:nvSpPr>
        <p:spPr bwMode="auto">
          <a:xfrm>
            <a:off x="4015646" y="4873085"/>
            <a:ext cx="2676744" cy="1401417"/>
          </a:xfrm>
          <a:prstGeom prst="hexagon">
            <a:avLst>
              <a:gd name="adj" fmla="val 25010"/>
              <a:gd name="vf" fmla="val 115470"/>
            </a:avLst>
          </a:prstGeom>
          <a:gradFill>
            <a:gsLst>
              <a:gs pos="0">
                <a:srgbClr val="6D3AAF"/>
              </a:gs>
              <a:gs pos="30000">
                <a:srgbClr val="1A128F">
                  <a:alpha val="58000"/>
                </a:srgbClr>
              </a:gs>
              <a:gs pos="60000">
                <a:srgbClr val="256AAE"/>
              </a:gs>
              <a:gs pos="84000">
                <a:srgbClr val="95AEB8">
                  <a:alpha val="78000"/>
                </a:srgbClr>
              </a:gs>
              <a:gs pos="100000">
                <a:schemeClr val="accent1">
                  <a:lumMod val="30000"/>
                  <a:lumOff val="70000"/>
                  <a:alpha val="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vertOverflow="overflow" horzOverflow="overflow" vert="horz" wrap="square" lIns="91440" tIns="45720" rIns="91440" bIns="45720" numCol="1" spcCol="0" rtlCol="0" fromWordArt="0" anchor="ctr" anchorCtr="0" forceAA="0" compatLnSpc="1">
            <a:noAutofit/>
          </a:bodyP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anose="020F0502020204030204"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anose="020F0502020204030204"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anose="020F0502020204030204" pitchFamily="34" charset="0"/>
              </a:defRPr>
            </a:lvl3pPr>
            <a:lvl4pPr marL="16002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anose="020F0502020204030204" pitchFamily="34" charset="0"/>
              </a:defRPr>
            </a:lvl4pPr>
            <a:lvl5pPr marL="20574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方正兰亭黑_GBK" pitchFamily="2" charset="-122"/>
                <a:ea typeface="方正兰亭黑_GBK"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方正兰亭黑_GBK" pitchFamily="2" charset="-122"/>
                <a:ea typeface="方正兰亭黑_GBK"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方正兰亭黑_GBK" pitchFamily="2" charset="-122"/>
                <a:ea typeface="方正兰亭黑_GBK"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方正兰亭黑_GBK" pitchFamily="2" charset="-122"/>
                <a:ea typeface="方正兰亭黑_GBK" pitchFamily="2" charset="-122"/>
                <a:sym typeface="Calibri" panose="020F0502020204030204" pitchFamily="34" charset="0"/>
              </a:defRPr>
            </a:lvl9pPr>
          </a:lstStyle>
          <a:p>
            <a:pPr algn="ctr">
              <a:buNone/>
            </a:pPr>
            <a:r>
              <a:rPr lang="en-US" altLang="zh-CN" sz="1200" dirty="0">
                <a:solidFill>
                  <a:schemeClr val="bg1"/>
                </a:solidFill>
              </a:rPr>
              <a:t>IVR/Conference/Centrex</a:t>
            </a:r>
          </a:p>
          <a:p>
            <a:pPr algn="ctr">
              <a:buNone/>
            </a:pPr>
            <a:endParaRPr lang="en-US" altLang="zh-CN" sz="1200" dirty="0">
              <a:solidFill>
                <a:schemeClr val="bg1"/>
              </a:solidFill>
            </a:endParaRPr>
          </a:p>
          <a:p>
            <a:pPr algn="ctr">
              <a:buNone/>
            </a:pPr>
            <a:endParaRPr lang="en-US" altLang="zh-CN" sz="1200" dirty="0">
              <a:solidFill>
                <a:schemeClr val="bg1"/>
              </a:solidFill>
            </a:endParaRPr>
          </a:p>
          <a:p>
            <a:pPr algn="ctr">
              <a:buNone/>
            </a:pPr>
            <a:endParaRPr lang="en-US" altLang="zh-CN" sz="1200" dirty="0">
              <a:solidFill>
                <a:schemeClr val="bg1"/>
              </a:solidFill>
            </a:endParaRPr>
          </a:p>
        </p:txBody>
      </p:sp>
      <p:sp>
        <p:nvSpPr>
          <p:cNvPr id="31" name="矩形 30">
            <a:extLst>
              <a:ext uri="{FF2B5EF4-FFF2-40B4-BE49-F238E27FC236}">
                <a16:creationId xmlns:a16="http://schemas.microsoft.com/office/drawing/2014/main" id="{FC92E4F4-4FE2-49DB-A627-71E32E1D7C25}"/>
              </a:ext>
            </a:extLst>
          </p:cNvPr>
          <p:cNvSpPr/>
          <p:nvPr/>
        </p:nvSpPr>
        <p:spPr>
          <a:xfrm>
            <a:off x="4644641" y="5269352"/>
            <a:ext cx="1384905" cy="269992"/>
          </a:xfrm>
          <a:prstGeom prst="rect">
            <a:avLst/>
          </a:prstGeom>
          <a:gradFill>
            <a:gsLst>
              <a:gs pos="0">
                <a:srgbClr val="6D3AAF"/>
              </a:gs>
              <a:gs pos="30000">
                <a:srgbClr val="1A128F">
                  <a:alpha val="58000"/>
                </a:srgbClr>
              </a:gs>
              <a:gs pos="60000">
                <a:srgbClr val="256AAE"/>
              </a:gs>
              <a:gs pos="84000">
                <a:srgbClr val="95AEB8">
                  <a:alpha val="78000"/>
                </a:srgbClr>
              </a:gs>
              <a:gs pos="100000">
                <a:schemeClr val="accent1">
                  <a:lumMod val="30000"/>
                  <a:lumOff val="70000"/>
                  <a:alpha val="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vertOverflow="overflow" horzOverflow="overflow" vert="horz" wrap="square" lIns="91440" tIns="45720" rIns="91440" bIns="45720" numCol="1" spcCol="0" rtlCol="0" fromWordArt="0" anchor="ctr" anchorCtr="0" forceAA="0" compatLnSpc="1">
            <a:noAutofit/>
          </a:bodyPr>
          <a:lstStyle/>
          <a:p>
            <a:pPr algn="ctr" eaLnBrk="0" hangingPunct="0">
              <a:lnSpc>
                <a:spcPct val="90000"/>
              </a:lnSpc>
              <a:spcBef>
                <a:spcPts val="1000"/>
              </a:spcBef>
            </a:pPr>
            <a:r>
              <a:rPr lang="en-US" altLang="zh-CN" sz="1200" dirty="0">
                <a:solidFill>
                  <a:schemeClr val="bg1"/>
                </a:solidFill>
                <a:ea typeface="方正兰亭黑_GBK" pitchFamily="2" charset="-122"/>
              </a:rPr>
              <a:t>Media Server</a:t>
            </a:r>
            <a:endParaRPr lang="zh-CN" altLang="en-US" sz="1200" dirty="0">
              <a:solidFill>
                <a:schemeClr val="bg1"/>
              </a:solidFill>
              <a:ea typeface="方正兰亭黑_GBK" pitchFamily="2" charset="-122"/>
            </a:endParaRPr>
          </a:p>
        </p:txBody>
      </p:sp>
      <p:sp>
        <p:nvSpPr>
          <p:cNvPr id="32" name="矩形 31">
            <a:extLst>
              <a:ext uri="{FF2B5EF4-FFF2-40B4-BE49-F238E27FC236}">
                <a16:creationId xmlns:a16="http://schemas.microsoft.com/office/drawing/2014/main" id="{EF76280E-BEC9-4503-A7B9-E5D569BA08EF}"/>
              </a:ext>
            </a:extLst>
          </p:cNvPr>
          <p:cNvSpPr/>
          <p:nvPr/>
        </p:nvSpPr>
        <p:spPr>
          <a:xfrm>
            <a:off x="4644642" y="5539344"/>
            <a:ext cx="1384904" cy="269992"/>
          </a:xfrm>
          <a:prstGeom prst="rect">
            <a:avLst/>
          </a:prstGeom>
          <a:gradFill>
            <a:gsLst>
              <a:gs pos="0">
                <a:srgbClr val="6D3AAF"/>
              </a:gs>
              <a:gs pos="30000">
                <a:srgbClr val="1A128F">
                  <a:alpha val="58000"/>
                </a:srgbClr>
              </a:gs>
              <a:gs pos="60000">
                <a:srgbClr val="256AAE"/>
              </a:gs>
              <a:gs pos="84000">
                <a:srgbClr val="95AEB8">
                  <a:alpha val="78000"/>
                </a:srgbClr>
              </a:gs>
              <a:gs pos="100000">
                <a:schemeClr val="accent1">
                  <a:lumMod val="30000"/>
                  <a:lumOff val="70000"/>
                  <a:alpha val="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vertOverflow="overflow" horzOverflow="overflow" vert="horz" wrap="square" lIns="91440" tIns="45720" rIns="91440" bIns="45720" numCol="1" spcCol="0" rtlCol="0" fromWordArt="0" anchor="ctr" anchorCtr="0" forceAA="0" compatLnSpc="1">
            <a:noAutofit/>
          </a:bodyPr>
          <a:lstStyle/>
          <a:p>
            <a:pPr algn="ctr" eaLnBrk="0" hangingPunct="0">
              <a:lnSpc>
                <a:spcPct val="90000"/>
              </a:lnSpc>
              <a:spcBef>
                <a:spcPts val="1000"/>
              </a:spcBef>
            </a:pPr>
            <a:r>
              <a:rPr lang="en-US" altLang="zh-CN" sz="1200" dirty="0" err="1">
                <a:solidFill>
                  <a:schemeClr val="bg1"/>
                </a:solidFill>
                <a:ea typeface="方正兰亭黑_GBK" pitchFamily="2" charset="-122"/>
                <a:sym typeface="Calibri" panose="020F0502020204030204" pitchFamily="34" charset="0"/>
              </a:rPr>
              <a:t>Plivo</a:t>
            </a:r>
            <a:endParaRPr lang="zh-CN" altLang="en-US" sz="1200" dirty="0">
              <a:solidFill>
                <a:schemeClr val="bg1"/>
              </a:solidFill>
              <a:ea typeface="方正兰亭黑_GBK" pitchFamily="2" charset="-122"/>
              <a:sym typeface="Calibri" panose="020F0502020204030204" pitchFamily="34" charset="0"/>
            </a:endParaRPr>
          </a:p>
        </p:txBody>
      </p:sp>
      <p:sp>
        <p:nvSpPr>
          <p:cNvPr id="35" name="矩形 34">
            <a:extLst>
              <a:ext uri="{FF2B5EF4-FFF2-40B4-BE49-F238E27FC236}">
                <a16:creationId xmlns:a16="http://schemas.microsoft.com/office/drawing/2014/main" id="{7AAAF9C6-64E4-4AB7-9517-BA1A9BFA05AF}"/>
              </a:ext>
            </a:extLst>
          </p:cNvPr>
          <p:cNvSpPr/>
          <p:nvPr/>
        </p:nvSpPr>
        <p:spPr>
          <a:xfrm>
            <a:off x="4644642" y="5809336"/>
            <a:ext cx="1384904" cy="269992"/>
          </a:xfrm>
          <a:prstGeom prst="rect">
            <a:avLst/>
          </a:prstGeom>
          <a:gradFill>
            <a:gsLst>
              <a:gs pos="0">
                <a:srgbClr val="6D3AAF"/>
              </a:gs>
              <a:gs pos="30000">
                <a:srgbClr val="1A128F">
                  <a:alpha val="58000"/>
                </a:srgbClr>
              </a:gs>
              <a:gs pos="60000">
                <a:srgbClr val="256AAE"/>
              </a:gs>
              <a:gs pos="84000">
                <a:srgbClr val="95AEB8">
                  <a:alpha val="78000"/>
                </a:srgbClr>
              </a:gs>
              <a:gs pos="100000">
                <a:schemeClr val="accent1">
                  <a:lumMod val="30000"/>
                  <a:lumOff val="70000"/>
                  <a:alpha val="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vertOverflow="overflow" horzOverflow="overflow" vert="horz" wrap="square" lIns="91440" tIns="45720" rIns="91440" bIns="45720" numCol="1" spcCol="0" rtlCol="0" fromWordArt="0" anchor="ctr" anchorCtr="0" forceAA="0" compatLnSpc="1">
            <a:noAutofit/>
          </a:bodyPr>
          <a:lstStyle/>
          <a:p>
            <a:pPr algn="ctr" eaLnBrk="0" hangingPunct="0">
              <a:lnSpc>
                <a:spcPct val="90000"/>
              </a:lnSpc>
              <a:spcBef>
                <a:spcPts val="1000"/>
              </a:spcBef>
            </a:pPr>
            <a:r>
              <a:rPr lang="en-US" altLang="zh-CN" sz="1200" dirty="0" err="1">
                <a:solidFill>
                  <a:schemeClr val="bg1"/>
                </a:solidFill>
                <a:ea typeface="方正兰亭黑_GBK" pitchFamily="2" charset="-122"/>
              </a:rPr>
              <a:t>PLService</a:t>
            </a:r>
            <a:endParaRPr lang="zh-CN" altLang="en-US" sz="1200" dirty="0">
              <a:solidFill>
                <a:schemeClr val="bg1"/>
              </a:solidFill>
              <a:ea typeface="方正兰亭黑_GBK" pitchFamily="2" charset="-122"/>
            </a:endParaRPr>
          </a:p>
        </p:txBody>
      </p:sp>
      <p:sp>
        <p:nvSpPr>
          <p:cNvPr id="16" name="矩形: 圆角 15">
            <a:extLst>
              <a:ext uri="{FF2B5EF4-FFF2-40B4-BE49-F238E27FC236}">
                <a16:creationId xmlns:a16="http://schemas.microsoft.com/office/drawing/2014/main" id="{CD74BCDC-C7B3-4535-A701-C4736329E7DD}"/>
              </a:ext>
            </a:extLst>
          </p:cNvPr>
          <p:cNvSpPr/>
          <p:nvPr/>
        </p:nvSpPr>
        <p:spPr>
          <a:xfrm>
            <a:off x="433986" y="1345177"/>
            <a:ext cx="6364380" cy="5237922"/>
          </a:xfrm>
          <a:prstGeom prst="roundRect">
            <a:avLst/>
          </a:prstGeom>
          <a:noFill/>
          <a:ln>
            <a:solidFill>
              <a:srgbClr val="2D8CF0"/>
            </a:solidFill>
            <a:prstDash val="lg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42" name="直接连接符 41">
            <a:extLst>
              <a:ext uri="{FF2B5EF4-FFF2-40B4-BE49-F238E27FC236}">
                <a16:creationId xmlns:a16="http://schemas.microsoft.com/office/drawing/2014/main" id="{6174E12E-4F8F-415A-B0DC-CA6F77DDA1D9}"/>
              </a:ext>
            </a:extLst>
          </p:cNvPr>
          <p:cNvCxnSpPr>
            <a:cxnSpLocks/>
          </p:cNvCxnSpPr>
          <p:nvPr/>
        </p:nvCxnSpPr>
        <p:spPr>
          <a:xfrm flipH="1">
            <a:off x="442739" y="4485860"/>
            <a:ext cx="6355627" cy="0"/>
          </a:xfrm>
          <a:prstGeom prst="line">
            <a:avLst/>
          </a:prstGeom>
          <a:ln>
            <a:solidFill>
              <a:schemeClr val="accent1">
                <a:alpha val="54000"/>
              </a:schemeClr>
            </a:solidFill>
          </a:ln>
        </p:spPr>
        <p:style>
          <a:lnRef idx="1">
            <a:schemeClr val="accent1"/>
          </a:lnRef>
          <a:fillRef idx="0">
            <a:schemeClr val="accent1"/>
          </a:fillRef>
          <a:effectRef idx="0">
            <a:schemeClr val="accent1"/>
          </a:effectRef>
          <a:fontRef idx="minor">
            <a:schemeClr val="tx1"/>
          </a:fontRef>
        </p:style>
      </p:cxnSp>
      <p:cxnSp>
        <p:nvCxnSpPr>
          <p:cNvPr id="47" name="直接连接符 46">
            <a:extLst>
              <a:ext uri="{FF2B5EF4-FFF2-40B4-BE49-F238E27FC236}">
                <a16:creationId xmlns:a16="http://schemas.microsoft.com/office/drawing/2014/main" id="{8E728F00-0449-44C2-9156-72186B6ABEFD}"/>
              </a:ext>
            </a:extLst>
          </p:cNvPr>
          <p:cNvCxnSpPr>
            <a:cxnSpLocks/>
          </p:cNvCxnSpPr>
          <p:nvPr/>
        </p:nvCxnSpPr>
        <p:spPr>
          <a:xfrm flipH="1">
            <a:off x="433987" y="2918790"/>
            <a:ext cx="6364379" cy="0"/>
          </a:xfrm>
          <a:prstGeom prst="line">
            <a:avLst/>
          </a:prstGeom>
          <a:ln>
            <a:solidFill>
              <a:schemeClr val="accent1">
                <a:alpha val="54000"/>
              </a:schemeClr>
            </a:solidFill>
          </a:ln>
        </p:spPr>
        <p:style>
          <a:lnRef idx="1">
            <a:schemeClr val="accent1"/>
          </a:lnRef>
          <a:fillRef idx="0">
            <a:schemeClr val="accent1"/>
          </a:fillRef>
          <a:effectRef idx="0">
            <a:schemeClr val="accent1"/>
          </a:effectRef>
          <a:fontRef idx="minor">
            <a:schemeClr val="tx1"/>
          </a:fontRef>
        </p:style>
      </p:cxnSp>
      <p:pic>
        <p:nvPicPr>
          <p:cNvPr id="51" name="图片 50">
            <a:extLst>
              <a:ext uri="{FF2B5EF4-FFF2-40B4-BE49-F238E27FC236}">
                <a16:creationId xmlns:a16="http://schemas.microsoft.com/office/drawing/2014/main" id="{F6D4B7C9-303F-411D-8997-4408E2FEE0E3}"/>
              </a:ext>
            </a:extLst>
          </p:cNvPr>
          <p:cNvPicPr>
            <a:picLocks noChangeAspect="1"/>
          </p:cNvPicPr>
          <p:nvPr/>
        </p:nvPicPr>
        <p:blipFill rotWithShape="1">
          <a:blip r:embed="rId3" cstate="print"/>
          <a:srcRect/>
          <a:stretch>
            <a:fillRect/>
          </a:stretch>
        </p:blipFill>
        <p:spPr>
          <a:xfrm>
            <a:off x="6626335" y="1693189"/>
            <a:ext cx="1077437" cy="1030828"/>
          </a:xfrm>
          <a:custGeom>
            <a:avLst/>
            <a:gdLst>
              <a:gd name="connsiteX0" fmla="*/ 328653 w 657306"/>
              <a:gd name="connsiteY0" fmla="*/ 0 h 629920"/>
              <a:gd name="connsiteX1" fmla="*/ 657306 w 657306"/>
              <a:gd name="connsiteY1" fmla="*/ 314960 h 629920"/>
              <a:gd name="connsiteX2" fmla="*/ 328653 w 657306"/>
              <a:gd name="connsiteY2" fmla="*/ 629920 h 629920"/>
              <a:gd name="connsiteX3" fmla="*/ 0 w 657306"/>
              <a:gd name="connsiteY3" fmla="*/ 314960 h 629920"/>
              <a:gd name="connsiteX4" fmla="*/ 328653 w 657306"/>
              <a:gd name="connsiteY4" fmla="*/ 0 h 6299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7306" h="629920">
                <a:moveTo>
                  <a:pt x="328653" y="0"/>
                </a:moveTo>
                <a:cubicBezTo>
                  <a:pt x="510163" y="0"/>
                  <a:pt x="657306" y="141012"/>
                  <a:pt x="657306" y="314960"/>
                </a:cubicBezTo>
                <a:cubicBezTo>
                  <a:pt x="657306" y="488908"/>
                  <a:pt x="510163" y="629920"/>
                  <a:pt x="328653" y="629920"/>
                </a:cubicBezTo>
                <a:cubicBezTo>
                  <a:pt x="147143" y="629920"/>
                  <a:pt x="0" y="488908"/>
                  <a:pt x="0" y="314960"/>
                </a:cubicBezTo>
                <a:cubicBezTo>
                  <a:pt x="0" y="141012"/>
                  <a:pt x="147143" y="0"/>
                  <a:pt x="328653" y="0"/>
                </a:cubicBezTo>
                <a:close/>
              </a:path>
            </a:pathLst>
          </a:custGeom>
        </p:spPr>
      </p:pic>
      <p:pic>
        <p:nvPicPr>
          <p:cNvPr id="52" name="图片 51">
            <a:extLst>
              <a:ext uri="{FF2B5EF4-FFF2-40B4-BE49-F238E27FC236}">
                <a16:creationId xmlns:a16="http://schemas.microsoft.com/office/drawing/2014/main" id="{E9ACCDB3-B394-4945-8D8C-33869F83EEB5}"/>
              </a:ext>
            </a:extLst>
          </p:cNvPr>
          <p:cNvPicPr>
            <a:picLocks noChangeAspect="1"/>
          </p:cNvPicPr>
          <p:nvPr/>
        </p:nvPicPr>
        <p:blipFill rotWithShape="1">
          <a:blip r:embed="rId3" cstate="print"/>
          <a:srcRect/>
          <a:stretch>
            <a:fillRect/>
          </a:stretch>
        </p:blipFill>
        <p:spPr>
          <a:xfrm>
            <a:off x="6659116" y="3273375"/>
            <a:ext cx="1077437" cy="1030828"/>
          </a:xfrm>
          <a:custGeom>
            <a:avLst/>
            <a:gdLst>
              <a:gd name="connsiteX0" fmla="*/ 328653 w 657306"/>
              <a:gd name="connsiteY0" fmla="*/ 0 h 629920"/>
              <a:gd name="connsiteX1" fmla="*/ 657306 w 657306"/>
              <a:gd name="connsiteY1" fmla="*/ 314960 h 629920"/>
              <a:gd name="connsiteX2" fmla="*/ 328653 w 657306"/>
              <a:gd name="connsiteY2" fmla="*/ 629920 h 629920"/>
              <a:gd name="connsiteX3" fmla="*/ 0 w 657306"/>
              <a:gd name="connsiteY3" fmla="*/ 314960 h 629920"/>
              <a:gd name="connsiteX4" fmla="*/ 328653 w 657306"/>
              <a:gd name="connsiteY4" fmla="*/ 0 h 6299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7306" h="629920">
                <a:moveTo>
                  <a:pt x="328653" y="0"/>
                </a:moveTo>
                <a:cubicBezTo>
                  <a:pt x="510163" y="0"/>
                  <a:pt x="657306" y="141012"/>
                  <a:pt x="657306" y="314960"/>
                </a:cubicBezTo>
                <a:cubicBezTo>
                  <a:pt x="657306" y="488908"/>
                  <a:pt x="510163" y="629920"/>
                  <a:pt x="328653" y="629920"/>
                </a:cubicBezTo>
                <a:cubicBezTo>
                  <a:pt x="147143" y="629920"/>
                  <a:pt x="0" y="488908"/>
                  <a:pt x="0" y="314960"/>
                </a:cubicBezTo>
                <a:cubicBezTo>
                  <a:pt x="0" y="141012"/>
                  <a:pt x="147143" y="0"/>
                  <a:pt x="328653" y="0"/>
                </a:cubicBezTo>
                <a:close/>
              </a:path>
            </a:pathLst>
          </a:custGeom>
        </p:spPr>
      </p:pic>
      <p:pic>
        <p:nvPicPr>
          <p:cNvPr id="53" name="图片 52">
            <a:extLst>
              <a:ext uri="{FF2B5EF4-FFF2-40B4-BE49-F238E27FC236}">
                <a16:creationId xmlns:a16="http://schemas.microsoft.com/office/drawing/2014/main" id="{BE374B32-16EB-4208-ACC3-7D67BE0FACE3}"/>
              </a:ext>
            </a:extLst>
          </p:cNvPr>
          <p:cNvPicPr>
            <a:picLocks noChangeAspect="1"/>
          </p:cNvPicPr>
          <p:nvPr/>
        </p:nvPicPr>
        <p:blipFill rotWithShape="1">
          <a:blip r:embed="rId3" cstate="print"/>
          <a:srcRect/>
          <a:stretch>
            <a:fillRect/>
          </a:stretch>
        </p:blipFill>
        <p:spPr>
          <a:xfrm>
            <a:off x="6677274" y="5004477"/>
            <a:ext cx="1077437" cy="1030828"/>
          </a:xfrm>
          <a:custGeom>
            <a:avLst/>
            <a:gdLst>
              <a:gd name="connsiteX0" fmla="*/ 328653 w 657306"/>
              <a:gd name="connsiteY0" fmla="*/ 0 h 629920"/>
              <a:gd name="connsiteX1" fmla="*/ 657306 w 657306"/>
              <a:gd name="connsiteY1" fmla="*/ 314960 h 629920"/>
              <a:gd name="connsiteX2" fmla="*/ 328653 w 657306"/>
              <a:gd name="connsiteY2" fmla="*/ 629920 h 629920"/>
              <a:gd name="connsiteX3" fmla="*/ 0 w 657306"/>
              <a:gd name="connsiteY3" fmla="*/ 314960 h 629920"/>
              <a:gd name="connsiteX4" fmla="*/ 328653 w 657306"/>
              <a:gd name="connsiteY4" fmla="*/ 0 h 6299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7306" h="629920">
                <a:moveTo>
                  <a:pt x="328653" y="0"/>
                </a:moveTo>
                <a:cubicBezTo>
                  <a:pt x="510163" y="0"/>
                  <a:pt x="657306" y="141012"/>
                  <a:pt x="657306" y="314960"/>
                </a:cubicBezTo>
                <a:cubicBezTo>
                  <a:pt x="657306" y="488908"/>
                  <a:pt x="510163" y="629920"/>
                  <a:pt x="328653" y="629920"/>
                </a:cubicBezTo>
                <a:cubicBezTo>
                  <a:pt x="147143" y="629920"/>
                  <a:pt x="0" y="488908"/>
                  <a:pt x="0" y="314960"/>
                </a:cubicBezTo>
                <a:cubicBezTo>
                  <a:pt x="0" y="141012"/>
                  <a:pt x="147143" y="0"/>
                  <a:pt x="328653" y="0"/>
                </a:cubicBezTo>
                <a:close/>
              </a:path>
            </a:pathLst>
          </a:custGeom>
        </p:spPr>
      </p:pic>
      <p:sp>
        <p:nvSpPr>
          <p:cNvPr id="55" name="文本框 54">
            <a:extLst>
              <a:ext uri="{FF2B5EF4-FFF2-40B4-BE49-F238E27FC236}">
                <a16:creationId xmlns:a16="http://schemas.microsoft.com/office/drawing/2014/main" id="{9BA36F0F-D860-4046-8FEC-C78F09995970}"/>
              </a:ext>
            </a:extLst>
          </p:cNvPr>
          <p:cNvSpPr txBox="1"/>
          <p:nvPr/>
        </p:nvSpPr>
        <p:spPr>
          <a:xfrm>
            <a:off x="6760230" y="2016225"/>
            <a:ext cx="877163" cy="369332"/>
          </a:xfrm>
          <a:prstGeom prst="rect">
            <a:avLst/>
          </a:prstGeom>
          <a:noFill/>
        </p:spPr>
        <p:txBody>
          <a:bodyPr wrap="none" rtlCol="0">
            <a:spAutoFit/>
          </a:bodyPr>
          <a:lstStyle/>
          <a:p>
            <a:r>
              <a:rPr lang="zh-CN" altLang="en-US" b="1" dirty="0"/>
              <a:t>应用层</a:t>
            </a:r>
          </a:p>
        </p:txBody>
      </p:sp>
      <p:sp>
        <p:nvSpPr>
          <p:cNvPr id="57" name="文本框 56">
            <a:extLst>
              <a:ext uri="{FF2B5EF4-FFF2-40B4-BE49-F238E27FC236}">
                <a16:creationId xmlns:a16="http://schemas.microsoft.com/office/drawing/2014/main" id="{3BF20ED7-A2D4-461F-A3CB-3A0B0F1E7E28}"/>
              </a:ext>
            </a:extLst>
          </p:cNvPr>
          <p:cNvSpPr txBox="1"/>
          <p:nvPr/>
        </p:nvSpPr>
        <p:spPr>
          <a:xfrm>
            <a:off x="6822384" y="3636178"/>
            <a:ext cx="752129" cy="369332"/>
          </a:xfrm>
          <a:prstGeom prst="rect">
            <a:avLst/>
          </a:prstGeom>
          <a:noFill/>
        </p:spPr>
        <p:txBody>
          <a:bodyPr wrap="none" rtlCol="0">
            <a:spAutoFit/>
          </a:bodyPr>
          <a:lstStyle/>
          <a:p>
            <a:r>
              <a:rPr lang="en-US" altLang="zh-CN" b="1" dirty="0"/>
              <a:t>CTI</a:t>
            </a:r>
            <a:r>
              <a:rPr lang="zh-CN" altLang="en-US" b="1" dirty="0"/>
              <a:t>层</a:t>
            </a:r>
          </a:p>
        </p:txBody>
      </p:sp>
      <p:sp>
        <p:nvSpPr>
          <p:cNvPr id="56" name="文本框 55">
            <a:extLst>
              <a:ext uri="{FF2B5EF4-FFF2-40B4-BE49-F238E27FC236}">
                <a16:creationId xmlns:a16="http://schemas.microsoft.com/office/drawing/2014/main" id="{641EF03D-0CB3-4AB6-B810-4142B1DD87BF}"/>
              </a:ext>
            </a:extLst>
          </p:cNvPr>
          <p:cNvSpPr txBox="1"/>
          <p:nvPr/>
        </p:nvSpPr>
        <p:spPr>
          <a:xfrm>
            <a:off x="6799871" y="5355103"/>
            <a:ext cx="877163" cy="369332"/>
          </a:xfrm>
          <a:prstGeom prst="rect">
            <a:avLst/>
          </a:prstGeom>
          <a:noFill/>
        </p:spPr>
        <p:txBody>
          <a:bodyPr wrap="none" rtlCol="0">
            <a:spAutoFit/>
          </a:bodyPr>
          <a:lstStyle/>
          <a:p>
            <a:r>
              <a:rPr lang="zh-CN" altLang="en-US" b="1" dirty="0"/>
              <a:t>通信层</a:t>
            </a:r>
          </a:p>
        </p:txBody>
      </p:sp>
      <p:sp>
        <p:nvSpPr>
          <p:cNvPr id="59" name="TextBox 72">
            <a:extLst>
              <a:ext uri="{FF2B5EF4-FFF2-40B4-BE49-F238E27FC236}">
                <a16:creationId xmlns:a16="http://schemas.microsoft.com/office/drawing/2014/main" id="{3FEE9D9E-7615-429C-BB5C-595AB1514B62}"/>
              </a:ext>
            </a:extLst>
          </p:cNvPr>
          <p:cNvSpPr txBox="1"/>
          <p:nvPr/>
        </p:nvSpPr>
        <p:spPr>
          <a:xfrm>
            <a:off x="7813785" y="1550416"/>
            <a:ext cx="4106205" cy="1384995"/>
          </a:xfrm>
          <a:prstGeom prst="rect">
            <a:avLst/>
          </a:prstGeom>
          <a:noFill/>
        </p:spPr>
        <p:txBody>
          <a:bodyPr wrap="square" rtlCol="0">
            <a:spAutoFit/>
          </a:bodyPr>
          <a:lstStyle/>
          <a:p>
            <a:pPr algn="l">
              <a:buClrTx/>
              <a:buSzTx/>
              <a:buFont typeface="Wingdings" panose="05000000000000000000" pitchFamily="2" charset="2"/>
              <a:buChar char="ü"/>
            </a:pPr>
            <a:r>
              <a:rPr lang="en-US" altLang="zh-CN" sz="1400" b="1" dirty="0">
                <a:solidFill>
                  <a:srgbClr val="2D8CF0"/>
                </a:solidFill>
                <a:latin typeface="+mn-ea"/>
              </a:rPr>
              <a:t>WebSocket</a:t>
            </a:r>
            <a:r>
              <a:rPr lang="zh-CN" altLang="en-US" sz="1400" b="1" dirty="0">
                <a:solidFill>
                  <a:srgbClr val="2D8CF0"/>
                </a:solidFill>
                <a:latin typeface="+mn-ea"/>
              </a:rPr>
              <a:t>：</a:t>
            </a:r>
            <a:r>
              <a:rPr lang="zh-CN" altLang="en-US" sz="1400" dirty="0">
                <a:solidFill>
                  <a:schemeClr val="bg1"/>
                </a:solidFill>
                <a:latin typeface="+mn-ea"/>
              </a:rPr>
              <a:t>座席的操作接口，如签入、签出、点击呼叫、转满意度、转接、三方、来去电弹屏等。</a:t>
            </a:r>
          </a:p>
          <a:p>
            <a:pPr>
              <a:buFont typeface="Wingdings" panose="05000000000000000000" pitchFamily="2" charset="2"/>
              <a:buChar char="ü"/>
            </a:pPr>
            <a:r>
              <a:rPr lang="en-US" altLang="zh-CN" sz="1400" b="1" dirty="0">
                <a:solidFill>
                  <a:srgbClr val="2D8CF0"/>
                </a:solidFill>
                <a:latin typeface="+mn-ea"/>
              </a:rPr>
              <a:t>WebRTC</a:t>
            </a:r>
            <a:r>
              <a:rPr lang="zh-CN" altLang="en-US" sz="1400" b="1" dirty="0">
                <a:solidFill>
                  <a:srgbClr val="2D8CF0"/>
                </a:solidFill>
                <a:latin typeface="+mn-ea"/>
              </a:rPr>
              <a:t>：</a:t>
            </a:r>
            <a:r>
              <a:rPr lang="zh-CN" altLang="en-US" sz="1400" dirty="0">
                <a:solidFill>
                  <a:schemeClr val="bg1"/>
                </a:solidFill>
                <a:latin typeface="+mn-ea"/>
              </a:rPr>
              <a:t>通过浏览器实现接打电话功能。</a:t>
            </a:r>
          </a:p>
          <a:p>
            <a:pPr>
              <a:buFont typeface="Wingdings" panose="05000000000000000000" pitchFamily="2" charset="2"/>
              <a:buChar char="ü"/>
            </a:pPr>
            <a:r>
              <a:rPr lang="en-US" altLang="zh-CN" sz="1400" b="1" dirty="0">
                <a:solidFill>
                  <a:srgbClr val="2D8CF0"/>
                </a:solidFill>
                <a:latin typeface="+mn-ea"/>
              </a:rPr>
              <a:t>HTTP/RESTful</a:t>
            </a:r>
            <a:r>
              <a:rPr lang="zh-CN" altLang="en-US" sz="1400" dirty="0">
                <a:solidFill>
                  <a:srgbClr val="2D8CF0"/>
                </a:solidFill>
                <a:latin typeface="+mn-ea"/>
              </a:rPr>
              <a:t>：</a:t>
            </a:r>
            <a:r>
              <a:rPr lang="zh-CN" altLang="en-US" sz="1400" dirty="0">
                <a:solidFill>
                  <a:schemeClr val="bg1"/>
                </a:solidFill>
                <a:latin typeface="+mn-ea"/>
              </a:rPr>
              <a:t>自动外接接口、管理接口、话单推送等。</a:t>
            </a:r>
            <a:endParaRPr lang="en-US" altLang="zh-CN" sz="1400" dirty="0">
              <a:solidFill>
                <a:schemeClr val="bg1"/>
              </a:solidFill>
              <a:latin typeface="+mn-ea"/>
            </a:endParaRPr>
          </a:p>
          <a:p>
            <a:pPr>
              <a:buFont typeface="Wingdings" panose="05000000000000000000" pitchFamily="2" charset="2"/>
              <a:buChar char="ü"/>
            </a:pPr>
            <a:r>
              <a:rPr lang="en-US" altLang="zh-CN" sz="1400" b="1" dirty="0">
                <a:solidFill>
                  <a:srgbClr val="2D8CF0"/>
                </a:solidFill>
                <a:latin typeface="+mn-ea"/>
              </a:rPr>
              <a:t>WEB</a:t>
            </a:r>
            <a:r>
              <a:rPr lang="zh-CN" altLang="en-US" sz="1400" b="1" dirty="0">
                <a:solidFill>
                  <a:srgbClr val="2D8CF0"/>
                </a:solidFill>
                <a:latin typeface="+mn-ea"/>
              </a:rPr>
              <a:t>后台：</a:t>
            </a:r>
            <a:r>
              <a:rPr lang="zh-CN" altLang="en-US" sz="1400" dirty="0">
                <a:solidFill>
                  <a:schemeClr val="bg1"/>
                </a:solidFill>
                <a:latin typeface="+mn-ea"/>
              </a:rPr>
              <a:t>提供企业自助服务及企业管理。</a:t>
            </a:r>
          </a:p>
        </p:txBody>
      </p:sp>
      <p:sp>
        <p:nvSpPr>
          <p:cNvPr id="60" name="TextBox 72">
            <a:extLst>
              <a:ext uri="{FF2B5EF4-FFF2-40B4-BE49-F238E27FC236}">
                <a16:creationId xmlns:a16="http://schemas.microsoft.com/office/drawing/2014/main" id="{8BC425CA-A8D5-4B11-A1CD-8F597331900A}"/>
              </a:ext>
            </a:extLst>
          </p:cNvPr>
          <p:cNvSpPr txBox="1"/>
          <p:nvPr/>
        </p:nvSpPr>
        <p:spPr>
          <a:xfrm>
            <a:off x="7813786" y="3273375"/>
            <a:ext cx="4020332" cy="1169551"/>
          </a:xfrm>
          <a:prstGeom prst="rect">
            <a:avLst/>
          </a:prstGeom>
          <a:noFill/>
        </p:spPr>
        <p:txBody>
          <a:bodyPr wrap="square" rtlCol="0">
            <a:spAutoFit/>
          </a:bodyPr>
          <a:lstStyle/>
          <a:p>
            <a:pPr algn="l">
              <a:buClrTx/>
              <a:buSzTx/>
              <a:buFont typeface="Wingdings" panose="05000000000000000000" pitchFamily="2" charset="2"/>
              <a:buChar char="ü"/>
            </a:pPr>
            <a:r>
              <a:rPr lang="en-US" altLang="zh-CN" sz="1400" dirty="0">
                <a:solidFill>
                  <a:srgbClr val="2D8CF0"/>
                </a:solidFill>
                <a:latin typeface="+mn-ea"/>
              </a:rPr>
              <a:t>CTI</a:t>
            </a:r>
            <a:r>
              <a:rPr lang="zh-CN" altLang="en-US" sz="1400" dirty="0">
                <a:solidFill>
                  <a:srgbClr val="2D8CF0"/>
                </a:solidFill>
                <a:latin typeface="+mn-ea"/>
              </a:rPr>
              <a:t>：</a:t>
            </a:r>
            <a:r>
              <a:rPr lang="zh-CN" altLang="en-US" sz="1400" dirty="0">
                <a:solidFill>
                  <a:schemeClr val="bg1"/>
                </a:solidFill>
                <a:latin typeface="+mn-ea"/>
              </a:rPr>
              <a:t>座席的策略控制中心，负责座席状态、事件、预测外呼策略等。</a:t>
            </a:r>
          </a:p>
          <a:p>
            <a:pPr>
              <a:buFont typeface="Wingdings" panose="05000000000000000000" pitchFamily="2" charset="2"/>
              <a:buChar char="ü"/>
            </a:pPr>
            <a:r>
              <a:rPr lang="en-US" altLang="zh-CN" sz="1400" b="1" dirty="0">
                <a:solidFill>
                  <a:srgbClr val="2D8CF0"/>
                </a:solidFill>
                <a:latin typeface="+mn-ea"/>
              </a:rPr>
              <a:t>ACD</a:t>
            </a:r>
            <a:r>
              <a:rPr lang="zh-CN" altLang="en-US" sz="1400" b="1" dirty="0">
                <a:solidFill>
                  <a:srgbClr val="2D8CF0"/>
                </a:solidFill>
                <a:latin typeface="+mn-ea"/>
              </a:rPr>
              <a:t>：</a:t>
            </a:r>
            <a:r>
              <a:rPr lang="zh-CN" altLang="en-US" sz="1400" dirty="0">
                <a:solidFill>
                  <a:schemeClr val="bg1"/>
                </a:solidFill>
                <a:latin typeface="+mn-ea"/>
              </a:rPr>
              <a:t>提供呼叫中心电话自动分配策略、座席录音等功能。 </a:t>
            </a:r>
          </a:p>
          <a:p>
            <a:pPr>
              <a:buFont typeface="Wingdings" panose="05000000000000000000" pitchFamily="2" charset="2"/>
              <a:buChar char="ü"/>
            </a:pPr>
            <a:r>
              <a:rPr lang="en-US" altLang="zh-CN" sz="1400" b="1" dirty="0">
                <a:solidFill>
                  <a:srgbClr val="2D8CF0"/>
                </a:solidFill>
                <a:latin typeface="+mn-ea"/>
              </a:rPr>
              <a:t>RabbitMQ/CCHander</a:t>
            </a:r>
            <a:r>
              <a:rPr lang="zh-CN" altLang="en-US" sz="1400" b="1" dirty="0">
                <a:solidFill>
                  <a:srgbClr val="2D8CF0"/>
                </a:solidFill>
                <a:latin typeface="+mn-ea"/>
              </a:rPr>
              <a:t>：</a:t>
            </a:r>
            <a:r>
              <a:rPr lang="zh-CN" altLang="en-US" sz="1400" dirty="0">
                <a:solidFill>
                  <a:schemeClr val="bg1"/>
                </a:solidFill>
                <a:latin typeface="+mn-ea"/>
              </a:rPr>
              <a:t>负责生成呼叫中心话单。</a:t>
            </a:r>
          </a:p>
        </p:txBody>
      </p:sp>
      <p:sp>
        <p:nvSpPr>
          <p:cNvPr id="61" name="TextBox 72">
            <a:extLst>
              <a:ext uri="{FF2B5EF4-FFF2-40B4-BE49-F238E27FC236}">
                <a16:creationId xmlns:a16="http://schemas.microsoft.com/office/drawing/2014/main" id="{F73D3383-E75F-4214-AF98-AB6B886B2D93}"/>
              </a:ext>
            </a:extLst>
          </p:cNvPr>
          <p:cNvSpPr txBox="1"/>
          <p:nvPr/>
        </p:nvSpPr>
        <p:spPr>
          <a:xfrm>
            <a:off x="7813784" y="4739561"/>
            <a:ext cx="4106205" cy="1599565"/>
          </a:xfrm>
          <a:prstGeom prst="rect">
            <a:avLst/>
          </a:prstGeom>
          <a:noFill/>
        </p:spPr>
        <p:txBody>
          <a:bodyPr wrap="square" rtlCol="0">
            <a:spAutoFit/>
          </a:bodyPr>
          <a:lstStyle/>
          <a:p>
            <a:pPr algn="l">
              <a:buClrTx/>
              <a:buSzTx/>
              <a:buFont typeface="Wingdings" panose="05000000000000000000" pitchFamily="2" charset="2"/>
              <a:buChar char="ü"/>
            </a:pPr>
            <a:r>
              <a:rPr lang="zh-CN" altLang="en-US" sz="1400" b="1" dirty="0">
                <a:solidFill>
                  <a:srgbClr val="2D8CF0"/>
                </a:solidFill>
                <a:latin typeface="+mn-ea"/>
              </a:rPr>
              <a:t>Policy：</a:t>
            </a:r>
            <a:r>
              <a:rPr lang="zh-CN" altLang="en-US" sz="1400" dirty="0">
                <a:solidFill>
                  <a:schemeClr val="bg1"/>
                </a:solidFill>
                <a:latin typeface="+mn-ea"/>
              </a:rPr>
              <a:t>通信层面的控制中心，负责注册策略、线路、号码转换策略、路由策略等。</a:t>
            </a:r>
          </a:p>
          <a:p>
            <a:pPr>
              <a:buFont typeface="Wingdings" panose="05000000000000000000" pitchFamily="2" charset="2"/>
              <a:buChar char="ü"/>
            </a:pPr>
            <a:r>
              <a:rPr lang="en-US" altLang="zh-CN" sz="1400" b="1" dirty="0">
                <a:solidFill>
                  <a:srgbClr val="2D8CF0"/>
                </a:solidFill>
                <a:latin typeface="+mn-ea"/>
              </a:rPr>
              <a:t>Proxy</a:t>
            </a:r>
            <a:r>
              <a:rPr lang="zh-CN" altLang="en-US" sz="1400" b="1" dirty="0">
                <a:solidFill>
                  <a:srgbClr val="2D8CF0"/>
                </a:solidFill>
                <a:latin typeface="+mn-ea"/>
              </a:rPr>
              <a:t>：</a:t>
            </a:r>
            <a:r>
              <a:rPr lang="zh-CN" altLang="en-US" sz="1400" dirty="0">
                <a:solidFill>
                  <a:schemeClr val="bg1"/>
                </a:solidFill>
                <a:latin typeface="+mn-ea"/>
              </a:rPr>
              <a:t>负责用户注册接入与信令处理，并接收上层策略服务器的指令，完成相应的业务应用。</a:t>
            </a:r>
          </a:p>
          <a:p>
            <a:pPr>
              <a:buFont typeface="Wingdings" panose="05000000000000000000" pitchFamily="2" charset="2"/>
              <a:buChar char="ü"/>
            </a:pPr>
            <a:r>
              <a:rPr lang="en-US" altLang="zh-CN" sz="1400" b="1" dirty="0">
                <a:solidFill>
                  <a:srgbClr val="2D8CF0"/>
                </a:solidFill>
                <a:latin typeface="+mn-ea"/>
              </a:rPr>
              <a:t>AAA Radius</a:t>
            </a:r>
            <a:r>
              <a:rPr lang="zh-CN" altLang="en-US" sz="1400" dirty="0">
                <a:solidFill>
                  <a:srgbClr val="2D8CF0"/>
                </a:solidFill>
                <a:latin typeface="+mn-ea"/>
              </a:rPr>
              <a:t>：</a:t>
            </a:r>
            <a:r>
              <a:rPr lang="zh-CN" altLang="en-US" sz="1400" dirty="0">
                <a:solidFill>
                  <a:schemeClr val="bg1"/>
                </a:solidFill>
                <a:latin typeface="+mn-ea"/>
              </a:rPr>
              <a:t>负责企业帐户计费。</a:t>
            </a:r>
            <a:endParaRPr lang="en-US" altLang="zh-CN" sz="1400" dirty="0">
              <a:solidFill>
                <a:schemeClr val="bg1"/>
              </a:solidFill>
              <a:latin typeface="+mn-ea"/>
            </a:endParaRPr>
          </a:p>
          <a:p>
            <a:pPr>
              <a:buFont typeface="Wingdings" panose="05000000000000000000" pitchFamily="2" charset="2"/>
              <a:buChar char="ü"/>
            </a:pPr>
            <a:r>
              <a:rPr lang="en-US" altLang="zh-CN" sz="1400" b="1" dirty="0">
                <a:solidFill>
                  <a:srgbClr val="2D8CF0"/>
                </a:solidFill>
                <a:latin typeface="+mn-ea"/>
              </a:rPr>
              <a:t>MediaServer/Plivo/PLService</a:t>
            </a:r>
            <a:r>
              <a:rPr lang="zh-CN" altLang="en-US" sz="1400" b="1" dirty="0">
                <a:solidFill>
                  <a:srgbClr val="2D8CF0"/>
                </a:solidFill>
                <a:latin typeface="+mn-ea"/>
              </a:rPr>
              <a:t>：</a:t>
            </a:r>
            <a:r>
              <a:rPr lang="zh-CN" altLang="en-US" sz="1400" dirty="0">
                <a:solidFill>
                  <a:schemeClr val="bg1"/>
                </a:solidFill>
                <a:latin typeface="+mn-ea"/>
              </a:rPr>
              <a:t>提供IVR语音导航、会议室、虚拟总机等媒体服务。</a:t>
            </a:r>
          </a:p>
        </p:txBody>
      </p:sp>
    </p:spTree>
    <p:extLst>
      <p:ext uri="{BB962C8B-B14F-4D97-AF65-F5344CB8AC3E}">
        <p14:creationId xmlns:p14="http://schemas.microsoft.com/office/powerpoint/2010/main" val="2768150347"/>
      </p:ext>
    </p:extLst>
  </p:cSld>
  <p:clrMapOvr>
    <a:masterClrMapping/>
  </p:clrMapOvr>
  <p:transition spd="med">
    <p:random/>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图片 32">
            <a:extLst>
              <a:ext uri="{FF2B5EF4-FFF2-40B4-BE49-F238E27FC236}">
                <a16:creationId xmlns:a16="http://schemas.microsoft.com/office/drawing/2014/main" id="{92BDC178-83C1-461E-A91C-F9B5D8AE3D23}"/>
              </a:ext>
            </a:extLst>
          </p:cNvPr>
          <p:cNvPicPr>
            <a:picLocks noChangeAspect="1"/>
          </p:cNvPicPr>
          <p:nvPr/>
        </p:nvPicPr>
        <p:blipFill rotWithShape="1">
          <a:blip r:embed="rId3" cstate="print"/>
          <a:srcRect/>
          <a:stretch>
            <a:fillRect/>
          </a:stretch>
        </p:blipFill>
        <p:spPr>
          <a:xfrm>
            <a:off x="459740" y="404111"/>
            <a:ext cx="631190" cy="603885"/>
          </a:xfrm>
          <a:custGeom>
            <a:avLst/>
            <a:gdLst>
              <a:gd name="connsiteX0" fmla="*/ 328653 w 657306"/>
              <a:gd name="connsiteY0" fmla="*/ 0 h 629920"/>
              <a:gd name="connsiteX1" fmla="*/ 657306 w 657306"/>
              <a:gd name="connsiteY1" fmla="*/ 314960 h 629920"/>
              <a:gd name="connsiteX2" fmla="*/ 328653 w 657306"/>
              <a:gd name="connsiteY2" fmla="*/ 629920 h 629920"/>
              <a:gd name="connsiteX3" fmla="*/ 0 w 657306"/>
              <a:gd name="connsiteY3" fmla="*/ 314960 h 629920"/>
              <a:gd name="connsiteX4" fmla="*/ 328653 w 657306"/>
              <a:gd name="connsiteY4" fmla="*/ 0 h 6299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7306" h="629920">
                <a:moveTo>
                  <a:pt x="328653" y="0"/>
                </a:moveTo>
                <a:cubicBezTo>
                  <a:pt x="510163" y="0"/>
                  <a:pt x="657306" y="141012"/>
                  <a:pt x="657306" y="314960"/>
                </a:cubicBezTo>
                <a:cubicBezTo>
                  <a:pt x="657306" y="488908"/>
                  <a:pt x="510163" y="629920"/>
                  <a:pt x="328653" y="629920"/>
                </a:cubicBezTo>
                <a:cubicBezTo>
                  <a:pt x="147143" y="629920"/>
                  <a:pt x="0" y="488908"/>
                  <a:pt x="0" y="314960"/>
                </a:cubicBezTo>
                <a:cubicBezTo>
                  <a:pt x="0" y="141012"/>
                  <a:pt x="147143" y="0"/>
                  <a:pt x="328653" y="0"/>
                </a:cubicBezTo>
                <a:close/>
              </a:path>
            </a:pathLst>
          </a:custGeom>
        </p:spPr>
      </p:pic>
      <p:sp>
        <p:nvSpPr>
          <p:cNvPr id="34" name="矩形 33">
            <a:extLst>
              <a:ext uri="{FF2B5EF4-FFF2-40B4-BE49-F238E27FC236}">
                <a16:creationId xmlns:a16="http://schemas.microsoft.com/office/drawing/2014/main" id="{F0CF4530-03C8-46A5-9E0D-05FF6CF3B397}"/>
              </a:ext>
            </a:extLst>
          </p:cNvPr>
          <p:cNvSpPr/>
          <p:nvPr/>
        </p:nvSpPr>
        <p:spPr>
          <a:xfrm>
            <a:off x="1217295" y="413665"/>
            <a:ext cx="1826141" cy="584775"/>
          </a:xfrm>
          <a:prstGeom prst="rect">
            <a:avLst/>
          </a:prstGeom>
        </p:spPr>
        <p:txBody>
          <a:bodyPr wrap="none">
            <a:spAutoFit/>
          </a:bodyPr>
          <a:lstStyle/>
          <a:p>
            <a:pPr lvl="0"/>
            <a:r>
              <a:rPr lang="zh-CN" altLang="en-US" sz="3200" b="1" dirty="0">
                <a:gradFill>
                  <a:gsLst>
                    <a:gs pos="0">
                      <a:srgbClr val="13A39C"/>
                    </a:gs>
                    <a:gs pos="35000">
                      <a:srgbClr val="1B90A8"/>
                    </a:gs>
                    <a:gs pos="67000">
                      <a:srgbClr val="4276AB"/>
                    </a:gs>
                    <a:gs pos="100000">
                      <a:srgbClr val="5E5CA3"/>
                    </a:gs>
                  </a:gsLst>
                  <a:lin ang="0" scaled="0"/>
                </a:gradFill>
                <a:latin typeface="Noto Sans S Chinese Medium" panose="020B0600000000000000" charset="-122"/>
                <a:ea typeface="Noto Sans S Chinese Medium" panose="020B0600000000000000" charset="-122"/>
                <a:cs typeface="WenQuanYi Micro Hei" panose="020B0606030804020204" pitchFamily="34" charset="-122"/>
                <a:sym typeface="Bahnschrift" panose="020B0502040204020203" pitchFamily="34" charset="0"/>
              </a:rPr>
              <a:t>售后管理</a:t>
            </a:r>
          </a:p>
        </p:txBody>
      </p:sp>
      <p:sp>
        <p:nvSpPr>
          <p:cNvPr id="2" name="矩形 1">
            <a:extLst>
              <a:ext uri="{FF2B5EF4-FFF2-40B4-BE49-F238E27FC236}">
                <a16:creationId xmlns:a16="http://schemas.microsoft.com/office/drawing/2014/main" id="{FD060AE6-C972-45C5-8951-933072BFF91D}"/>
              </a:ext>
            </a:extLst>
          </p:cNvPr>
          <p:cNvSpPr/>
          <p:nvPr/>
        </p:nvSpPr>
        <p:spPr>
          <a:xfrm>
            <a:off x="1217294" y="1408213"/>
            <a:ext cx="8832227" cy="4205126"/>
          </a:xfrm>
          <a:prstGeom prst="rect">
            <a:avLst/>
          </a:prstGeom>
          <a:ln>
            <a:noFill/>
          </a:ln>
        </p:spPr>
        <p:txBody>
          <a:bodyPr wrap="square">
            <a:spAutoFit/>
          </a:bodyPr>
          <a:lstStyle/>
          <a:p>
            <a:pPr>
              <a:lnSpc>
                <a:spcPct val="150000"/>
              </a:lnSpc>
              <a:buClr>
                <a:schemeClr val="accent2"/>
              </a:buClr>
            </a:pPr>
            <a:r>
              <a:rPr lang="zh-CN" altLang="en-US" b="1" dirty="0">
                <a:solidFill>
                  <a:srgbClr val="2D8CF0"/>
                </a:solidFill>
                <a:latin typeface="黑体" panose="02010609060101010101" pitchFamily="49" charset="-122"/>
                <a:ea typeface="黑体" panose="02010609060101010101" pitchFamily="49" charset="-122"/>
              </a:rPr>
              <a:t>售后维护</a:t>
            </a:r>
            <a:endParaRPr lang="en-US" altLang="zh-CN" b="1" dirty="0">
              <a:solidFill>
                <a:srgbClr val="2D8CF0"/>
              </a:solidFill>
              <a:latin typeface="黑体" panose="02010609060101010101" pitchFamily="49" charset="-122"/>
              <a:ea typeface="黑体" panose="02010609060101010101" pitchFamily="49" charset="-122"/>
            </a:endParaRPr>
          </a:p>
          <a:p>
            <a:pPr marL="285750" indent="-285750">
              <a:lnSpc>
                <a:spcPct val="150000"/>
              </a:lnSpc>
              <a:buClr>
                <a:srgbClr val="2D8CF0"/>
              </a:buClr>
              <a:buFont typeface="Arial" panose="020B0604020202020204" pitchFamily="34" charset="0"/>
              <a:buChar char="•"/>
            </a:pPr>
            <a:r>
              <a:rPr lang="zh-CN" altLang="en-US" dirty="0">
                <a:solidFill>
                  <a:schemeClr val="bg1"/>
                </a:solidFill>
              </a:rPr>
              <a:t>技术服务范围：此次提供给的硬件设备和软件模块；</a:t>
            </a:r>
            <a:endParaRPr lang="en-US" altLang="zh-CN" dirty="0">
              <a:solidFill>
                <a:schemeClr val="bg1"/>
              </a:solidFill>
            </a:endParaRPr>
          </a:p>
          <a:p>
            <a:pPr marL="285750" indent="-285750">
              <a:lnSpc>
                <a:spcPct val="150000"/>
              </a:lnSpc>
              <a:buClr>
                <a:srgbClr val="2D8CF0"/>
              </a:buClr>
              <a:buFont typeface="Arial" panose="020B0604020202020204" pitchFamily="34" charset="0"/>
              <a:buChar char="•"/>
            </a:pPr>
            <a:r>
              <a:rPr lang="zh-CN" altLang="en-US" dirty="0">
                <a:solidFill>
                  <a:schemeClr val="bg1"/>
                </a:solidFill>
              </a:rPr>
              <a:t>维护技术支援和系统硬件及软件的修改；</a:t>
            </a:r>
            <a:endParaRPr lang="en-US" altLang="zh-CN" dirty="0">
              <a:solidFill>
                <a:schemeClr val="bg1"/>
              </a:solidFill>
            </a:endParaRPr>
          </a:p>
          <a:p>
            <a:pPr marL="285750" indent="-285750">
              <a:lnSpc>
                <a:spcPct val="150000"/>
              </a:lnSpc>
              <a:buClr>
                <a:srgbClr val="2D8CF0"/>
              </a:buClr>
              <a:buFont typeface="Arial" panose="020B0604020202020204" pitchFamily="34" charset="0"/>
              <a:buChar char="•"/>
            </a:pPr>
            <a:r>
              <a:rPr lang="zh-CN" altLang="en-US" dirty="0">
                <a:solidFill>
                  <a:schemeClr val="bg1"/>
                </a:solidFill>
              </a:rPr>
              <a:t>根据需求提供维护工作所需的配置文档；</a:t>
            </a:r>
            <a:endParaRPr lang="en-US" altLang="zh-CN" dirty="0">
              <a:solidFill>
                <a:schemeClr val="bg1"/>
              </a:solidFill>
            </a:endParaRPr>
          </a:p>
          <a:p>
            <a:pPr marL="285750" indent="-285750">
              <a:lnSpc>
                <a:spcPct val="150000"/>
              </a:lnSpc>
              <a:buClr>
                <a:srgbClr val="2D8CF0"/>
              </a:buClr>
              <a:buFont typeface="Arial" panose="020B0604020202020204" pitchFamily="34" charset="0"/>
              <a:buChar char="•"/>
            </a:pPr>
            <a:r>
              <a:rPr lang="zh-CN" altLang="en-US" dirty="0">
                <a:solidFill>
                  <a:schemeClr val="bg1"/>
                </a:solidFill>
              </a:rPr>
              <a:t>对业务系统进行参数配置；</a:t>
            </a:r>
            <a:endParaRPr lang="en-US" altLang="zh-CN" dirty="0">
              <a:solidFill>
                <a:schemeClr val="bg1"/>
              </a:solidFill>
            </a:endParaRPr>
          </a:p>
          <a:p>
            <a:pPr marL="285750" indent="-285750">
              <a:lnSpc>
                <a:spcPct val="150000"/>
              </a:lnSpc>
              <a:buClr>
                <a:srgbClr val="2D8CF0"/>
              </a:buClr>
              <a:buFont typeface="Arial" panose="020B0604020202020204" pitchFamily="34" charset="0"/>
              <a:buChar char="•"/>
            </a:pPr>
            <a:r>
              <a:rPr lang="zh-CN" altLang="en-US" dirty="0">
                <a:solidFill>
                  <a:schemeClr val="bg1"/>
                </a:solidFill>
              </a:rPr>
              <a:t>在质量保证期内，免费维修和更换有故障的设备；</a:t>
            </a:r>
            <a:endParaRPr lang="en-US" altLang="zh-CN" dirty="0">
              <a:solidFill>
                <a:schemeClr val="bg1"/>
              </a:solidFill>
            </a:endParaRPr>
          </a:p>
          <a:p>
            <a:pPr marL="285750" indent="-285750">
              <a:lnSpc>
                <a:spcPct val="150000"/>
              </a:lnSpc>
              <a:buClr>
                <a:srgbClr val="2D8CF0"/>
              </a:buClr>
              <a:buFont typeface="Arial" panose="020B0604020202020204" pitchFamily="34" charset="0"/>
              <a:buChar char="•"/>
            </a:pPr>
            <a:r>
              <a:rPr lang="zh-CN" altLang="en-US" dirty="0">
                <a:solidFill>
                  <a:schemeClr val="bg1"/>
                </a:solidFill>
              </a:rPr>
              <a:t>通过多种途径为用户提供技术培训、电话指导、远端维护、书面指导等；</a:t>
            </a:r>
            <a:endParaRPr lang="en-US" altLang="zh-CN" dirty="0">
              <a:solidFill>
                <a:schemeClr val="bg1"/>
              </a:solidFill>
            </a:endParaRPr>
          </a:p>
          <a:p>
            <a:pPr marL="285750" indent="-285750">
              <a:lnSpc>
                <a:spcPct val="150000"/>
              </a:lnSpc>
              <a:buClr>
                <a:srgbClr val="2D8CF0"/>
              </a:buClr>
              <a:buFont typeface="Arial" panose="020B0604020202020204" pitchFamily="34" charset="0"/>
              <a:buChar char="•"/>
            </a:pPr>
            <a:r>
              <a:rPr lang="zh-CN" altLang="en-US" dirty="0">
                <a:solidFill>
                  <a:schemeClr val="bg1"/>
                </a:solidFill>
              </a:rPr>
              <a:t>建议集团网管每月对服务器硬件做一次巡检；</a:t>
            </a:r>
            <a:endParaRPr lang="en-US" altLang="zh-CN" dirty="0">
              <a:solidFill>
                <a:schemeClr val="bg1"/>
              </a:solidFill>
            </a:endParaRPr>
          </a:p>
          <a:p>
            <a:pPr marL="285750" indent="-285750">
              <a:lnSpc>
                <a:spcPct val="150000"/>
              </a:lnSpc>
              <a:buClr>
                <a:srgbClr val="2D8CF0"/>
              </a:buClr>
              <a:buFont typeface="Arial" panose="020B0604020202020204" pitchFamily="34" charset="0"/>
              <a:buChar char="•"/>
            </a:pPr>
            <a:r>
              <a:rPr lang="zh-CN" altLang="en-US" dirty="0">
                <a:solidFill>
                  <a:schemeClr val="bg1"/>
                </a:solidFill>
              </a:rPr>
              <a:t>设备保证期满后，在设备发生故障时保证在最短时间内恢复系统应用，所提供的服务，响应时间不低于质量保证期内的响应时间；</a:t>
            </a:r>
            <a:endParaRPr lang="en-US" altLang="zh-CN" dirty="0">
              <a:solidFill>
                <a:schemeClr val="bg1"/>
              </a:solidFill>
            </a:endParaRPr>
          </a:p>
        </p:txBody>
      </p:sp>
    </p:spTree>
    <p:extLst>
      <p:ext uri="{BB962C8B-B14F-4D97-AF65-F5344CB8AC3E}">
        <p14:creationId xmlns:p14="http://schemas.microsoft.com/office/powerpoint/2010/main" val="44194388"/>
      </p:ext>
    </p:extLst>
  </p:cSld>
  <p:clrMapOvr>
    <a:masterClrMapping/>
  </p:clrMapOvr>
  <p:transition spd="med">
    <p:random/>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Dillon Francis、Kill The Noise - Dill the Noise">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84856" y="6451600"/>
            <a:ext cx="406400" cy="406400"/>
          </a:xfrm>
          <a:prstGeom prst="rect">
            <a:avLst/>
          </a:prstGeom>
        </p:spPr>
      </p:pic>
      <p:pic>
        <p:nvPicPr>
          <p:cNvPr id="25" name="图片 24"/>
          <p:cNvPicPr>
            <a:picLocks noChangeAspect="1"/>
          </p:cNvPicPr>
          <p:nvPr/>
        </p:nvPicPr>
        <p:blipFill rotWithShape="1">
          <a:blip r:embed="rId6" cstate="print"/>
          <a:srcRect/>
          <a:stretch>
            <a:fillRect/>
          </a:stretch>
        </p:blipFill>
        <p:spPr>
          <a:xfrm>
            <a:off x="8580755" y="4902835"/>
            <a:ext cx="631190" cy="603885"/>
          </a:xfrm>
          <a:custGeom>
            <a:avLst/>
            <a:gdLst>
              <a:gd name="connsiteX0" fmla="*/ 328653 w 657306"/>
              <a:gd name="connsiteY0" fmla="*/ 0 h 629920"/>
              <a:gd name="connsiteX1" fmla="*/ 657306 w 657306"/>
              <a:gd name="connsiteY1" fmla="*/ 314960 h 629920"/>
              <a:gd name="connsiteX2" fmla="*/ 328653 w 657306"/>
              <a:gd name="connsiteY2" fmla="*/ 629920 h 629920"/>
              <a:gd name="connsiteX3" fmla="*/ 0 w 657306"/>
              <a:gd name="connsiteY3" fmla="*/ 314960 h 629920"/>
              <a:gd name="connsiteX4" fmla="*/ 328653 w 657306"/>
              <a:gd name="connsiteY4" fmla="*/ 0 h 6299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7306" h="629920">
                <a:moveTo>
                  <a:pt x="328653" y="0"/>
                </a:moveTo>
                <a:cubicBezTo>
                  <a:pt x="510163" y="0"/>
                  <a:pt x="657306" y="141012"/>
                  <a:pt x="657306" y="314960"/>
                </a:cubicBezTo>
                <a:cubicBezTo>
                  <a:pt x="657306" y="488908"/>
                  <a:pt x="510163" y="629920"/>
                  <a:pt x="328653" y="629920"/>
                </a:cubicBezTo>
                <a:cubicBezTo>
                  <a:pt x="147143" y="629920"/>
                  <a:pt x="0" y="488908"/>
                  <a:pt x="0" y="314960"/>
                </a:cubicBezTo>
                <a:cubicBezTo>
                  <a:pt x="0" y="141012"/>
                  <a:pt x="147143" y="0"/>
                  <a:pt x="328653" y="0"/>
                </a:cubicBezTo>
                <a:close/>
              </a:path>
            </a:pathLst>
          </a:custGeom>
        </p:spPr>
      </p:pic>
      <p:sp>
        <p:nvSpPr>
          <p:cNvPr id="2" name="椭圆 1"/>
          <p:cNvSpPr/>
          <p:nvPr/>
        </p:nvSpPr>
        <p:spPr>
          <a:xfrm>
            <a:off x="3464560" y="723265"/>
            <a:ext cx="5238750" cy="5215890"/>
          </a:xfrm>
          <a:prstGeom prst="ellipse">
            <a:avLst/>
          </a:prstGeom>
          <a:gradFill>
            <a:gsLst>
              <a:gs pos="0">
                <a:srgbClr val="6D3AAF"/>
              </a:gs>
              <a:gs pos="30000">
                <a:srgbClr val="1A128F">
                  <a:alpha val="58000"/>
                </a:srgbClr>
              </a:gs>
              <a:gs pos="60000">
                <a:srgbClr val="256AAE"/>
              </a:gs>
              <a:gs pos="84000">
                <a:srgbClr val="95AEB8">
                  <a:alpha val="78000"/>
                </a:srgbClr>
              </a:gs>
              <a:gs pos="100000">
                <a:schemeClr val="accent1">
                  <a:lumMod val="30000"/>
                  <a:lumOff val="70000"/>
                  <a:alpha val="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vertOverflow="overflow" horzOverflow="overflow" vert="horz" wrap="square" lIns="91440" tIns="45720" rIns="91440" bIns="45720" numCol="1" spcCol="0" rtlCol="0" fromWordArt="0" anchor="ctr" anchorCtr="0" forceAA="0" compatLnSpc="1">
            <a:noAutofit/>
          </a:bodyPr>
          <a:lstStyle/>
          <a:p>
            <a:pPr algn="ctr"/>
            <a:endParaRPr lang="zh-CN" altLang="en-US"/>
          </a:p>
        </p:txBody>
      </p:sp>
      <p:grpSp>
        <p:nvGrpSpPr>
          <p:cNvPr id="15" name="组合 14"/>
          <p:cNvGrpSpPr/>
          <p:nvPr/>
        </p:nvGrpSpPr>
        <p:grpSpPr>
          <a:xfrm>
            <a:off x="5631815" y="6125210"/>
            <a:ext cx="962660" cy="145415"/>
            <a:chOff x="4851662" y="5309419"/>
            <a:chExt cx="939537" cy="113628"/>
          </a:xfrm>
          <a:solidFill>
            <a:srgbClr val="6A8FB0"/>
          </a:solidFill>
        </p:grpSpPr>
        <p:sp>
          <p:nvSpPr>
            <p:cNvPr id="16" name="椭圆 15"/>
            <p:cNvSpPr/>
            <p:nvPr/>
          </p:nvSpPr>
          <p:spPr>
            <a:xfrm>
              <a:off x="4851662" y="5309419"/>
              <a:ext cx="113628" cy="11362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椭圆 20"/>
            <p:cNvSpPr/>
            <p:nvPr/>
          </p:nvSpPr>
          <p:spPr>
            <a:xfrm>
              <a:off x="5126965" y="5309419"/>
              <a:ext cx="113628" cy="11362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椭圆 21"/>
            <p:cNvSpPr/>
            <p:nvPr/>
          </p:nvSpPr>
          <p:spPr>
            <a:xfrm>
              <a:off x="5402268" y="5309419"/>
              <a:ext cx="113628" cy="11362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椭圆 22"/>
            <p:cNvSpPr/>
            <p:nvPr/>
          </p:nvSpPr>
          <p:spPr>
            <a:xfrm>
              <a:off x="5677571" y="5309419"/>
              <a:ext cx="113628" cy="11362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26" name="图片 25"/>
          <p:cNvPicPr>
            <a:picLocks noChangeAspect="1"/>
          </p:cNvPicPr>
          <p:nvPr/>
        </p:nvPicPr>
        <p:blipFill rotWithShape="1">
          <a:blip r:embed="rId7" cstate="print"/>
          <a:srcRect/>
          <a:stretch>
            <a:fillRect/>
          </a:stretch>
        </p:blipFill>
        <p:spPr>
          <a:xfrm rot="18915462">
            <a:off x="3335020" y="1315085"/>
            <a:ext cx="1015365" cy="972820"/>
          </a:xfrm>
          <a:custGeom>
            <a:avLst/>
            <a:gdLst>
              <a:gd name="connsiteX0" fmla="*/ 328653 w 657306"/>
              <a:gd name="connsiteY0" fmla="*/ 0 h 629920"/>
              <a:gd name="connsiteX1" fmla="*/ 657306 w 657306"/>
              <a:gd name="connsiteY1" fmla="*/ 314960 h 629920"/>
              <a:gd name="connsiteX2" fmla="*/ 328653 w 657306"/>
              <a:gd name="connsiteY2" fmla="*/ 629920 h 629920"/>
              <a:gd name="connsiteX3" fmla="*/ 0 w 657306"/>
              <a:gd name="connsiteY3" fmla="*/ 314960 h 629920"/>
              <a:gd name="connsiteX4" fmla="*/ 328653 w 657306"/>
              <a:gd name="connsiteY4" fmla="*/ 0 h 6299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7306" h="629920">
                <a:moveTo>
                  <a:pt x="328653" y="0"/>
                </a:moveTo>
                <a:cubicBezTo>
                  <a:pt x="510163" y="0"/>
                  <a:pt x="657306" y="141012"/>
                  <a:pt x="657306" y="314960"/>
                </a:cubicBezTo>
                <a:cubicBezTo>
                  <a:pt x="657306" y="488908"/>
                  <a:pt x="510163" y="629920"/>
                  <a:pt x="328653" y="629920"/>
                </a:cubicBezTo>
                <a:cubicBezTo>
                  <a:pt x="147143" y="629920"/>
                  <a:pt x="0" y="488908"/>
                  <a:pt x="0" y="314960"/>
                </a:cubicBezTo>
                <a:cubicBezTo>
                  <a:pt x="0" y="141012"/>
                  <a:pt x="147143" y="0"/>
                  <a:pt x="328653" y="0"/>
                </a:cubicBezTo>
                <a:close/>
              </a:path>
            </a:pathLst>
          </a:custGeom>
        </p:spPr>
      </p:pic>
      <p:sp>
        <p:nvSpPr>
          <p:cNvPr id="9" name="文本框 8"/>
          <p:cNvSpPr txBox="1"/>
          <p:nvPr/>
        </p:nvSpPr>
        <p:spPr>
          <a:xfrm>
            <a:off x="4592320" y="1565275"/>
            <a:ext cx="3049270" cy="1322070"/>
          </a:xfrm>
          <a:prstGeom prst="rect">
            <a:avLst/>
          </a:prstGeom>
          <a:noFill/>
        </p:spPr>
        <p:txBody>
          <a:bodyPr wrap="square" rtlCol="0">
            <a:spAutoFit/>
          </a:bodyPr>
          <a:lstStyle/>
          <a:p>
            <a:pPr algn="dist"/>
            <a:r>
              <a:rPr lang="zh-CN" altLang="en-US" sz="8000" dirty="0">
                <a:solidFill>
                  <a:schemeClr val="bg1">
                    <a:alpha val="90000"/>
                  </a:schemeClr>
                </a:solidFill>
                <a:latin typeface="迷你简汉真广标" panose="02010609000101010101" pitchFamily="49" charset="-122"/>
                <a:ea typeface="迷你简汉真广标" panose="02010609000101010101" pitchFamily="49" charset="-122"/>
                <a:cs typeface="字魂35号-经典雅黑" panose="02000000000000000000" charset="-122"/>
              </a:rPr>
              <a:t>期待</a:t>
            </a:r>
          </a:p>
        </p:txBody>
      </p:sp>
      <p:sp>
        <p:nvSpPr>
          <p:cNvPr id="11" name="文本框 10"/>
          <p:cNvSpPr txBox="1"/>
          <p:nvPr/>
        </p:nvSpPr>
        <p:spPr>
          <a:xfrm>
            <a:off x="4290060" y="3356610"/>
            <a:ext cx="3623310" cy="1861185"/>
          </a:xfrm>
          <a:prstGeom prst="rect">
            <a:avLst/>
          </a:prstGeom>
          <a:noFill/>
        </p:spPr>
        <p:txBody>
          <a:bodyPr wrap="square" rtlCol="0">
            <a:spAutoFit/>
          </a:bodyPr>
          <a:lstStyle/>
          <a:p>
            <a:pPr algn="dist"/>
            <a:r>
              <a:rPr lang="zh-CN" altLang="en-US" sz="11500" dirty="0">
                <a:solidFill>
                  <a:schemeClr val="bg1">
                    <a:alpha val="90000"/>
                  </a:schemeClr>
                </a:solidFill>
                <a:latin typeface="迷你简汉真广标" panose="02010609000101010101" pitchFamily="49" charset="-122"/>
                <a:ea typeface="迷你简汉真广标" panose="02010609000101010101" pitchFamily="49" charset="-122"/>
                <a:cs typeface="字魂35号-经典雅黑" panose="02000000000000000000" charset="-122"/>
              </a:rPr>
              <a:t>合作</a:t>
            </a:r>
          </a:p>
        </p:txBody>
      </p:sp>
      <p:pic>
        <p:nvPicPr>
          <p:cNvPr id="28" name="图片 27"/>
          <p:cNvPicPr>
            <a:picLocks noChangeAspect="1"/>
          </p:cNvPicPr>
          <p:nvPr/>
        </p:nvPicPr>
        <p:blipFill rotWithShape="1">
          <a:blip r:embed="rId8" cstate="print"/>
          <a:srcRect/>
          <a:stretch>
            <a:fillRect/>
          </a:stretch>
        </p:blipFill>
        <p:spPr>
          <a:xfrm>
            <a:off x="1104265" y="5008245"/>
            <a:ext cx="1479550" cy="1417955"/>
          </a:xfrm>
          <a:custGeom>
            <a:avLst/>
            <a:gdLst>
              <a:gd name="connsiteX0" fmla="*/ 328653 w 657306"/>
              <a:gd name="connsiteY0" fmla="*/ 0 h 629920"/>
              <a:gd name="connsiteX1" fmla="*/ 657306 w 657306"/>
              <a:gd name="connsiteY1" fmla="*/ 314960 h 629920"/>
              <a:gd name="connsiteX2" fmla="*/ 328653 w 657306"/>
              <a:gd name="connsiteY2" fmla="*/ 629920 h 629920"/>
              <a:gd name="connsiteX3" fmla="*/ 0 w 657306"/>
              <a:gd name="connsiteY3" fmla="*/ 314960 h 629920"/>
              <a:gd name="connsiteX4" fmla="*/ 328653 w 657306"/>
              <a:gd name="connsiteY4" fmla="*/ 0 h 6299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7306" h="629920">
                <a:moveTo>
                  <a:pt x="328653" y="0"/>
                </a:moveTo>
                <a:cubicBezTo>
                  <a:pt x="510163" y="0"/>
                  <a:pt x="657306" y="141012"/>
                  <a:pt x="657306" y="314960"/>
                </a:cubicBezTo>
                <a:cubicBezTo>
                  <a:pt x="657306" y="488908"/>
                  <a:pt x="510163" y="629920"/>
                  <a:pt x="328653" y="629920"/>
                </a:cubicBezTo>
                <a:cubicBezTo>
                  <a:pt x="147143" y="629920"/>
                  <a:pt x="0" y="488908"/>
                  <a:pt x="0" y="314960"/>
                </a:cubicBezTo>
                <a:cubicBezTo>
                  <a:pt x="0" y="141012"/>
                  <a:pt x="147143" y="0"/>
                  <a:pt x="328653" y="0"/>
                </a:cubicBezTo>
                <a:close/>
              </a:path>
            </a:pathLst>
          </a:custGeom>
        </p:spPr>
      </p:pic>
      <p:pic>
        <p:nvPicPr>
          <p:cNvPr id="12" name="图片 11"/>
          <p:cNvPicPr>
            <a:picLocks noChangeAspect="1"/>
          </p:cNvPicPr>
          <p:nvPr/>
        </p:nvPicPr>
        <p:blipFill rotWithShape="1">
          <a:blip r:embed="rId6" cstate="print"/>
          <a:srcRect/>
          <a:stretch>
            <a:fillRect/>
          </a:stretch>
        </p:blipFill>
        <p:spPr>
          <a:xfrm>
            <a:off x="8609965" y="556260"/>
            <a:ext cx="1204595" cy="1152525"/>
          </a:xfrm>
          <a:custGeom>
            <a:avLst/>
            <a:gdLst>
              <a:gd name="connsiteX0" fmla="*/ 328653 w 657306"/>
              <a:gd name="connsiteY0" fmla="*/ 0 h 629920"/>
              <a:gd name="connsiteX1" fmla="*/ 657306 w 657306"/>
              <a:gd name="connsiteY1" fmla="*/ 314960 h 629920"/>
              <a:gd name="connsiteX2" fmla="*/ 328653 w 657306"/>
              <a:gd name="connsiteY2" fmla="*/ 629920 h 629920"/>
              <a:gd name="connsiteX3" fmla="*/ 0 w 657306"/>
              <a:gd name="connsiteY3" fmla="*/ 314960 h 629920"/>
              <a:gd name="connsiteX4" fmla="*/ 328653 w 657306"/>
              <a:gd name="connsiteY4" fmla="*/ 0 h 6299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7306" h="629920">
                <a:moveTo>
                  <a:pt x="328653" y="0"/>
                </a:moveTo>
                <a:cubicBezTo>
                  <a:pt x="510163" y="0"/>
                  <a:pt x="657306" y="141012"/>
                  <a:pt x="657306" y="314960"/>
                </a:cubicBezTo>
                <a:cubicBezTo>
                  <a:pt x="657306" y="488908"/>
                  <a:pt x="510163" y="629920"/>
                  <a:pt x="328653" y="629920"/>
                </a:cubicBezTo>
                <a:cubicBezTo>
                  <a:pt x="147143" y="629920"/>
                  <a:pt x="0" y="488908"/>
                  <a:pt x="0" y="314960"/>
                </a:cubicBezTo>
                <a:cubicBezTo>
                  <a:pt x="0" y="141012"/>
                  <a:pt x="147143" y="0"/>
                  <a:pt x="328653" y="0"/>
                </a:cubicBezTo>
                <a:close/>
              </a:path>
            </a:pathLst>
          </a:custGeom>
        </p:spPr>
      </p:pic>
    </p:spTree>
    <p:extLst>
      <p:ext uri="{BB962C8B-B14F-4D97-AF65-F5344CB8AC3E}">
        <p14:creationId xmlns:p14="http://schemas.microsoft.com/office/powerpoint/2010/main" val="2164787290"/>
      </p:ext>
    </p:extLst>
  </p:cSld>
  <p:clrMapOvr>
    <a:masterClrMapping/>
  </p:clrMapOvr>
  <p:transition spd="med">
    <p:random/>
  </p:transition>
  <p:timing>
    <p:tnLst>
      <p:par>
        <p:cTn id="1" dur="indefinite" restart="never" nodeType="tmRoot">
          <p:childTnLst>
            <p:audio>
              <p:cMediaNode numSld="999" showWhenStopped="0">
                <p:cTn id="2" repeatCount="indefinite" fill="remove" display="0">
                  <p:stCondLst>
                    <p:cond delay="indefinite"/>
                  </p:stCondLst>
                  <p:endCondLst>
                    <p:cond evt="onStopAudio" delay="0">
                      <p:tgtEl>
                        <p:sldTgt/>
                      </p:tgtEl>
                    </p:cond>
                  </p:endCondLst>
                </p:cTn>
                <p:tgtEl>
                  <p:spTgt spid="8"/>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图片 32">
            <a:extLst>
              <a:ext uri="{FF2B5EF4-FFF2-40B4-BE49-F238E27FC236}">
                <a16:creationId xmlns:a16="http://schemas.microsoft.com/office/drawing/2014/main" id="{8A42A961-841D-4DBC-BB88-29969A3811F1}"/>
              </a:ext>
            </a:extLst>
          </p:cNvPr>
          <p:cNvPicPr>
            <a:picLocks noChangeAspect="1"/>
          </p:cNvPicPr>
          <p:nvPr/>
        </p:nvPicPr>
        <p:blipFill rotWithShape="1">
          <a:blip r:embed="rId3" cstate="print"/>
          <a:srcRect/>
          <a:stretch>
            <a:fillRect/>
          </a:stretch>
        </p:blipFill>
        <p:spPr>
          <a:xfrm>
            <a:off x="459740" y="404111"/>
            <a:ext cx="631190" cy="603885"/>
          </a:xfrm>
          <a:custGeom>
            <a:avLst/>
            <a:gdLst>
              <a:gd name="connsiteX0" fmla="*/ 328653 w 657306"/>
              <a:gd name="connsiteY0" fmla="*/ 0 h 629920"/>
              <a:gd name="connsiteX1" fmla="*/ 657306 w 657306"/>
              <a:gd name="connsiteY1" fmla="*/ 314960 h 629920"/>
              <a:gd name="connsiteX2" fmla="*/ 328653 w 657306"/>
              <a:gd name="connsiteY2" fmla="*/ 629920 h 629920"/>
              <a:gd name="connsiteX3" fmla="*/ 0 w 657306"/>
              <a:gd name="connsiteY3" fmla="*/ 314960 h 629920"/>
              <a:gd name="connsiteX4" fmla="*/ 328653 w 657306"/>
              <a:gd name="connsiteY4" fmla="*/ 0 h 6299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7306" h="629920">
                <a:moveTo>
                  <a:pt x="328653" y="0"/>
                </a:moveTo>
                <a:cubicBezTo>
                  <a:pt x="510163" y="0"/>
                  <a:pt x="657306" y="141012"/>
                  <a:pt x="657306" y="314960"/>
                </a:cubicBezTo>
                <a:cubicBezTo>
                  <a:pt x="657306" y="488908"/>
                  <a:pt x="510163" y="629920"/>
                  <a:pt x="328653" y="629920"/>
                </a:cubicBezTo>
                <a:cubicBezTo>
                  <a:pt x="147143" y="629920"/>
                  <a:pt x="0" y="488908"/>
                  <a:pt x="0" y="314960"/>
                </a:cubicBezTo>
                <a:cubicBezTo>
                  <a:pt x="0" y="141012"/>
                  <a:pt x="147143" y="0"/>
                  <a:pt x="328653" y="0"/>
                </a:cubicBezTo>
                <a:close/>
              </a:path>
            </a:pathLst>
          </a:custGeom>
        </p:spPr>
      </p:pic>
      <p:sp>
        <p:nvSpPr>
          <p:cNvPr id="34" name="矩形 33">
            <a:extLst>
              <a:ext uri="{FF2B5EF4-FFF2-40B4-BE49-F238E27FC236}">
                <a16:creationId xmlns:a16="http://schemas.microsoft.com/office/drawing/2014/main" id="{39364399-F6DF-4E7B-84F4-71AA2BAB6848}"/>
              </a:ext>
            </a:extLst>
          </p:cNvPr>
          <p:cNvSpPr/>
          <p:nvPr/>
        </p:nvSpPr>
        <p:spPr>
          <a:xfrm>
            <a:off x="1217295" y="413665"/>
            <a:ext cx="1826141" cy="584775"/>
          </a:xfrm>
          <a:prstGeom prst="rect">
            <a:avLst/>
          </a:prstGeom>
        </p:spPr>
        <p:txBody>
          <a:bodyPr wrap="none">
            <a:spAutoFit/>
          </a:bodyPr>
          <a:lstStyle/>
          <a:p>
            <a:pPr lvl="0"/>
            <a:r>
              <a:rPr lang="zh-CN" altLang="en-US" sz="3200" b="1" dirty="0">
                <a:gradFill>
                  <a:gsLst>
                    <a:gs pos="0">
                      <a:srgbClr val="13A39C"/>
                    </a:gs>
                    <a:gs pos="35000">
                      <a:srgbClr val="1B90A8"/>
                    </a:gs>
                    <a:gs pos="67000">
                      <a:srgbClr val="4276AB"/>
                    </a:gs>
                    <a:gs pos="100000">
                      <a:srgbClr val="5E5CA3"/>
                    </a:gs>
                  </a:gsLst>
                  <a:lin ang="0" scaled="0"/>
                </a:gradFill>
                <a:latin typeface="Noto Sans S Chinese Medium" panose="020B0600000000000000" charset="-122"/>
                <a:ea typeface="Noto Sans S Chinese Medium" panose="020B0600000000000000" charset="-122"/>
                <a:cs typeface="WenQuanYi Micro Hei" panose="020B0606030804020204" pitchFamily="34" charset="-122"/>
                <a:sym typeface="Bahnschrift" panose="020B0502040204020203" pitchFamily="34" charset="0"/>
              </a:rPr>
              <a:t>方案架构</a:t>
            </a:r>
          </a:p>
        </p:txBody>
      </p:sp>
      <p:sp>
        <p:nvSpPr>
          <p:cNvPr id="53" name="矩形: 剪去左右顶角 52">
            <a:extLst>
              <a:ext uri="{FF2B5EF4-FFF2-40B4-BE49-F238E27FC236}">
                <a16:creationId xmlns:a16="http://schemas.microsoft.com/office/drawing/2014/main" id="{412F7646-5700-471A-BDBB-830522AA0959}"/>
              </a:ext>
            </a:extLst>
          </p:cNvPr>
          <p:cNvSpPr/>
          <p:nvPr/>
        </p:nvSpPr>
        <p:spPr>
          <a:xfrm>
            <a:off x="4289614" y="4650785"/>
            <a:ext cx="4789004" cy="1813826"/>
          </a:xfrm>
          <a:prstGeom prst="snip2SameRect">
            <a:avLst/>
          </a:prstGeom>
          <a:gradFill flip="none" rotWithShape="1">
            <a:gsLst>
              <a:gs pos="0">
                <a:srgbClr val="6CD2EE">
                  <a:alpha val="41000"/>
                </a:srgbClr>
              </a:gs>
              <a:gs pos="50000">
                <a:srgbClr val="9EE2F4">
                  <a:alpha val="48000"/>
                </a:srgbClr>
              </a:gs>
              <a:gs pos="100000">
                <a:srgbClr val="AA42D4">
                  <a:alpha val="66000"/>
                </a:srgbClr>
              </a:gs>
            </a:gsLst>
            <a:path path="circle">
              <a:fillToRect t="100000" r="100000"/>
            </a:path>
            <a:tileRect l="-100000" b="-10000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7" name="图片 56">
            <a:extLst>
              <a:ext uri="{FF2B5EF4-FFF2-40B4-BE49-F238E27FC236}">
                <a16:creationId xmlns:a16="http://schemas.microsoft.com/office/drawing/2014/main" id="{8B71A70C-2356-490D-97F0-F8D682F2DD3B}"/>
              </a:ext>
            </a:extLst>
          </p:cNvPr>
          <p:cNvPicPr>
            <a:picLocks noChangeAspect="1"/>
          </p:cNvPicPr>
          <p:nvPr/>
        </p:nvPicPr>
        <p:blipFill>
          <a:blip r:embed="rId4"/>
          <a:stretch>
            <a:fillRect/>
          </a:stretch>
        </p:blipFill>
        <p:spPr>
          <a:xfrm>
            <a:off x="7368966" y="5046744"/>
            <a:ext cx="647640" cy="713143"/>
          </a:xfrm>
          <a:prstGeom prst="rect">
            <a:avLst/>
          </a:prstGeom>
        </p:spPr>
      </p:pic>
      <p:pic>
        <p:nvPicPr>
          <p:cNvPr id="58" name="图片 57">
            <a:extLst>
              <a:ext uri="{FF2B5EF4-FFF2-40B4-BE49-F238E27FC236}">
                <a16:creationId xmlns:a16="http://schemas.microsoft.com/office/drawing/2014/main" id="{F2EF5649-4A7C-4C68-A6CC-BEBAA06312D6}"/>
              </a:ext>
            </a:extLst>
          </p:cNvPr>
          <p:cNvPicPr>
            <a:picLocks noChangeAspect="1"/>
          </p:cNvPicPr>
          <p:nvPr/>
        </p:nvPicPr>
        <p:blipFill>
          <a:blip r:embed="rId5"/>
          <a:stretch>
            <a:fillRect/>
          </a:stretch>
        </p:blipFill>
        <p:spPr>
          <a:xfrm>
            <a:off x="8220897" y="5054368"/>
            <a:ext cx="588275" cy="659975"/>
          </a:xfrm>
          <a:prstGeom prst="rect">
            <a:avLst/>
          </a:prstGeom>
        </p:spPr>
      </p:pic>
      <p:pic>
        <p:nvPicPr>
          <p:cNvPr id="60" name="图片 59">
            <a:extLst>
              <a:ext uri="{FF2B5EF4-FFF2-40B4-BE49-F238E27FC236}">
                <a16:creationId xmlns:a16="http://schemas.microsoft.com/office/drawing/2014/main" id="{254B52DA-CA14-4062-A5E8-B6AFD2D6EEF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569752" y="5103406"/>
            <a:ext cx="228729" cy="518826"/>
          </a:xfrm>
          <a:prstGeom prst="rect">
            <a:avLst/>
          </a:prstGeom>
        </p:spPr>
      </p:pic>
      <p:pic>
        <p:nvPicPr>
          <p:cNvPr id="61" name="图片 60">
            <a:extLst>
              <a:ext uri="{FF2B5EF4-FFF2-40B4-BE49-F238E27FC236}">
                <a16:creationId xmlns:a16="http://schemas.microsoft.com/office/drawing/2014/main" id="{AEE7C7C2-D503-4D88-89DD-8C7EA7A9A32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865008" y="5103406"/>
            <a:ext cx="228729" cy="518826"/>
          </a:xfrm>
          <a:prstGeom prst="rect">
            <a:avLst/>
          </a:prstGeom>
        </p:spPr>
      </p:pic>
      <p:pic>
        <p:nvPicPr>
          <p:cNvPr id="62" name="图片 61">
            <a:extLst>
              <a:ext uri="{FF2B5EF4-FFF2-40B4-BE49-F238E27FC236}">
                <a16:creationId xmlns:a16="http://schemas.microsoft.com/office/drawing/2014/main" id="{1AE14219-E544-4CD0-8DB1-CDAA5C7C3823}"/>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627476" y="5015184"/>
            <a:ext cx="655182" cy="659975"/>
          </a:xfrm>
          <a:prstGeom prst="rect">
            <a:avLst/>
          </a:prstGeom>
        </p:spPr>
      </p:pic>
      <p:sp>
        <p:nvSpPr>
          <p:cNvPr id="63" name="文本框 62">
            <a:extLst>
              <a:ext uri="{FF2B5EF4-FFF2-40B4-BE49-F238E27FC236}">
                <a16:creationId xmlns:a16="http://schemas.microsoft.com/office/drawing/2014/main" id="{6BE5B6DF-B954-4535-A31A-6D58DC256D97}"/>
              </a:ext>
            </a:extLst>
          </p:cNvPr>
          <p:cNvSpPr txBox="1"/>
          <p:nvPr/>
        </p:nvSpPr>
        <p:spPr>
          <a:xfrm>
            <a:off x="4709382" y="5753304"/>
            <a:ext cx="4099789" cy="276999"/>
          </a:xfrm>
          <a:prstGeom prst="rect">
            <a:avLst/>
          </a:prstGeom>
          <a:noFill/>
        </p:spPr>
        <p:txBody>
          <a:bodyPr wrap="square" rtlCol="0">
            <a:spAutoFit/>
          </a:bodyPr>
          <a:lstStyle/>
          <a:p>
            <a:r>
              <a:rPr lang="en-US" altLang="zh-CN" sz="1200" dirty="0">
                <a:solidFill>
                  <a:schemeClr val="bg1"/>
                </a:solidFill>
              </a:rPr>
              <a:t>IP</a:t>
            </a:r>
            <a:r>
              <a:rPr lang="zh-CN" altLang="en-US" sz="1200" dirty="0">
                <a:solidFill>
                  <a:schemeClr val="bg1"/>
                </a:solidFill>
              </a:rPr>
              <a:t>话机         </a:t>
            </a:r>
            <a:r>
              <a:rPr lang="en-US" altLang="zh-CN" sz="1200" dirty="0">
                <a:solidFill>
                  <a:schemeClr val="bg1"/>
                </a:solidFill>
              </a:rPr>
              <a:t>WebRTC            APP         </a:t>
            </a:r>
            <a:r>
              <a:rPr lang="zh-CN" altLang="en-US" sz="1200" dirty="0">
                <a:solidFill>
                  <a:schemeClr val="bg1"/>
                </a:solidFill>
              </a:rPr>
              <a:t>模拟话机        软电话</a:t>
            </a:r>
          </a:p>
        </p:txBody>
      </p:sp>
      <p:sp>
        <p:nvSpPr>
          <p:cNvPr id="54" name="矩形: 剪去对角 53">
            <a:extLst>
              <a:ext uri="{FF2B5EF4-FFF2-40B4-BE49-F238E27FC236}">
                <a16:creationId xmlns:a16="http://schemas.microsoft.com/office/drawing/2014/main" id="{F3B95E50-DAC1-43B7-B823-4E3F49F3D3EF}"/>
              </a:ext>
            </a:extLst>
          </p:cNvPr>
          <p:cNvSpPr/>
          <p:nvPr/>
        </p:nvSpPr>
        <p:spPr>
          <a:xfrm>
            <a:off x="329991" y="1491937"/>
            <a:ext cx="5276236" cy="2539014"/>
          </a:xfrm>
          <a:prstGeom prst="snip2DiagRect">
            <a:avLst/>
          </a:prstGeom>
          <a:gradFill flip="none" rotWithShape="1">
            <a:gsLst>
              <a:gs pos="0">
                <a:srgbClr val="AA42D4">
                  <a:alpha val="77000"/>
                </a:srgbClr>
              </a:gs>
              <a:gs pos="50000">
                <a:srgbClr val="9EE2F4">
                  <a:alpha val="64000"/>
                </a:srgbClr>
              </a:gs>
              <a:gs pos="100000">
                <a:srgbClr val="6CD2EE"/>
              </a:gs>
            </a:gsLst>
            <a:lin ang="189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68" name="图片 67">
            <a:extLst>
              <a:ext uri="{FF2B5EF4-FFF2-40B4-BE49-F238E27FC236}">
                <a16:creationId xmlns:a16="http://schemas.microsoft.com/office/drawing/2014/main" id="{7D587B5C-A465-4AFA-8F24-5064F1297634}"/>
              </a:ext>
            </a:extLst>
          </p:cNvPr>
          <p:cNvPicPr>
            <a:picLocks noChangeAspect="1"/>
          </p:cNvPicPr>
          <p:nvPr/>
        </p:nvPicPr>
        <p:blipFill>
          <a:blip r:embed="rId9"/>
          <a:stretch>
            <a:fillRect/>
          </a:stretch>
        </p:blipFill>
        <p:spPr>
          <a:xfrm>
            <a:off x="815929" y="1582187"/>
            <a:ext cx="693420" cy="678180"/>
          </a:xfrm>
          <a:prstGeom prst="rect">
            <a:avLst/>
          </a:prstGeom>
        </p:spPr>
      </p:pic>
      <p:pic>
        <p:nvPicPr>
          <p:cNvPr id="69" name="图片 68">
            <a:extLst>
              <a:ext uri="{FF2B5EF4-FFF2-40B4-BE49-F238E27FC236}">
                <a16:creationId xmlns:a16="http://schemas.microsoft.com/office/drawing/2014/main" id="{36E950E1-6DFD-4A80-A314-FFCD3C0E3F23}"/>
              </a:ext>
            </a:extLst>
          </p:cNvPr>
          <p:cNvPicPr>
            <a:picLocks noChangeAspect="1"/>
          </p:cNvPicPr>
          <p:nvPr/>
        </p:nvPicPr>
        <p:blipFill>
          <a:blip r:embed="rId10"/>
          <a:stretch>
            <a:fillRect/>
          </a:stretch>
        </p:blipFill>
        <p:spPr>
          <a:xfrm>
            <a:off x="808309" y="2388748"/>
            <a:ext cx="701040" cy="655320"/>
          </a:xfrm>
          <a:prstGeom prst="rect">
            <a:avLst/>
          </a:prstGeom>
        </p:spPr>
      </p:pic>
      <p:pic>
        <p:nvPicPr>
          <p:cNvPr id="70" name="图片 69">
            <a:extLst>
              <a:ext uri="{FF2B5EF4-FFF2-40B4-BE49-F238E27FC236}">
                <a16:creationId xmlns:a16="http://schemas.microsoft.com/office/drawing/2014/main" id="{EC60BBAE-6CB7-4B18-81A1-0E877B2F6C0E}"/>
              </a:ext>
            </a:extLst>
          </p:cNvPr>
          <p:cNvPicPr>
            <a:picLocks noChangeAspect="1"/>
          </p:cNvPicPr>
          <p:nvPr/>
        </p:nvPicPr>
        <p:blipFill>
          <a:blip r:embed="rId11"/>
          <a:stretch>
            <a:fillRect/>
          </a:stretch>
        </p:blipFill>
        <p:spPr>
          <a:xfrm>
            <a:off x="815929" y="3178902"/>
            <a:ext cx="701040" cy="693420"/>
          </a:xfrm>
          <a:prstGeom prst="rect">
            <a:avLst/>
          </a:prstGeom>
        </p:spPr>
      </p:pic>
      <p:pic>
        <p:nvPicPr>
          <p:cNvPr id="71" name="图片 70">
            <a:extLst>
              <a:ext uri="{FF2B5EF4-FFF2-40B4-BE49-F238E27FC236}">
                <a16:creationId xmlns:a16="http://schemas.microsoft.com/office/drawing/2014/main" id="{2B64F9CB-2CD5-447E-9B21-E075CAA36C59}"/>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693937" y="1659681"/>
            <a:ext cx="1025513" cy="381164"/>
          </a:xfrm>
          <a:prstGeom prst="rect">
            <a:avLst/>
          </a:prstGeom>
        </p:spPr>
      </p:pic>
      <p:pic>
        <p:nvPicPr>
          <p:cNvPr id="72" name="图片 71">
            <a:extLst>
              <a:ext uri="{FF2B5EF4-FFF2-40B4-BE49-F238E27FC236}">
                <a16:creationId xmlns:a16="http://schemas.microsoft.com/office/drawing/2014/main" id="{AA28299A-20C2-4C29-BA65-D91D6BFFBDD9}"/>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2832505" y="1779353"/>
            <a:ext cx="884882" cy="147481"/>
          </a:xfrm>
          <a:prstGeom prst="rect">
            <a:avLst/>
          </a:prstGeom>
        </p:spPr>
      </p:pic>
      <p:pic>
        <p:nvPicPr>
          <p:cNvPr id="73" name="图片 72">
            <a:extLst>
              <a:ext uri="{FF2B5EF4-FFF2-40B4-BE49-F238E27FC236}">
                <a16:creationId xmlns:a16="http://schemas.microsoft.com/office/drawing/2014/main" id="{C700ECA5-F84F-4AA6-B67A-81659F1E7580}"/>
              </a:ext>
            </a:extLst>
          </p:cNvPr>
          <p:cNvPicPr>
            <a:picLocks noChangeAspect="1"/>
          </p:cNvPicPr>
          <p:nvPr/>
        </p:nvPicPr>
        <p:blipFill>
          <a:blip r:embed="rId14"/>
          <a:stretch>
            <a:fillRect/>
          </a:stretch>
        </p:blipFill>
        <p:spPr>
          <a:xfrm>
            <a:off x="1865367" y="2441368"/>
            <a:ext cx="701040" cy="431410"/>
          </a:xfrm>
          <a:prstGeom prst="rect">
            <a:avLst/>
          </a:prstGeom>
        </p:spPr>
      </p:pic>
      <p:pic>
        <p:nvPicPr>
          <p:cNvPr id="74" name="图片 73">
            <a:extLst>
              <a:ext uri="{FF2B5EF4-FFF2-40B4-BE49-F238E27FC236}">
                <a16:creationId xmlns:a16="http://schemas.microsoft.com/office/drawing/2014/main" id="{4ADA6362-D025-45AA-A91F-B0779303B6DF}"/>
              </a:ext>
            </a:extLst>
          </p:cNvPr>
          <p:cNvPicPr>
            <a:picLocks noChangeAspect="1"/>
          </p:cNvPicPr>
          <p:nvPr/>
        </p:nvPicPr>
        <p:blipFill>
          <a:blip r:embed="rId15"/>
          <a:stretch>
            <a:fillRect/>
          </a:stretch>
        </p:blipFill>
        <p:spPr>
          <a:xfrm>
            <a:off x="2968924" y="2434252"/>
            <a:ext cx="701040" cy="432995"/>
          </a:xfrm>
          <a:prstGeom prst="rect">
            <a:avLst/>
          </a:prstGeom>
        </p:spPr>
      </p:pic>
      <p:pic>
        <p:nvPicPr>
          <p:cNvPr id="75" name="图片 74">
            <a:extLst>
              <a:ext uri="{FF2B5EF4-FFF2-40B4-BE49-F238E27FC236}">
                <a16:creationId xmlns:a16="http://schemas.microsoft.com/office/drawing/2014/main" id="{FEDBC602-ABF3-4AB5-BBFD-0A26253B06ED}"/>
              </a:ext>
            </a:extLst>
          </p:cNvPr>
          <p:cNvPicPr>
            <a:picLocks noChangeAspect="1"/>
          </p:cNvPicPr>
          <p:nvPr/>
        </p:nvPicPr>
        <p:blipFill>
          <a:blip r:embed="rId16"/>
          <a:stretch>
            <a:fillRect/>
          </a:stretch>
        </p:blipFill>
        <p:spPr>
          <a:xfrm>
            <a:off x="1865367" y="3207680"/>
            <a:ext cx="701039" cy="465111"/>
          </a:xfrm>
          <a:prstGeom prst="rect">
            <a:avLst/>
          </a:prstGeom>
        </p:spPr>
      </p:pic>
      <p:pic>
        <p:nvPicPr>
          <p:cNvPr id="76" name="图片 75">
            <a:extLst>
              <a:ext uri="{FF2B5EF4-FFF2-40B4-BE49-F238E27FC236}">
                <a16:creationId xmlns:a16="http://schemas.microsoft.com/office/drawing/2014/main" id="{D67EDD87-A229-40B7-A3EC-DBD71C9492BA}"/>
              </a:ext>
            </a:extLst>
          </p:cNvPr>
          <p:cNvPicPr>
            <a:picLocks noChangeAspect="1"/>
          </p:cNvPicPr>
          <p:nvPr/>
        </p:nvPicPr>
        <p:blipFill>
          <a:blip r:embed="rId17"/>
          <a:stretch>
            <a:fillRect/>
          </a:stretch>
        </p:blipFill>
        <p:spPr>
          <a:xfrm>
            <a:off x="2968924" y="3211413"/>
            <a:ext cx="861823" cy="465111"/>
          </a:xfrm>
          <a:prstGeom prst="rect">
            <a:avLst/>
          </a:prstGeom>
        </p:spPr>
      </p:pic>
      <p:sp>
        <p:nvSpPr>
          <p:cNvPr id="77" name="矩形: 圆角 76">
            <a:extLst>
              <a:ext uri="{FF2B5EF4-FFF2-40B4-BE49-F238E27FC236}">
                <a16:creationId xmlns:a16="http://schemas.microsoft.com/office/drawing/2014/main" id="{88F80BE4-6516-4821-B34C-62B56E06756F}"/>
              </a:ext>
            </a:extLst>
          </p:cNvPr>
          <p:cNvSpPr/>
          <p:nvPr/>
        </p:nvSpPr>
        <p:spPr>
          <a:xfrm>
            <a:off x="3960026" y="1760342"/>
            <a:ext cx="884882" cy="381164"/>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altLang="zh-CN" sz="1400" dirty="0"/>
              <a:t>SIP/IMS</a:t>
            </a:r>
            <a:endParaRPr lang="zh-CN" altLang="en-US" sz="1400" dirty="0"/>
          </a:p>
        </p:txBody>
      </p:sp>
      <p:sp>
        <p:nvSpPr>
          <p:cNvPr id="78" name="文本框 77">
            <a:extLst>
              <a:ext uri="{FF2B5EF4-FFF2-40B4-BE49-F238E27FC236}">
                <a16:creationId xmlns:a16="http://schemas.microsoft.com/office/drawing/2014/main" id="{59F59A95-0680-470B-B656-B7AF808CA555}"/>
              </a:ext>
            </a:extLst>
          </p:cNvPr>
          <p:cNvSpPr txBox="1"/>
          <p:nvPr/>
        </p:nvSpPr>
        <p:spPr>
          <a:xfrm>
            <a:off x="1817791" y="1983998"/>
            <a:ext cx="1874231" cy="276999"/>
          </a:xfrm>
          <a:prstGeom prst="rect">
            <a:avLst/>
          </a:prstGeom>
          <a:noFill/>
        </p:spPr>
        <p:txBody>
          <a:bodyPr wrap="none" rtlCol="0">
            <a:spAutoFit/>
          </a:bodyPr>
          <a:lstStyle/>
          <a:p>
            <a:r>
              <a:rPr lang="zh-CN" altLang="en-US" sz="1200" dirty="0">
                <a:solidFill>
                  <a:schemeClr val="bg1"/>
                </a:solidFill>
              </a:rPr>
              <a:t>中继网关           数字网关</a:t>
            </a:r>
          </a:p>
        </p:txBody>
      </p:sp>
      <p:sp>
        <p:nvSpPr>
          <p:cNvPr id="79" name="文本框 78">
            <a:extLst>
              <a:ext uri="{FF2B5EF4-FFF2-40B4-BE49-F238E27FC236}">
                <a16:creationId xmlns:a16="http://schemas.microsoft.com/office/drawing/2014/main" id="{44A62771-296C-450E-B4D0-4657B8F5946F}"/>
              </a:ext>
            </a:extLst>
          </p:cNvPr>
          <p:cNvSpPr txBox="1"/>
          <p:nvPr/>
        </p:nvSpPr>
        <p:spPr>
          <a:xfrm>
            <a:off x="1986598" y="2828631"/>
            <a:ext cx="1592103" cy="276999"/>
          </a:xfrm>
          <a:prstGeom prst="rect">
            <a:avLst/>
          </a:prstGeom>
          <a:noFill/>
        </p:spPr>
        <p:txBody>
          <a:bodyPr wrap="none" rtlCol="0">
            <a:spAutoFit/>
          </a:bodyPr>
          <a:lstStyle/>
          <a:p>
            <a:r>
              <a:rPr lang="zh-CN" altLang="en-US" sz="1200" dirty="0">
                <a:solidFill>
                  <a:schemeClr val="bg1"/>
                </a:solidFill>
              </a:rPr>
              <a:t>短信                   邮件</a:t>
            </a:r>
          </a:p>
        </p:txBody>
      </p:sp>
      <p:sp>
        <p:nvSpPr>
          <p:cNvPr id="80" name="文本框 79">
            <a:extLst>
              <a:ext uri="{FF2B5EF4-FFF2-40B4-BE49-F238E27FC236}">
                <a16:creationId xmlns:a16="http://schemas.microsoft.com/office/drawing/2014/main" id="{2C0A369F-ECCA-4439-AEC8-A4AE64F73520}"/>
              </a:ext>
            </a:extLst>
          </p:cNvPr>
          <p:cNvSpPr txBox="1"/>
          <p:nvPr/>
        </p:nvSpPr>
        <p:spPr>
          <a:xfrm>
            <a:off x="1632029" y="3679791"/>
            <a:ext cx="2182008" cy="276999"/>
          </a:xfrm>
          <a:prstGeom prst="rect">
            <a:avLst/>
          </a:prstGeom>
          <a:noFill/>
        </p:spPr>
        <p:txBody>
          <a:bodyPr wrap="none" rtlCol="0">
            <a:spAutoFit/>
          </a:bodyPr>
          <a:lstStyle/>
          <a:p>
            <a:r>
              <a:rPr lang="zh-CN" altLang="en-US" sz="1200" dirty="0">
                <a:solidFill>
                  <a:schemeClr val="bg1"/>
                </a:solidFill>
              </a:rPr>
              <a:t>公众号  小程序        在线客服</a:t>
            </a:r>
          </a:p>
        </p:txBody>
      </p:sp>
      <p:sp>
        <p:nvSpPr>
          <p:cNvPr id="55" name="矩形: 剪去单角 54">
            <a:extLst>
              <a:ext uri="{FF2B5EF4-FFF2-40B4-BE49-F238E27FC236}">
                <a16:creationId xmlns:a16="http://schemas.microsoft.com/office/drawing/2014/main" id="{98B9E41E-D61E-4CE1-86BE-2F7EDB57BDAD}"/>
              </a:ext>
            </a:extLst>
          </p:cNvPr>
          <p:cNvSpPr/>
          <p:nvPr/>
        </p:nvSpPr>
        <p:spPr>
          <a:xfrm rot="10800000" flipH="1" flipV="1">
            <a:off x="7448039" y="1760342"/>
            <a:ext cx="4329892" cy="2251789"/>
          </a:xfrm>
          <a:prstGeom prst="snip1Rect">
            <a:avLst/>
          </a:prstGeom>
          <a:gradFill flip="none" rotWithShape="1">
            <a:gsLst>
              <a:gs pos="0">
                <a:srgbClr val="6CD2EE">
                  <a:alpha val="16000"/>
                </a:srgbClr>
              </a:gs>
              <a:gs pos="50000">
                <a:srgbClr val="9EE2F4">
                  <a:alpha val="70000"/>
                </a:srgbClr>
              </a:gs>
              <a:gs pos="100000">
                <a:srgbClr val="AA42D4">
                  <a:alpha val="67000"/>
                </a:srgbClr>
              </a:gs>
            </a:gsLst>
            <a:lin ang="135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82" name="图片 81">
            <a:extLst>
              <a:ext uri="{FF2B5EF4-FFF2-40B4-BE49-F238E27FC236}">
                <a16:creationId xmlns:a16="http://schemas.microsoft.com/office/drawing/2014/main" id="{363C315C-F98F-4E6C-BD50-FC80C482B551}"/>
              </a:ext>
            </a:extLst>
          </p:cNvPr>
          <p:cNvPicPr>
            <a:picLocks noChangeAspect="1"/>
          </p:cNvPicPr>
          <p:nvPr/>
        </p:nvPicPr>
        <p:blipFill>
          <a:blip r:embed="rId18"/>
          <a:stretch>
            <a:fillRect/>
          </a:stretch>
        </p:blipFill>
        <p:spPr>
          <a:xfrm>
            <a:off x="8040941" y="2119074"/>
            <a:ext cx="481623" cy="566616"/>
          </a:xfrm>
          <a:prstGeom prst="rect">
            <a:avLst/>
          </a:prstGeom>
        </p:spPr>
      </p:pic>
      <p:pic>
        <p:nvPicPr>
          <p:cNvPr id="83" name="图片 82">
            <a:extLst>
              <a:ext uri="{FF2B5EF4-FFF2-40B4-BE49-F238E27FC236}">
                <a16:creationId xmlns:a16="http://schemas.microsoft.com/office/drawing/2014/main" id="{68E81332-2400-4FE4-B3E9-7DD5A7D086D3}"/>
              </a:ext>
            </a:extLst>
          </p:cNvPr>
          <p:cNvPicPr>
            <a:picLocks noChangeAspect="1"/>
          </p:cNvPicPr>
          <p:nvPr/>
        </p:nvPicPr>
        <p:blipFill>
          <a:blip r:embed="rId18"/>
          <a:stretch>
            <a:fillRect/>
          </a:stretch>
        </p:blipFill>
        <p:spPr>
          <a:xfrm>
            <a:off x="8717716" y="2119074"/>
            <a:ext cx="481623" cy="566616"/>
          </a:xfrm>
          <a:prstGeom prst="rect">
            <a:avLst/>
          </a:prstGeom>
        </p:spPr>
      </p:pic>
      <p:pic>
        <p:nvPicPr>
          <p:cNvPr id="84" name="图片 83">
            <a:extLst>
              <a:ext uri="{FF2B5EF4-FFF2-40B4-BE49-F238E27FC236}">
                <a16:creationId xmlns:a16="http://schemas.microsoft.com/office/drawing/2014/main" id="{C60BCD93-4D95-4C6C-9CB6-453873FF7751}"/>
              </a:ext>
            </a:extLst>
          </p:cNvPr>
          <p:cNvPicPr>
            <a:picLocks noChangeAspect="1"/>
          </p:cNvPicPr>
          <p:nvPr/>
        </p:nvPicPr>
        <p:blipFill>
          <a:blip r:embed="rId18"/>
          <a:stretch>
            <a:fillRect/>
          </a:stretch>
        </p:blipFill>
        <p:spPr>
          <a:xfrm>
            <a:off x="9394491" y="2119074"/>
            <a:ext cx="481623" cy="566616"/>
          </a:xfrm>
          <a:prstGeom prst="rect">
            <a:avLst/>
          </a:prstGeom>
        </p:spPr>
      </p:pic>
      <p:pic>
        <p:nvPicPr>
          <p:cNvPr id="85" name="图片 84">
            <a:extLst>
              <a:ext uri="{FF2B5EF4-FFF2-40B4-BE49-F238E27FC236}">
                <a16:creationId xmlns:a16="http://schemas.microsoft.com/office/drawing/2014/main" id="{3B07803A-F509-4F9D-B757-F0B0E7EBD63D}"/>
              </a:ext>
            </a:extLst>
          </p:cNvPr>
          <p:cNvPicPr>
            <a:picLocks noChangeAspect="1"/>
          </p:cNvPicPr>
          <p:nvPr/>
        </p:nvPicPr>
        <p:blipFill>
          <a:blip r:embed="rId18"/>
          <a:stretch>
            <a:fillRect/>
          </a:stretch>
        </p:blipFill>
        <p:spPr>
          <a:xfrm>
            <a:off x="10085720" y="2119074"/>
            <a:ext cx="481623" cy="566616"/>
          </a:xfrm>
          <a:prstGeom prst="rect">
            <a:avLst/>
          </a:prstGeom>
        </p:spPr>
      </p:pic>
      <p:pic>
        <p:nvPicPr>
          <p:cNvPr id="86" name="图片 85">
            <a:extLst>
              <a:ext uri="{FF2B5EF4-FFF2-40B4-BE49-F238E27FC236}">
                <a16:creationId xmlns:a16="http://schemas.microsoft.com/office/drawing/2014/main" id="{A5A6B3B3-53CC-45A5-92D4-A702CDCEC44D}"/>
              </a:ext>
            </a:extLst>
          </p:cNvPr>
          <p:cNvPicPr>
            <a:picLocks noChangeAspect="1"/>
          </p:cNvPicPr>
          <p:nvPr/>
        </p:nvPicPr>
        <p:blipFill>
          <a:blip r:embed="rId18"/>
          <a:stretch>
            <a:fillRect/>
          </a:stretch>
        </p:blipFill>
        <p:spPr>
          <a:xfrm>
            <a:off x="10728149" y="2119074"/>
            <a:ext cx="481623" cy="566616"/>
          </a:xfrm>
          <a:prstGeom prst="rect">
            <a:avLst/>
          </a:prstGeom>
        </p:spPr>
      </p:pic>
      <p:pic>
        <p:nvPicPr>
          <p:cNvPr id="87" name="图片 86">
            <a:extLst>
              <a:ext uri="{FF2B5EF4-FFF2-40B4-BE49-F238E27FC236}">
                <a16:creationId xmlns:a16="http://schemas.microsoft.com/office/drawing/2014/main" id="{3CCE5E34-175D-47A6-915E-454084F3F468}"/>
              </a:ext>
            </a:extLst>
          </p:cNvPr>
          <p:cNvPicPr>
            <a:picLocks noChangeAspect="1"/>
          </p:cNvPicPr>
          <p:nvPr/>
        </p:nvPicPr>
        <p:blipFill>
          <a:blip r:embed="rId18"/>
          <a:stretch>
            <a:fillRect/>
          </a:stretch>
        </p:blipFill>
        <p:spPr>
          <a:xfrm>
            <a:off x="8039554" y="2932687"/>
            <a:ext cx="481623" cy="566616"/>
          </a:xfrm>
          <a:prstGeom prst="rect">
            <a:avLst/>
          </a:prstGeom>
        </p:spPr>
      </p:pic>
      <p:pic>
        <p:nvPicPr>
          <p:cNvPr id="88" name="图片 87">
            <a:extLst>
              <a:ext uri="{FF2B5EF4-FFF2-40B4-BE49-F238E27FC236}">
                <a16:creationId xmlns:a16="http://schemas.microsoft.com/office/drawing/2014/main" id="{61A642C9-CBE8-4455-9C97-D7BC0EA62447}"/>
              </a:ext>
            </a:extLst>
          </p:cNvPr>
          <p:cNvPicPr>
            <a:picLocks noChangeAspect="1"/>
          </p:cNvPicPr>
          <p:nvPr/>
        </p:nvPicPr>
        <p:blipFill>
          <a:blip r:embed="rId18"/>
          <a:stretch>
            <a:fillRect/>
          </a:stretch>
        </p:blipFill>
        <p:spPr>
          <a:xfrm>
            <a:off x="8718332" y="2932687"/>
            <a:ext cx="481623" cy="566616"/>
          </a:xfrm>
          <a:prstGeom prst="rect">
            <a:avLst/>
          </a:prstGeom>
        </p:spPr>
      </p:pic>
      <p:pic>
        <p:nvPicPr>
          <p:cNvPr id="89" name="图片 88">
            <a:extLst>
              <a:ext uri="{FF2B5EF4-FFF2-40B4-BE49-F238E27FC236}">
                <a16:creationId xmlns:a16="http://schemas.microsoft.com/office/drawing/2014/main" id="{8D19D460-E032-44B5-94D2-DDCDB15BB63D}"/>
              </a:ext>
            </a:extLst>
          </p:cNvPr>
          <p:cNvPicPr>
            <a:picLocks noChangeAspect="1"/>
          </p:cNvPicPr>
          <p:nvPr/>
        </p:nvPicPr>
        <p:blipFill>
          <a:blip r:embed="rId18"/>
          <a:stretch>
            <a:fillRect/>
          </a:stretch>
        </p:blipFill>
        <p:spPr>
          <a:xfrm>
            <a:off x="9394490" y="2932687"/>
            <a:ext cx="481623" cy="566616"/>
          </a:xfrm>
          <a:prstGeom prst="rect">
            <a:avLst/>
          </a:prstGeom>
        </p:spPr>
      </p:pic>
      <p:pic>
        <p:nvPicPr>
          <p:cNvPr id="90" name="图片 89">
            <a:extLst>
              <a:ext uri="{FF2B5EF4-FFF2-40B4-BE49-F238E27FC236}">
                <a16:creationId xmlns:a16="http://schemas.microsoft.com/office/drawing/2014/main" id="{84CB3E9C-A235-420C-BA04-D4B9AEF81540}"/>
              </a:ext>
            </a:extLst>
          </p:cNvPr>
          <p:cNvPicPr>
            <a:picLocks noChangeAspect="1"/>
          </p:cNvPicPr>
          <p:nvPr/>
        </p:nvPicPr>
        <p:blipFill>
          <a:blip r:embed="rId18"/>
          <a:stretch>
            <a:fillRect/>
          </a:stretch>
        </p:blipFill>
        <p:spPr>
          <a:xfrm>
            <a:off x="10086336" y="2932687"/>
            <a:ext cx="481623" cy="566616"/>
          </a:xfrm>
          <a:prstGeom prst="rect">
            <a:avLst/>
          </a:prstGeom>
        </p:spPr>
      </p:pic>
      <p:sp>
        <p:nvSpPr>
          <p:cNvPr id="91" name="文本框 90">
            <a:extLst>
              <a:ext uri="{FF2B5EF4-FFF2-40B4-BE49-F238E27FC236}">
                <a16:creationId xmlns:a16="http://schemas.microsoft.com/office/drawing/2014/main" id="{D929485C-FB17-4B08-9795-1BF4B837FEE1}"/>
              </a:ext>
            </a:extLst>
          </p:cNvPr>
          <p:cNvSpPr txBox="1"/>
          <p:nvPr/>
        </p:nvSpPr>
        <p:spPr>
          <a:xfrm>
            <a:off x="8087792" y="2647067"/>
            <a:ext cx="3498925" cy="276999"/>
          </a:xfrm>
          <a:prstGeom prst="rect">
            <a:avLst/>
          </a:prstGeom>
          <a:noFill/>
        </p:spPr>
        <p:txBody>
          <a:bodyPr wrap="square" rtlCol="0">
            <a:spAutoFit/>
          </a:bodyPr>
          <a:lstStyle/>
          <a:p>
            <a:r>
              <a:rPr lang="en-US" altLang="zh-CN" sz="1200" dirty="0">
                <a:solidFill>
                  <a:schemeClr val="bg1"/>
                </a:solidFill>
              </a:rPr>
              <a:t>CTI            IVR          CRM          DB          WEB   </a:t>
            </a:r>
          </a:p>
        </p:txBody>
      </p:sp>
      <p:sp>
        <p:nvSpPr>
          <p:cNvPr id="92" name="文本框 91">
            <a:extLst>
              <a:ext uri="{FF2B5EF4-FFF2-40B4-BE49-F238E27FC236}">
                <a16:creationId xmlns:a16="http://schemas.microsoft.com/office/drawing/2014/main" id="{DCA17BA4-AC4E-4E35-909D-E88A28FB815C}"/>
              </a:ext>
            </a:extLst>
          </p:cNvPr>
          <p:cNvSpPr txBox="1"/>
          <p:nvPr/>
        </p:nvSpPr>
        <p:spPr>
          <a:xfrm>
            <a:off x="8031796" y="3464865"/>
            <a:ext cx="2645610" cy="276999"/>
          </a:xfrm>
          <a:prstGeom prst="rect">
            <a:avLst/>
          </a:prstGeom>
          <a:noFill/>
        </p:spPr>
        <p:txBody>
          <a:bodyPr wrap="square" rtlCol="0">
            <a:spAutoFit/>
          </a:bodyPr>
          <a:lstStyle/>
          <a:p>
            <a:r>
              <a:rPr lang="en-US" altLang="zh-CN" sz="1200" dirty="0">
                <a:solidFill>
                  <a:schemeClr val="bg1"/>
                </a:solidFill>
              </a:rPr>
              <a:t>Policy        </a:t>
            </a:r>
            <a:r>
              <a:rPr lang="en-US" altLang="zh-CN" sz="1200" dirty="0" err="1">
                <a:solidFill>
                  <a:schemeClr val="bg1"/>
                </a:solidFill>
              </a:rPr>
              <a:t>Policy</a:t>
            </a:r>
            <a:r>
              <a:rPr lang="en-US" altLang="zh-CN" sz="1200" dirty="0">
                <a:solidFill>
                  <a:schemeClr val="bg1"/>
                </a:solidFill>
              </a:rPr>
              <a:t>        ASR          TTS</a:t>
            </a:r>
            <a:endParaRPr lang="zh-CN" altLang="en-US" sz="1200" dirty="0">
              <a:solidFill>
                <a:schemeClr val="bg1"/>
              </a:solidFill>
            </a:endParaRPr>
          </a:p>
        </p:txBody>
      </p:sp>
      <p:pic>
        <p:nvPicPr>
          <p:cNvPr id="93" name="图片 92">
            <a:extLst>
              <a:ext uri="{FF2B5EF4-FFF2-40B4-BE49-F238E27FC236}">
                <a16:creationId xmlns:a16="http://schemas.microsoft.com/office/drawing/2014/main" id="{13F532EB-DD20-4C2A-B890-2C9483C8F98C}"/>
              </a:ext>
            </a:extLst>
          </p:cNvPr>
          <p:cNvPicPr>
            <a:picLocks noChangeAspect="1"/>
          </p:cNvPicPr>
          <p:nvPr/>
        </p:nvPicPr>
        <p:blipFill rotWithShape="1">
          <a:blip r:embed="rId3" cstate="print"/>
          <a:srcRect/>
          <a:stretch>
            <a:fillRect/>
          </a:stretch>
        </p:blipFill>
        <p:spPr>
          <a:xfrm>
            <a:off x="6684116" y="2214547"/>
            <a:ext cx="1345566" cy="1287434"/>
          </a:xfrm>
          <a:custGeom>
            <a:avLst/>
            <a:gdLst>
              <a:gd name="connsiteX0" fmla="*/ 328653 w 657306"/>
              <a:gd name="connsiteY0" fmla="*/ 0 h 629920"/>
              <a:gd name="connsiteX1" fmla="*/ 657306 w 657306"/>
              <a:gd name="connsiteY1" fmla="*/ 314960 h 629920"/>
              <a:gd name="connsiteX2" fmla="*/ 328653 w 657306"/>
              <a:gd name="connsiteY2" fmla="*/ 629920 h 629920"/>
              <a:gd name="connsiteX3" fmla="*/ 0 w 657306"/>
              <a:gd name="connsiteY3" fmla="*/ 314960 h 629920"/>
              <a:gd name="connsiteX4" fmla="*/ 328653 w 657306"/>
              <a:gd name="connsiteY4" fmla="*/ 0 h 6299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7306" h="629920">
                <a:moveTo>
                  <a:pt x="328653" y="0"/>
                </a:moveTo>
                <a:cubicBezTo>
                  <a:pt x="510163" y="0"/>
                  <a:pt x="657306" y="141012"/>
                  <a:pt x="657306" y="314960"/>
                </a:cubicBezTo>
                <a:cubicBezTo>
                  <a:pt x="657306" y="488908"/>
                  <a:pt x="510163" y="629920"/>
                  <a:pt x="328653" y="629920"/>
                </a:cubicBezTo>
                <a:cubicBezTo>
                  <a:pt x="147143" y="629920"/>
                  <a:pt x="0" y="488908"/>
                  <a:pt x="0" y="314960"/>
                </a:cubicBezTo>
                <a:cubicBezTo>
                  <a:pt x="0" y="141012"/>
                  <a:pt x="147143" y="0"/>
                  <a:pt x="328653" y="0"/>
                </a:cubicBezTo>
                <a:close/>
              </a:path>
            </a:pathLst>
          </a:custGeom>
        </p:spPr>
      </p:pic>
      <p:pic>
        <p:nvPicPr>
          <p:cNvPr id="94" name="图片 93">
            <a:extLst>
              <a:ext uri="{FF2B5EF4-FFF2-40B4-BE49-F238E27FC236}">
                <a16:creationId xmlns:a16="http://schemas.microsoft.com/office/drawing/2014/main" id="{C6EC8C5E-9455-44CF-B814-1C79E1DBB0BA}"/>
              </a:ext>
            </a:extLst>
          </p:cNvPr>
          <p:cNvPicPr>
            <a:picLocks noChangeAspect="1"/>
          </p:cNvPicPr>
          <p:nvPr/>
        </p:nvPicPr>
        <p:blipFill rotWithShape="1">
          <a:blip r:embed="rId3" cstate="print"/>
          <a:srcRect/>
          <a:stretch>
            <a:fillRect/>
          </a:stretch>
        </p:blipFill>
        <p:spPr>
          <a:xfrm>
            <a:off x="5875450" y="3752102"/>
            <a:ext cx="1345566" cy="1287434"/>
          </a:xfrm>
          <a:custGeom>
            <a:avLst/>
            <a:gdLst>
              <a:gd name="connsiteX0" fmla="*/ 328653 w 657306"/>
              <a:gd name="connsiteY0" fmla="*/ 0 h 629920"/>
              <a:gd name="connsiteX1" fmla="*/ 657306 w 657306"/>
              <a:gd name="connsiteY1" fmla="*/ 314960 h 629920"/>
              <a:gd name="connsiteX2" fmla="*/ 328653 w 657306"/>
              <a:gd name="connsiteY2" fmla="*/ 629920 h 629920"/>
              <a:gd name="connsiteX3" fmla="*/ 0 w 657306"/>
              <a:gd name="connsiteY3" fmla="*/ 314960 h 629920"/>
              <a:gd name="connsiteX4" fmla="*/ 328653 w 657306"/>
              <a:gd name="connsiteY4" fmla="*/ 0 h 6299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7306" h="629920">
                <a:moveTo>
                  <a:pt x="328653" y="0"/>
                </a:moveTo>
                <a:cubicBezTo>
                  <a:pt x="510163" y="0"/>
                  <a:pt x="657306" y="141012"/>
                  <a:pt x="657306" y="314960"/>
                </a:cubicBezTo>
                <a:cubicBezTo>
                  <a:pt x="657306" y="488908"/>
                  <a:pt x="510163" y="629920"/>
                  <a:pt x="328653" y="629920"/>
                </a:cubicBezTo>
                <a:cubicBezTo>
                  <a:pt x="147143" y="629920"/>
                  <a:pt x="0" y="488908"/>
                  <a:pt x="0" y="314960"/>
                </a:cubicBezTo>
                <a:cubicBezTo>
                  <a:pt x="0" y="141012"/>
                  <a:pt x="147143" y="0"/>
                  <a:pt x="328653" y="0"/>
                </a:cubicBezTo>
                <a:close/>
              </a:path>
            </a:pathLst>
          </a:custGeom>
        </p:spPr>
      </p:pic>
      <p:pic>
        <p:nvPicPr>
          <p:cNvPr id="95" name="图片 94">
            <a:extLst>
              <a:ext uri="{FF2B5EF4-FFF2-40B4-BE49-F238E27FC236}">
                <a16:creationId xmlns:a16="http://schemas.microsoft.com/office/drawing/2014/main" id="{90D81179-2C41-49BC-BFD7-22A9E41C875A}"/>
              </a:ext>
            </a:extLst>
          </p:cNvPr>
          <p:cNvPicPr>
            <a:picLocks noChangeAspect="1"/>
          </p:cNvPicPr>
          <p:nvPr/>
        </p:nvPicPr>
        <p:blipFill rotWithShape="1">
          <a:blip r:embed="rId3" cstate="print"/>
          <a:srcRect/>
          <a:stretch>
            <a:fillRect/>
          </a:stretch>
        </p:blipFill>
        <p:spPr>
          <a:xfrm>
            <a:off x="4900137" y="2260367"/>
            <a:ext cx="1345566" cy="1287434"/>
          </a:xfrm>
          <a:custGeom>
            <a:avLst/>
            <a:gdLst>
              <a:gd name="connsiteX0" fmla="*/ 328653 w 657306"/>
              <a:gd name="connsiteY0" fmla="*/ 0 h 629920"/>
              <a:gd name="connsiteX1" fmla="*/ 657306 w 657306"/>
              <a:gd name="connsiteY1" fmla="*/ 314960 h 629920"/>
              <a:gd name="connsiteX2" fmla="*/ 328653 w 657306"/>
              <a:gd name="connsiteY2" fmla="*/ 629920 h 629920"/>
              <a:gd name="connsiteX3" fmla="*/ 0 w 657306"/>
              <a:gd name="connsiteY3" fmla="*/ 314960 h 629920"/>
              <a:gd name="connsiteX4" fmla="*/ 328653 w 657306"/>
              <a:gd name="connsiteY4" fmla="*/ 0 h 6299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7306" h="629920">
                <a:moveTo>
                  <a:pt x="328653" y="0"/>
                </a:moveTo>
                <a:cubicBezTo>
                  <a:pt x="510163" y="0"/>
                  <a:pt x="657306" y="141012"/>
                  <a:pt x="657306" y="314960"/>
                </a:cubicBezTo>
                <a:cubicBezTo>
                  <a:pt x="657306" y="488908"/>
                  <a:pt x="510163" y="629920"/>
                  <a:pt x="328653" y="629920"/>
                </a:cubicBezTo>
                <a:cubicBezTo>
                  <a:pt x="147143" y="629920"/>
                  <a:pt x="0" y="488908"/>
                  <a:pt x="0" y="314960"/>
                </a:cubicBezTo>
                <a:cubicBezTo>
                  <a:pt x="0" y="141012"/>
                  <a:pt x="147143" y="0"/>
                  <a:pt x="328653" y="0"/>
                </a:cubicBezTo>
                <a:close/>
              </a:path>
            </a:pathLst>
          </a:custGeom>
        </p:spPr>
      </p:pic>
      <p:sp>
        <p:nvSpPr>
          <p:cNvPr id="56" name="文本框 55">
            <a:extLst>
              <a:ext uri="{FF2B5EF4-FFF2-40B4-BE49-F238E27FC236}">
                <a16:creationId xmlns:a16="http://schemas.microsoft.com/office/drawing/2014/main" id="{1A2B8EFB-A38D-4ED0-83C8-04C5EE87D01A}"/>
              </a:ext>
            </a:extLst>
          </p:cNvPr>
          <p:cNvSpPr txBox="1"/>
          <p:nvPr/>
        </p:nvSpPr>
        <p:spPr>
          <a:xfrm>
            <a:off x="5125808" y="2704029"/>
            <a:ext cx="954107" cy="400110"/>
          </a:xfrm>
          <a:prstGeom prst="rect">
            <a:avLst/>
          </a:prstGeom>
          <a:noFill/>
        </p:spPr>
        <p:txBody>
          <a:bodyPr wrap="none" rtlCol="0">
            <a:spAutoFit/>
          </a:bodyPr>
          <a:lstStyle/>
          <a:p>
            <a:r>
              <a:rPr lang="zh-CN" altLang="en-US" sz="2000" b="1" dirty="0"/>
              <a:t>接入层</a:t>
            </a:r>
          </a:p>
        </p:txBody>
      </p:sp>
      <p:sp>
        <p:nvSpPr>
          <p:cNvPr id="96" name="文本框 95">
            <a:extLst>
              <a:ext uri="{FF2B5EF4-FFF2-40B4-BE49-F238E27FC236}">
                <a16:creationId xmlns:a16="http://schemas.microsoft.com/office/drawing/2014/main" id="{DDC0C499-F489-43E3-98BE-B197BBABFC39}"/>
              </a:ext>
            </a:extLst>
          </p:cNvPr>
          <p:cNvSpPr txBox="1"/>
          <p:nvPr/>
        </p:nvSpPr>
        <p:spPr>
          <a:xfrm>
            <a:off x="6890295" y="2667192"/>
            <a:ext cx="954107" cy="400110"/>
          </a:xfrm>
          <a:prstGeom prst="rect">
            <a:avLst/>
          </a:prstGeom>
          <a:noFill/>
        </p:spPr>
        <p:txBody>
          <a:bodyPr wrap="none" rtlCol="0">
            <a:spAutoFit/>
          </a:bodyPr>
          <a:lstStyle/>
          <a:p>
            <a:r>
              <a:rPr lang="zh-CN" altLang="en-US" sz="2000" b="1" dirty="0"/>
              <a:t>核心层</a:t>
            </a:r>
          </a:p>
        </p:txBody>
      </p:sp>
      <p:sp>
        <p:nvSpPr>
          <p:cNvPr id="97" name="文本框 96">
            <a:extLst>
              <a:ext uri="{FF2B5EF4-FFF2-40B4-BE49-F238E27FC236}">
                <a16:creationId xmlns:a16="http://schemas.microsoft.com/office/drawing/2014/main" id="{8129082F-4AC7-4AD9-BDCC-CEC8B8514BC4}"/>
              </a:ext>
            </a:extLst>
          </p:cNvPr>
          <p:cNvSpPr txBox="1"/>
          <p:nvPr/>
        </p:nvSpPr>
        <p:spPr>
          <a:xfrm>
            <a:off x="6071179" y="4173473"/>
            <a:ext cx="954107" cy="400110"/>
          </a:xfrm>
          <a:prstGeom prst="rect">
            <a:avLst/>
          </a:prstGeom>
          <a:noFill/>
        </p:spPr>
        <p:txBody>
          <a:bodyPr wrap="none" rtlCol="0">
            <a:spAutoFit/>
          </a:bodyPr>
          <a:lstStyle/>
          <a:p>
            <a:r>
              <a:rPr lang="zh-CN" altLang="en-US" sz="2000" b="1" dirty="0"/>
              <a:t>终端层</a:t>
            </a:r>
          </a:p>
        </p:txBody>
      </p:sp>
      <p:pic>
        <p:nvPicPr>
          <p:cNvPr id="48" name="图片 47">
            <a:extLst>
              <a:ext uri="{FF2B5EF4-FFF2-40B4-BE49-F238E27FC236}">
                <a16:creationId xmlns:a16="http://schemas.microsoft.com/office/drawing/2014/main" id="{D3369A4F-F5CD-45BF-A4A1-F37CED219A34}"/>
              </a:ext>
            </a:extLst>
          </p:cNvPr>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5553413" y="5119223"/>
            <a:ext cx="614616" cy="583673"/>
          </a:xfrm>
          <a:prstGeom prst="rect">
            <a:avLst/>
          </a:prstGeom>
        </p:spPr>
      </p:pic>
      <p:pic>
        <p:nvPicPr>
          <p:cNvPr id="49" name="图片 48">
            <a:extLst>
              <a:ext uri="{FF2B5EF4-FFF2-40B4-BE49-F238E27FC236}">
                <a16:creationId xmlns:a16="http://schemas.microsoft.com/office/drawing/2014/main" id="{08E3F4AB-361E-407A-8C6D-718DFA4C8A0D}"/>
              </a:ext>
            </a:extLst>
          </p:cNvPr>
          <p:cNvPicPr>
            <a:picLocks noChangeAspect="1"/>
          </p:cNvPicPr>
          <p:nvPr/>
        </p:nvPicPr>
        <p:blipFill>
          <a:blip r:embed="rId20"/>
          <a:stretch>
            <a:fillRect/>
          </a:stretch>
        </p:blipFill>
        <p:spPr>
          <a:xfrm>
            <a:off x="5593343" y="5193417"/>
            <a:ext cx="512028" cy="346463"/>
          </a:xfrm>
          <a:prstGeom prst="rect">
            <a:avLst/>
          </a:prstGeom>
        </p:spPr>
      </p:pic>
    </p:spTree>
    <p:extLst>
      <p:ext uri="{BB962C8B-B14F-4D97-AF65-F5344CB8AC3E}">
        <p14:creationId xmlns:p14="http://schemas.microsoft.com/office/powerpoint/2010/main" val="110540250"/>
      </p:ext>
    </p:extLst>
  </p:cSld>
  <p:clrMapOvr>
    <a:masterClrMapping/>
  </p:clrMapOvr>
  <p:transition spd="med">
    <p:random/>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图片 32">
            <a:extLst>
              <a:ext uri="{FF2B5EF4-FFF2-40B4-BE49-F238E27FC236}">
                <a16:creationId xmlns:a16="http://schemas.microsoft.com/office/drawing/2014/main" id="{8A42A961-841D-4DBC-BB88-29969A3811F1}"/>
              </a:ext>
            </a:extLst>
          </p:cNvPr>
          <p:cNvPicPr>
            <a:picLocks noChangeAspect="1"/>
          </p:cNvPicPr>
          <p:nvPr/>
        </p:nvPicPr>
        <p:blipFill rotWithShape="1">
          <a:blip r:embed="rId3" cstate="print"/>
          <a:srcRect/>
          <a:stretch>
            <a:fillRect/>
          </a:stretch>
        </p:blipFill>
        <p:spPr>
          <a:xfrm>
            <a:off x="459740" y="404111"/>
            <a:ext cx="631190" cy="603885"/>
          </a:xfrm>
          <a:custGeom>
            <a:avLst/>
            <a:gdLst>
              <a:gd name="connsiteX0" fmla="*/ 328653 w 657306"/>
              <a:gd name="connsiteY0" fmla="*/ 0 h 629920"/>
              <a:gd name="connsiteX1" fmla="*/ 657306 w 657306"/>
              <a:gd name="connsiteY1" fmla="*/ 314960 h 629920"/>
              <a:gd name="connsiteX2" fmla="*/ 328653 w 657306"/>
              <a:gd name="connsiteY2" fmla="*/ 629920 h 629920"/>
              <a:gd name="connsiteX3" fmla="*/ 0 w 657306"/>
              <a:gd name="connsiteY3" fmla="*/ 314960 h 629920"/>
              <a:gd name="connsiteX4" fmla="*/ 328653 w 657306"/>
              <a:gd name="connsiteY4" fmla="*/ 0 h 6299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7306" h="629920">
                <a:moveTo>
                  <a:pt x="328653" y="0"/>
                </a:moveTo>
                <a:cubicBezTo>
                  <a:pt x="510163" y="0"/>
                  <a:pt x="657306" y="141012"/>
                  <a:pt x="657306" y="314960"/>
                </a:cubicBezTo>
                <a:cubicBezTo>
                  <a:pt x="657306" y="488908"/>
                  <a:pt x="510163" y="629920"/>
                  <a:pt x="328653" y="629920"/>
                </a:cubicBezTo>
                <a:cubicBezTo>
                  <a:pt x="147143" y="629920"/>
                  <a:pt x="0" y="488908"/>
                  <a:pt x="0" y="314960"/>
                </a:cubicBezTo>
                <a:cubicBezTo>
                  <a:pt x="0" y="141012"/>
                  <a:pt x="147143" y="0"/>
                  <a:pt x="328653" y="0"/>
                </a:cubicBezTo>
                <a:close/>
              </a:path>
            </a:pathLst>
          </a:custGeom>
        </p:spPr>
      </p:pic>
      <p:sp>
        <p:nvSpPr>
          <p:cNvPr id="34" name="矩形 33">
            <a:extLst>
              <a:ext uri="{FF2B5EF4-FFF2-40B4-BE49-F238E27FC236}">
                <a16:creationId xmlns:a16="http://schemas.microsoft.com/office/drawing/2014/main" id="{39364399-F6DF-4E7B-84F4-71AA2BAB6848}"/>
              </a:ext>
            </a:extLst>
          </p:cNvPr>
          <p:cNvSpPr/>
          <p:nvPr/>
        </p:nvSpPr>
        <p:spPr>
          <a:xfrm>
            <a:off x="1217295" y="413665"/>
            <a:ext cx="2236510" cy="584775"/>
          </a:xfrm>
          <a:prstGeom prst="rect">
            <a:avLst/>
          </a:prstGeom>
        </p:spPr>
        <p:txBody>
          <a:bodyPr wrap="none">
            <a:spAutoFit/>
          </a:bodyPr>
          <a:lstStyle/>
          <a:p>
            <a:pPr lvl="0"/>
            <a:r>
              <a:rPr lang="zh-CN" altLang="en-US" sz="3200" b="1" dirty="0">
                <a:gradFill>
                  <a:gsLst>
                    <a:gs pos="0">
                      <a:srgbClr val="13A39C"/>
                    </a:gs>
                    <a:gs pos="35000">
                      <a:srgbClr val="1B90A8"/>
                    </a:gs>
                    <a:gs pos="67000">
                      <a:srgbClr val="4276AB"/>
                    </a:gs>
                    <a:gs pos="100000">
                      <a:srgbClr val="5E5CA3"/>
                    </a:gs>
                  </a:gsLst>
                  <a:lin ang="0" scaled="0"/>
                </a:gradFill>
                <a:latin typeface="Noto Sans S Chinese Medium" panose="020B0600000000000000" charset="-122"/>
                <a:ea typeface="Noto Sans S Chinese Medium" panose="020B0600000000000000" charset="-122"/>
                <a:cs typeface="WenQuanYi Micro Hei" panose="020B0606030804020204" pitchFamily="34" charset="-122"/>
                <a:sym typeface="Bahnschrift" panose="020B0502040204020203" pitchFamily="34" charset="0"/>
              </a:rPr>
              <a:t>方案拓扑图</a:t>
            </a:r>
          </a:p>
        </p:txBody>
      </p:sp>
      <p:pic>
        <p:nvPicPr>
          <p:cNvPr id="2" name="图片 1">
            <a:extLst>
              <a:ext uri="{FF2B5EF4-FFF2-40B4-BE49-F238E27FC236}">
                <a16:creationId xmlns:a16="http://schemas.microsoft.com/office/drawing/2014/main" id="{547EBC35-F43D-4462-9DBB-9EAF7A3DBA87}"/>
              </a:ext>
            </a:extLst>
          </p:cNvPr>
          <p:cNvPicPr>
            <a:picLocks noChangeAspect="1"/>
          </p:cNvPicPr>
          <p:nvPr/>
        </p:nvPicPr>
        <p:blipFill>
          <a:blip r:embed="rId4"/>
          <a:stretch>
            <a:fillRect/>
          </a:stretch>
        </p:blipFill>
        <p:spPr>
          <a:xfrm>
            <a:off x="2753866" y="1650725"/>
            <a:ext cx="1036320" cy="739140"/>
          </a:xfrm>
          <a:prstGeom prst="rect">
            <a:avLst/>
          </a:prstGeom>
        </p:spPr>
      </p:pic>
      <p:sp>
        <p:nvSpPr>
          <p:cNvPr id="3" name="矩形 2">
            <a:extLst>
              <a:ext uri="{FF2B5EF4-FFF2-40B4-BE49-F238E27FC236}">
                <a16:creationId xmlns:a16="http://schemas.microsoft.com/office/drawing/2014/main" id="{FEF5379D-1D49-46E2-B3CB-686CBFE6336E}"/>
              </a:ext>
            </a:extLst>
          </p:cNvPr>
          <p:cNvSpPr/>
          <p:nvPr/>
        </p:nvSpPr>
        <p:spPr>
          <a:xfrm>
            <a:off x="1090930" y="1149292"/>
            <a:ext cx="4336747" cy="5176094"/>
          </a:xfrm>
          <a:prstGeom prst="rect">
            <a:avLst/>
          </a:prstGeom>
          <a:noFill/>
          <a:ln>
            <a:solidFill>
              <a:schemeClr val="accent1">
                <a:lumMod val="60000"/>
                <a:lumOff val="4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a:extLst>
              <a:ext uri="{FF2B5EF4-FFF2-40B4-BE49-F238E27FC236}">
                <a16:creationId xmlns:a16="http://schemas.microsoft.com/office/drawing/2014/main" id="{53F71D5F-8FE3-4C5D-A268-3B71A02CA9B7}"/>
              </a:ext>
            </a:extLst>
          </p:cNvPr>
          <p:cNvSpPr/>
          <p:nvPr/>
        </p:nvSpPr>
        <p:spPr>
          <a:xfrm>
            <a:off x="9177061" y="1196426"/>
            <a:ext cx="1592511" cy="3060535"/>
          </a:xfrm>
          <a:prstGeom prst="rect">
            <a:avLst/>
          </a:prstGeom>
          <a:noFill/>
          <a:ln>
            <a:solidFill>
              <a:schemeClr val="accent1">
                <a:lumMod val="60000"/>
                <a:lumOff val="4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a:extLst>
              <a:ext uri="{FF2B5EF4-FFF2-40B4-BE49-F238E27FC236}">
                <a16:creationId xmlns:a16="http://schemas.microsoft.com/office/drawing/2014/main" id="{6C58B6B5-983B-4CA1-86F0-DD16DDA6EC4A}"/>
              </a:ext>
            </a:extLst>
          </p:cNvPr>
          <p:cNvSpPr/>
          <p:nvPr/>
        </p:nvSpPr>
        <p:spPr>
          <a:xfrm>
            <a:off x="6144442" y="4365149"/>
            <a:ext cx="4625130" cy="1944932"/>
          </a:xfrm>
          <a:prstGeom prst="rect">
            <a:avLst/>
          </a:prstGeom>
          <a:noFill/>
          <a:ln>
            <a:solidFill>
              <a:schemeClr val="accent1">
                <a:lumMod val="60000"/>
                <a:lumOff val="4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 name="图片 4">
            <a:extLst>
              <a:ext uri="{FF2B5EF4-FFF2-40B4-BE49-F238E27FC236}">
                <a16:creationId xmlns:a16="http://schemas.microsoft.com/office/drawing/2014/main" id="{271D23ED-F221-403F-B267-14A9140A302A}"/>
              </a:ext>
            </a:extLst>
          </p:cNvPr>
          <p:cNvPicPr>
            <a:picLocks noChangeAspect="1"/>
          </p:cNvPicPr>
          <p:nvPr/>
        </p:nvPicPr>
        <p:blipFill>
          <a:blip r:embed="rId5"/>
          <a:stretch>
            <a:fillRect/>
          </a:stretch>
        </p:blipFill>
        <p:spPr>
          <a:xfrm>
            <a:off x="5699798" y="2105223"/>
            <a:ext cx="3156144" cy="1364819"/>
          </a:xfrm>
          <a:prstGeom prst="rect">
            <a:avLst/>
          </a:prstGeom>
        </p:spPr>
      </p:pic>
      <p:pic>
        <p:nvPicPr>
          <p:cNvPr id="6" name="图片 5">
            <a:extLst>
              <a:ext uri="{FF2B5EF4-FFF2-40B4-BE49-F238E27FC236}">
                <a16:creationId xmlns:a16="http://schemas.microsoft.com/office/drawing/2014/main" id="{BB903BAD-ED34-47A0-94F9-DE2EEC77451C}"/>
              </a:ext>
            </a:extLst>
          </p:cNvPr>
          <p:cNvPicPr>
            <a:picLocks noChangeAspect="1"/>
          </p:cNvPicPr>
          <p:nvPr/>
        </p:nvPicPr>
        <p:blipFill>
          <a:blip r:embed="rId6"/>
          <a:stretch>
            <a:fillRect/>
          </a:stretch>
        </p:blipFill>
        <p:spPr>
          <a:xfrm>
            <a:off x="5429536" y="2599275"/>
            <a:ext cx="487680" cy="350520"/>
          </a:xfrm>
          <a:prstGeom prst="rect">
            <a:avLst/>
          </a:prstGeom>
        </p:spPr>
      </p:pic>
      <p:pic>
        <p:nvPicPr>
          <p:cNvPr id="7" name="图片 6">
            <a:extLst>
              <a:ext uri="{FF2B5EF4-FFF2-40B4-BE49-F238E27FC236}">
                <a16:creationId xmlns:a16="http://schemas.microsoft.com/office/drawing/2014/main" id="{615001ED-26BF-45D4-B615-BD403BAB133D}"/>
              </a:ext>
            </a:extLst>
          </p:cNvPr>
          <p:cNvPicPr>
            <a:picLocks noChangeAspect="1"/>
          </p:cNvPicPr>
          <p:nvPr/>
        </p:nvPicPr>
        <p:blipFill>
          <a:blip r:embed="rId7"/>
          <a:stretch>
            <a:fillRect/>
          </a:stretch>
        </p:blipFill>
        <p:spPr>
          <a:xfrm>
            <a:off x="7105218" y="3301526"/>
            <a:ext cx="487680" cy="350520"/>
          </a:xfrm>
          <a:prstGeom prst="rect">
            <a:avLst/>
          </a:prstGeom>
        </p:spPr>
      </p:pic>
      <p:pic>
        <p:nvPicPr>
          <p:cNvPr id="10" name="图片 9">
            <a:extLst>
              <a:ext uri="{FF2B5EF4-FFF2-40B4-BE49-F238E27FC236}">
                <a16:creationId xmlns:a16="http://schemas.microsoft.com/office/drawing/2014/main" id="{081C31D6-44CD-4654-940F-0382785B6E40}"/>
              </a:ext>
            </a:extLst>
          </p:cNvPr>
          <p:cNvPicPr>
            <a:picLocks noChangeAspect="1"/>
          </p:cNvPicPr>
          <p:nvPr/>
        </p:nvPicPr>
        <p:blipFill>
          <a:blip r:embed="rId8"/>
          <a:stretch>
            <a:fillRect/>
          </a:stretch>
        </p:blipFill>
        <p:spPr>
          <a:xfrm>
            <a:off x="8491416" y="2636051"/>
            <a:ext cx="487680" cy="350520"/>
          </a:xfrm>
          <a:prstGeom prst="rect">
            <a:avLst/>
          </a:prstGeom>
        </p:spPr>
      </p:pic>
      <p:pic>
        <p:nvPicPr>
          <p:cNvPr id="12" name="图片 11">
            <a:extLst>
              <a:ext uri="{FF2B5EF4-FFF2-40B4-BE49-F238E27FC236}">
                <a16:creationId xmlns:a16="http://schemas.microsoft.com/office/drawing/2014/main" id="{88C90D3A-97FD-43AB-B7EA-4646DA71788A}"/>
              </a:ext>
            </a:extLst>
          </p:cNvPr>
          <p:cNvPicPr>
            <a:picLocks noChangeAspect="1"/>
          </p:cNvPicPr>
          <p:nvPr/>
        </p:nvPicPr>
        <p:blipFill>
          <a:blip r:embed="rId9"/>
          <a:stretch>
            <a:fillRect/>
          </a:stretch>
        </p:blipFill>
        <p:spPr>
          <a:xfrm>
            <a:off x="1511512" y="1594064"/>
            <a:ext cx="723900" cy="457200"/>
          </a:xfrm>
          <a:prstGeom prst="rect">
            <a:avLst/>
          </a:prstGeom>
        </p:spPr>
      </p:pic>
      <p:pic>
        <p:nvPicPr>
          <p:cNvPr id="13" name="图片 12">
            <a:extLst>
              <a:ext uri="{FF2B5EF4-FFF2-40B4-BE49-F238E27FC236}">
                <a16:creationId xmlns:a16="http://schemas.microsoft.com/office/drawing/2014/main" id="{E9B3CFCE-06EF-4E46-889E-032A5834C92F}"/>
              </a:ext>
            </a:extLst>
          </p:cNvPr>
          <p:cNvPicPr>
            <a:picLocks noChangeAspect="1"/>
          </p:cNvPicPr>
          <p:nvPr/>
        </p:nvPicPr>
        <p:blipFill>
          <a:blip r:embed="rId10"/>
          <a:stretch>
            <a:fillRect/>
          </a:stretch>
        </p:blipFill>
        <p:spPr>
          <a:xfrm>
            <a:off x="2064914" y="1817699"/>
            <a:ext cx="748358" cy="312838"/>
          </a:xfrm>
          <a:prstGeom prst="rect">
            <a:avLst/>
          </a:prstGeom>
        </p:spPr>
      </p:pic>
      <p:pic>
        <p:nvPicPr>
          <p:cNvPr id="14" name="图片 13">
            <a:extLst>
              <a:ext uri="{FF2B5EF4-FFF2-40B4-BE49-F238E27FC236}">
                <a16:creationId xmlns:a16="http://schemas.microsoft.com/office/drawing/2014/main" id="{A136D536-0698-4B02-A146-F0789FC801E3}"/>
              </a:ext>
            </a:extLst>
          </p:cNvPr>
          <p:cNvPicPr>
            <a:picLocks noChangeAspect="1"/>
          </p:cNvPicPr>
          <p:nvPr/>
        </p:nvPicPr>
        <p:blipFill>
          <a:blip r:embed="rId11"/>
          <a:stretch>
            <a:fillRect/>
          </a:stretch>
        </p:blipFill>
        <p:spPr>
          <a:xfrm>
            <a:off x="4197548" y="1753610"/>
            <a:ext cx="548640" cy="609600"/>
          </a:xfrm>
          <a:prstGeom prst="rect">
            <a:avLst/>
          </a:prstGeom>
        </p:spPr>
      </p:pic>
      <p:sp>
        <p:nvSpPr>
          <p:cNvPr id="19" name="圆柱体 18">
            <a:extLst>
              <a:ext uri="{FF2B5EF4-FFF2-40B4-BE49-F238E27FC236}">
                <a16:creationId xmlns:a16="http://schemas.microsoft.com/office/drawing/2014/main" id="{FD94F25C-7FEC-4D18-AF3C-5659236C994C}"/>
              </a:ext>
            </a:extLst>
          </p:cNvPr>
          <p:cNvSpPr/>
          <p:nvPr/>
        </p:nvSpPr>
        <p:spPr>
          <a:xfrm rot="5400000">
            <a:off x="3148453" y="1052071"/>
            <a:ext cx="208384" cy="3463123"/>
          </a:xfrm>
          <a:prstGeom prst="can">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0800000" scaled="1"/>
            <a:tileRect/>
          </a:gra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3" name="图片 22">
            <a:extLst>
              <a:ext uri="{FF2B5EF4-FFF2-40B4-BE49-F238E27FC236}">
                <a16:creationId xmlns:a16="http://schemas.microsoft.com/office/drawing/2014/main" id="{32765F38-D4ED-4D33-AD98-8FA58D38E779}"/>
              </a:ext>
            </a:extLst>
          </p:cNvPr>
          <p:cNvPicPr>
            <a:picLocks noChangeAspect="1"/>
          </p:cNvPicPr>
          <p:nvPr/>
        </p:nvPicPr>
        <p:blipFill>
          <a:blip r:embed="rId11"/>
          <a:stretch>
            <a:fillRect/>
          </a:stretch>
        </p:blipFill>
        <p:spPr>
          <a:xfrm>
            <a:off x="1575995" y="3190841"/>
            <a:ext cx="548640" cy="609600"/>
          </a:xfrm>
          <a:prstGeom prst="rect">
            <a:avLst/>
          </a:prstGeom>
        </p:spPr>
      </p:pic>
      <p:pic>
        <p:nvPicPr>
          <p:cNvPr id="24" name="图片 23">
            <a:extLst>
              <a:ext uri="{FF2B5EF4-FFF2-40B4-BE49-F238E27FC236}">
                <a16:creationId xmlns:a16="http://schemas.microsoft.com/office/drawing/2014/main" id="{76C76668-EFDC-4AB9-BBD5-61BAF1152A99}"/>
              </a:ext>
            </a:extLst>
          </p:cNvPr>
          <p:cNvPicPr>
            <a:picLocks noChangeAspect="1"/>
          </p:cNvPicPr>
          <p:nvPr/>
        </p:nvPicPr>
        <p:blipFill>
          <a:blip r:embed="rId11"/>
          <a:stretch>
            <a:fillRect/>
          </a:stretch>
        </p:blipFill>
        <p:spPr>
          <a:xfrm>
            <a:off x="2496304" y="3183756"/>
            <a:ext cx="548640" cy="609600"/>
          </a:xfrm>
          <a:prstGeom prst="rect">
            <a:avLst/>
          </a:prstGeom>
        </p:spPr>
      </p:pic>
      <p:pic>
        <p:nvPicPr>
          <p:cNvPr id="25" name="图片 24">
            <a:extLst>
              <a:ext uri="{FF2B5EF4-FFF2-40B4-BE49-F238E27FC236}">
                <a16:creationId xmlns:a16="http://schemas.microsoft.com/office/drawing/2014/main" id="{D5AFBEB9-B293-4DD8-AAA8-04DB5D3053BC}"/>
              </a:ext>
            </a:extLst>
          </p:cNvPr>
          <p:cNvPicPr>
            <a:picLocks noChangeAspect="1"/>
          </p:cNvPicPr>
          <p:nvPr/>
        </p:nvPicPr>
        <p:blipFill>
          <a:blip r:embed="rId11"/>
          <a:stretch>
            <a:fillRect/>
          </a:stretch>
        </p:blipFill>
        <p:spPr>
          <a:xfrm>
            <a:off x="3512696" y="3182288"/>
            <a:ext cx="548640" cy="609600"/>
          </a:xfrm>
          <a:prstGeom prst="rect">
            <a:avLst/>
          </a:prstGeom>
        </p:spPr>
      </p:pic>
      <p:pic>
        <p:nvPicPr>
          <p:cNvPr id="26" name="图片 25">
            <a:extLst>
              <a:ext uri="{FF2B5EF4-FFF2-40B4-BE49-F238E27FC236}">
                <a16:creationId xmlns:a16="http://schemas.microsoft.com/office/drawing/2014/main" id="{5031BD24-CB3A-4E5E-A2C0-6F6075EE8078}"/>
              </a:ext>
            </a:extLst>
          </p:cNvPr>
          <p:cNvPicPr>
            <a:picLocks noChangeAspect="1"/>
          </p:cNvPicPr>
          <p:nvPr/>
        </p:nvPicPr>
        <p:blipFill>
          <a:blip r:embed="rId11"/>
          <a:stretch>
            <a:fillRect/>
          </a:stretch>
        </p:blipFill>
        <p:spPr>
          <a:xfrm>
            <a:off x="4412754" y="3183756"/>
            <a:ext cx="548640" cy="609600"/>
          </a:xfrm>
          <a:prstGeom prst="rect">
            <a:avLst/>
          </a:prstGeom>
        </p:spPr>
      </p:pic>
      <p:sp>
        <p:nvSpPr>
          <p:cNvPr id="30" name="矩形: 圆角 29">
            <a:extLst>
              <a:ext uri="{FF2B5EF4-FFF2-40B4-BE49-F238E27FC236}">
                <a16:creationId xmlns:a16="http://schemas.microsoft.com/office/drawing/2014/main" id="{6F8E8FCC-4E1B-4A73-AB6B-81780500424F}"/>
              </a:ext>
            </a:extLst>
          </p:cNvPr>
          <p:cNvSpPr/>
          <p:nvPr/>
        </p:nvSpPr>
        <p:spPr>
          <a:xfrm>
            <a:off x="2646860" y="5299907"/>
            <a:ext cx="877622" cy="86462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矩形: 圆角 30">
            <a:extLst>
              <a:ext uri="{FF2B5EF4-FFF2-40B4-BE49-F238E27FC236}">
                <a16:creationId xmlns:a16="http://schemas.microsoft.com/office/drawing/2014/main" id="{642D4BB5-176D-4577-9654-0BE3AF37C41C}"/>
              </a:ext>
            </a:extLst>
          </p:cNvPr>
          <p:cNvSpPr/>
          <p:nvPr/>
        </p:nvSpPr>
        <p:spPr>
          <a:xfrm>
            <a:off x="1310777" y="5292763"/>
            <a:ext cx="1292873" cy="86462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8" name="圆柱体 37">
            <a:extLst>
              <a:ext uri="{FF2B5EF4-FFF2-40B4-BE49-F238E27FC236}">
                <a16:creationId xmlns:a16="http://schemas.microsoft.com/office/drawing/2014/main" id="{1DDB3C31-06F7-4B53-82FF-614A44FA7198}"/>
              </a:ext>
            </a:extLst>
          </p:cNvPr>
          <p:cNvSpPr/>
          <p:nvPr/>
        </p:nvSpPr>
        <p:spPr>
          <a:xfrm rot="10800000">
            <a:off x="9322161" y="1753894"/>
            <a:ext cx="162723" cy="2186244"/>
          </a:xfrm>
          <a:prstGeom prst="can">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0800000" scaled="1"/>
            <a:tileRect/>
          </a:gra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42" name="直接连接符 41">
            <a:extLst>
              <a:ext uri="{FF2B5EF4-FFF2-40B4-BE49-F238E27FC236}">
                <a16:creationId xmlns:a16="http://schemas.microsoft.com/office/drawing/2014/main" id="{73674F82-2AB2-40BA-BAF4-E7E7806F37B5}"/>
              </a:ext>
            </a:extLst>
          </p:cNvPr>
          <p:cNvCxnSpPr>
            <a:cxnSpLocks/>
          </p:cNvCxnSpPr>
          <p:nvPr/>
        </p:nvCxnSpPr>
        <p:spPr>
          <a:xfrm>
            <a:off x="3318402" y="2363210"/>
            <a:ext cx="0" cy="359245"/>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46" name="直接连接符 45">
            <a:extLst>
              <a:ext uri="{FF2B5EF4-FFF2-40B4-BE49-F238E27FC236}">
                <a16:creationId xmlns:a16="http://schemas.microsoft.com/office/drawing/2014/main" id="{AB417529-D950-446B-B3EC-5789949EAFEF}"/>
              </a:ext>
            </a:extLst>
          </p:cNvPr>
          <p:cNvCxnSpPr>
            <a:cxnSpLocks/>
          </p:cNvCxnSpPr>
          <p:nvPr/>
        </p:nvCxnSpPr>
        <p:spPr>
          <a:xfrm>
            <a:off x="1859854" y="2887086"/>
            <a:ext cx="0" cy="359245"/>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47" name="直接连接符 46">
            <a:extLst>
              <a:ext uri="{FF2B5EF4-FFF2-40B4-BE49-F238E27FC236}">
                <a16:creationId xmlns:a16="http://schemas.microsoft.com/office/drawing/2014/main" id="{625CC4CA-6F54-4899-9E05-C5D804CFD135}"/>
              </a:ext>
            </a:extLst>
          </p:cNvPr>
          <p:cNvCxnSpPr>
            <a:cxnSpLocks/>
          </p:cNvCxnSpPr>
          <p:nvPr/>
        </p:nvCxnSpPr>
        <p:spPr>
          <a:xfrm>
            <a:off x="2788351" y="2887085"/>
            <a:ext cx="0" cy="359245"/>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48" name="直接连接符 47">
            <a:extLst>
              <a:ext uri="{FF2B5EF4-FFF2-40B4-BE49-F238E27FC236}">
                <a16:creationId xmlns:a16="http://schemas.microsoft.com/office/drawing/2014/main" id="{24661FFD-EABA-431C-92C1-7B17DDD6CA28}"/>
              </a:ext>
            </a:extLst>
          </p:cNvPr>
          <p:cNvCxnSpPr>
            <a:cxnSpLocks/>
          </p:cNvCxnSpPr>
          <p:nvPr/>
        </p:nvCxnSpPr>
        <p:spPr>
          <a:xfrm>
            <a:off x="3787016" y="2885029"/>
            <a:ext cx="0" cy="359245"/>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49" name="直接连接符 48">
            <a:extLst>
              <a:ext uri="{FF2B5EF4-FFF2-40B4-BE49-F238E27FC236}">
                <a16:creationId xmlns:a16="http://schemas.microsoft.com/office/drawing/2014/main" id="{FEBFAAA9-EEE2-466D-BADE-CFC5E62F0644}"/>
              </a:ext>
            </a:extLst>
          </p:cNvPr>
          <p:cNvCxnSpPr>
            <a:cxnSpLocks/>
          </p:cNvCxnSpPr>
          <p:nvPr/>
        </p:nvCxnSpPr>
        <p:spPr>
          <a:xfrm>
            <a:off x="4687074" y="2880666"/>
            <a:ext cx="0" cy="359245"/>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50" name="圆柱体 49">
            <a:extLst>
              <a:ext uri="{FF2B5EF4-FFF2-40B4-BE49-F238E27FC236}">
                <a16:creationId xmlns:a16="http://schemas.microsoft.com/office/drawing/2014/main" id="{98E64754-A1C5-4D9D-A3CD-B013554FD1F7}"/>
              </a:ext>
            </a:extLst>
          </p:cNvPr>
          <p:cNvSpPr/>
          <p:nvPr/>
        </p:nvSpPr>
        <p:spPr>
          <a:xfrm rot="5400000">
            <a:off x="3206271" y="3098999"/>
            <a:ext cx="200599" cy="3481378"/>
          </a:xfrm>
          <a:prstGeom prst="can">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0800000" scaled="1"/>
            <a:tileRect/>
          </a:gra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2" name="矩形: 圆角 51">
            <a:extLst>
              <a:ext uri="{FF2B5EF4-FFF2-40B4-BE49-F238E27FC236}">
                <a16:creationId xmlns:a16="http://schemas.microsoft.com/office/drawing/2014/main" id="{EA27BC0F-8148-413E-B6FD-05C838974C43}"/>
              </a:ext>
            </a:extLst>
          </p:cNvPr>
          <p:cNvSpPr/>
          <p:nvPr/>
        </p:nvSpPr>
        <p:spPr>
          <a:xfrm>
            <a:off x="3573299" y="5302302"/>
            <a:ext cx="831932" cy="86462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3" name="矩形: 圆角 52">
            <a:extLst>
              <a:ext uri="{FF2B5EF4-FFF2-40B4-BE49-F238E27FC236}">
                <a16:creationId xmlns:a16="http://schemas.microsoft.com/office/drawing/2014/main" id="{A341E94A-7A55-4CD8-8836-D583E17FE9C2}"/>
              </a:ext>
            </a:extLst>
          </p:cNvPr>
          <p:cNvSpPr/>
          <p:nvPr/>
        </p:nvSpPr>
        <p:spPr>
          <a:xfrm>
            <a:off x="4448441" y="5292763"/>
            <a:ext cx="831932" cy="86462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54" name="直接连接符 53">
            <a:extLst>
              <a:ext uri="{FF2B5EF4-FFF2-40B4-BE49-F238E27FC236}">
                <a16:creationId xmlns:a16="http://schemas.microsoft.com/office/drawing/2014/main" id="{810C78AF-EF06-489A-8272-DF91166C4287}"/>
              </a:ext>
            </a:extLst>
          </p:cNvPr>
          <p:cNvCxnSpPr>
            <a:cxnSpLocks/>
          </p:cNvCxnSpPr>
          <p:nvPr/>
        </p:nvCxnSpPr>
        <p:spPr>
          <a:xfrm>
            <a:off x="1924171" y="4949935"/>
            <a:ext cx="2199" cy="35277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56" name="直接连接符 55">
            <a:extLst>
              <a:ext uri="{FF2B5EF4-FFF2-40B4-BE49-F238E27FC236}">
                <a16:creationId xmlns:a16="http://schemas.microsoft.com/office/drawing/2014/main" id="{C49F4960-E1A7-41F1-93B9-1529119AD817}"/>
              </a:ext>
            </a:extLst>
          </p:cNvPr>
          <p:cNvCxnSpPr>
            <a:cxnSpLocks/>
          </p:cNvCxnSpPr>
          <p:nvPr/>
        </p:nvCxnSpPr>
        <p:spPr>
          <a:xfrm>
            <a:off x="3087138" y="4939987"/>
            <a:ext cx="0" cy="362315"/>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57" name="直接连接符 56">
            <a:extLst>
              <a:ext uri="{FF2B5EF4-FFF2-40B4-BE49-F238E27FC236}">
                <a16:creationId xmlns:a16="http://schemas.microsoft.com/office/drawing/2014/main" id="{F6B9389E-A028-4649-8D82-92FFD2870935}"/>
              </a:ext>
            </a:extLst>
          </p:cNvPr>
          <p:cNvCxnSpPr>
            <a:cxnSpLocks/>
          </p:cNvCxnSpPr>
          <p:nvPr/>
        </p:nvCxnSpPr>
        <p:spPr>
          <a:xfrm>
            <a:off x="3924868" y="4939987"/>
            <a:ext cx="0" cy="362315"/>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58" name="直接连接符 57">
            <a:extLst>
              <a:ext uri="{FF2B5EF4-FFF2-40B4-BE49-F238E27FC236}">
                <a16:creationId xmlns:a16="http://schemas.microsoft.com/office/drawing/2014/main" id="{912D6594-D5C4-4B10-B66A-F3AA6DCC648B}"/>
              </a:ext>
            </a:extLst>
          </p:cNvPr>
          <p:cNvCxnSpPr>
            <a:cxnSpLocks/>
          </p:cNvCxnSpPr>
          <p:nvPr/>
        </p:nvCxnSpPr>
        <p:spPr>
          <a:xfrm>
            <a:off x="4812187" y="4947131"/>
            <a:ext cx="0" cy="352776"/>
          </a:xfrm>
          <a:prstGeom prst="line">
            <a:avLst/>
          </a:prstGeom>
          <a:ln w="19050"/>
        </p:spPr>
        <p:style>
          <a:lnRef idx="1">
            <a:schemeClr val="accent1"/>
          </a:lnRef>
          <a:fillRef idx="0">
            <a:schemeClr val="accent1"/>
          </a:fillRef>
          <a:effectRef idx="0">
            <a:schemeClr val="accent1"/>
          </a:effectRef>
          <a:fontRef idx="minor">
            <a:schemeClr val="tx1"/>
          </a:fontRef>
        </p:style>
      </p:cxnSp>
      <p:pic>
        <p:nvPicPr>
          <p:cNvPr id="59" name="图片 58">
            <a:extLst>
              <a:ext uri="{FF2B5EF4-FFF2-40B4-BE49-F238E27FC236}">
                <a16:creationId xmlns:a16="http://schemas.microsoft.com/office/drawing/2014/main" id="{CB41EC72-25A8-4EFB-AA54-AB41C46632B4}"/>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470870" y="5424656"/>
            <a:ext cx="462516" cy="465900"/>
          </a:xfrm>
          <a:prstGeom prst="rect">
            <a:avLst/>
          </a:prstGeom>
        </p:spPr>
      </p:pic>
      <p:pic>
        <p:nvPicPr>
          <p:cNvPr id="60" name="图片 59">
            <a:extLst>
              <a:ext uri="{FF2B5EF4-FFF2-40B4-BE49-F238E27FC236}">
                <a16:creationId xmlns:a16="http://schemas.microsoft.com/office/drawing/2014/main" id="{4DB26C95-71AA-4626-A99E-2693D82A18E2}"/>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2021343" y="5424656"/>
            <a:ext cx="495492" cy="470547"/>
          </a:xfrm>
          <a:prstGeom prst="rect">
            <a:avLst/>
          </a:prstGeom>
        </p:spPr>
      </p:pic>
      <p:pic>
        <p:nvPicPr>
          <p:cNvPr id="61" name="图片 60">
            <a:extLst>
              <a:ext uri="{FF2B5EF4-FFF2-40B4-BE49-F238E27FC236}">
                <a16:creationId xmlns:a16="http://schemas.microsoft.com/office/drawing/2014/main" id="{532947E1-DCB3-48A6-A354-FD8ED79DEE24}"/>
              </a:ext>
            </a:extLst>
          </p:cNvPr>
          <p:cNvPicPr>
            <a:picLocks noChangeAspect="1"/>
          </p:cNvPicPr>
          <p:nvPr/>
        </p:nvPicPr>
        <p:blipFill>
          <a:blip r:embed="rId14"/>
          <a:stretch>
            <a:fillRect/>
          </a:stretch>
        </p:blipFill>
        <p:spPr>
          <a:xfrm>
            <a:off x="2037285" y="5453116"/>
            <a:ext cx="466845" cy="325211"/>
          </a:xfrm>
          <a:prstGeom prst="rect">
            <a:avLst/>
          </a:prstGeom>
        </p:spPr>
      </p:pic>
      <p:pic>
        <p:nvPicPr>
          <p:cNvPr id="62" name="图片 61">
            <a:extLst>
              <a:ext uri="{FF2B5EF4-FFF2-40B4-BE49-F238E27FC236}">
                <a16:creationId xmlns:a16="http://schemas.microsoft.com/office/drawing/2014/main" id="{7D91AD6C-BD32-4C71-80F2-F95503B858F1}"/>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2851314" y="5403615"/>
            <a:ext cx="534034" cy="507148"/>
          </a:xfrm>
          <a:prstGeom prst="rect">
            <a:avLst/>
          </a:prstGeom>
        </p:spPr>
      </p:pic>
      <p:pic>
        <p:nvPicPr>
          <p:cNvPr id="64" name="图片 63">
            <a:extLst>
              <a:ext uri="{FF2B5EF4-FFF2-40B4-BE49-F238E27FC236}">
                <a16:creationId xmlns:a16="http://schemas.microsoft.com/office/drawing/2014/main" id="{99DB5E27-DCC7-40E7-9EFC-3B394966FCF1}"/>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3758415" y="5453116"/>
            <a:ext cx="178676" cy="405291"/>
          </a:xfrm>
          <a:prstGeom prst="rect">
            <a:avLst/>
          </a:prstGeom>
        </p:spPr>
      </p:pic>
      <p:pic>
        <p:nvPicPr>
          <p:cNvPr id="65" name="图片 64">
            <a:extLst>
              <a:ext uri="{FF2B5EF4-FFF2-40B4-BE49-F238E27FC236}">
                <a16:creationId xmlns:a16="http://schemas.microsoft.com/office/drawing/2014/main" id="{F7346192-73DD-42EB-BF3E-26196207B090}"/>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4053671" y="5453116"/>
            <a:ext cx="178676" cy="405291"/>
          </a:xfrm>
          <a:prstGeom prst="rect">
            <a:avLst/>
          </a:prstGeom>
        </p:spPr>
      </p:pic>
      <p:pic>
        <p:nvPicPr>
          <p:cNvPr id="67" name="图片 66">
            <a:extLst>
              <a:ext uri="{FF2B5EF4-FFF2-40B4-BE49-F238E27FC236}">
                <a16:creationId xmlns:a16="http://schemas.microsoft.com/office/drawing/2014/main" id="{E52C6D94-A3C8-4909-B32C-0BBF457FD967}"/>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4412769" y="5368693"/>
            <a:ext cx="634492" cy="634492"/>
          </a:xfrm>
          <a:prstGeom prst="rect">
            <a:avLst/>
          </a:prstGeom>
        </p:spPr>
      </p:pic>
      <p:pic>
        <p:nvPicPr>
          <p:cNvPr id="68" name="图片 67">
            <a:extLst>
              <a:ext uri="{FF2B5EF4-FFF2-40B4-BE49-F238E27FC236}">
                <a16:creationId xmlns:a16="http://schemas.microsoft.com/office/drawing/2014/main" id="{D32EF366-DA8D-4CF6-91D1-7A8968DCE8FE}"/>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4704285" y="5368693"/>
            <a:ext cx="634492" cy="634492"/>
          </a:xfrm>
          <a:prstGeom prst="rect">
            <a:avLst/>
          </a:prstGeom>
        </p:spPr>
      </p:pic>
      <p:sp>
        <p:nvSpPr>
          <p:cNvPr id="69" name="文本框 68">
            <a:extLst>
              <a:ext uri="{FF2B5EF4-FFF2-40B4-BE49-F238E27FC236}">
                <a16:creationId xmlns:a16="http://schemas.microsoft.com/office/drawing/2014/main" id="{A369E2A4-4E45-497B-B178-695C199270C8}"/>
              </a:ext>
            </a:extLst>
          </p:cNvPr>
          <p:cNvSpPr txBox="1"/>
          <p:nvPr/>
        </p:nvSpPr>
        <p:spPr>
          <a:xfrm>
            <a:off x="2787036" y="1376814"/>
            <a:ext cx="954107" cy="246221"/>
          </a:xfrm>
          <a:prstGeom prst="rect">
            <a:avLst/>
          </a:prstGeom>
          <a:noFill/>
        </p:spPr>
        <p:txBody>
          <a:bodyPr wrap="none" rtlCol="0">
            <a:spAutoFit/>
          </a:bodyPr>
          <a:lstStyle/>
          <a:p>
            <a:r>
              <a:rPr lang="zh-CN" altLang="en-US" sz="1000" dirty="0">
                <a:solidFill>
                  <a:schemeClr val="bg1"/>
                </a:solidFill>
              </a:rPr>
              <a:t>路由控制平台</a:t>
            </a:r>
          </a:p>
        </p:txBody>
      </p:sp>
      <p:sp>
        <p:nvSpPr>
          <p:cNvPr id="70" name="文本框 69">
            <a:extLst>
              <a:ext uri="{FF2B5EF4-FFF2-40B4-BE49-F238E27FC236}">
                <a16:creationId xmlns:a16="http://schemas.microsoft.com/office/drawing/2014/main" id="{10EA29FA-D68B-4C5E-B491-55A72B1E06E4}"/>
              </a:ext>
            </a:extLst>
          </p:cNvPr>
          <p:cNvSpPr txBox="1"/>
          <p:nvPr/>
        </p:nvSpPr>
        <p:spPr>
          <a:xfrm>
            <a:off x="3870139" y="2351492"/>
            <a:ext cx="1218603" cy="246221"/>
          </a:xfrm>
          <a:prstGeom prst="rect">
            <a:avLst/>
          </a:prstGeom>
          <a:noFill/>
        </p:spPr>
        <p:txBody>
          <a:bodyPr wrap="none" rtlCol="0">
            <a:spAutoFit/>
          </a:bodyPr>
          <a:lstStyle/>
          <a:p>
            <a:r>
              <a:rPr lang="en-US" altLang="zh-CN" sz="1000" dirty="0">
                <a:solidFill>
                  <a:schemeClr val="bg1"/>
                </a:solidFill>
              </a:rPr>
              <a:t>CRM</a:t>
            </a:r>
            <a:r>
              <a:rPr lang="zh-CN" altLang="en-US" sz="1000" dirty="0">
                <a:solidFill>
                  <a:schemeClr val="bg1"/>
                </a:solidFill>
              </a:rPr>
              <a:t>服务器第三方</a:t>
            </a:r>
          </a:p>
        </p:txBody>
      </p:sp>
      <p:sp>
        <p:nvSpPr>
          <p:cNvPr id="71" name="文本框 70">
            <a:extLst>
              <a:ext uri="{FF2B5EF4-FFF2-40B4-BE49-F238E27FC236}">
                <a16:creationId xmlns:a16="http://schemas.microsoft.com/office/drawing/2014/main" id="{470A030A-88F1-4475-BFCC-2A6666882B64}"/>
              </a:ext>
            </a:extLst>
          </p:cNvPr>
          <p:cNvSpPr txBox="1"/>
          <p:nvPr/>
        </p:nvSpPr>
        <p:spPr>
          <a:xfrm>
            <a:off x="2989054" y="2636036"/>
            <a:ext cx="818091" cy="276999"/>
          </a:xfrm>
          <a:prstGeom prst="rect">
            <a:avLst/>
          </a:prstGeom>
          <a:noFill/>
        </p:spPr>
        <p:txBody>
          <a:bodyPr wrap="square" rtlCol="0">
            <a:spAutoFit/>
          </a:bodyPr>
          <a:lstStyle/>
          <a:p>
            <a:r>
              <a:rPr lang="zh-CN" altLang="en-US" sz="1200" dirty="0">
                <a:solidFill>
                  <a:schemeClr val="bg1"/>
                </a:solidFill>
              </a:rPr>
              <a:t>局域网</a:t>
            </a:r>
          </a:p>
        </p:txBody>
      </p:sp>
      <p:sp>
        <p:nvSpPr>
          <p:cNvPr id="72" name="文本框 71">
            <a:extLst>
              <a:ext uri="{FF2B5EF4-FFF2-40B4-BE49-F238E27FC236}">
                <a16:creationId xmlns:a16="http://schemas.microsoft.com/office/drawing/2014/main" id="{58AAFD05-0091-4284-BC9C-EEB4C8642BAD}"/>
              </a:ext>
            </a:extLst>
          </p:cNvPr>
          <p:cNvSpPr txBox="1"/>
          <p:nvPr/>
        </p:nvSpPr>
        <p:spPr>
          <a:xfrm>
            <a:off x="1416375" y="3754129"/>
            <a:ext cx="928459" cy="415498"/>
          </a:xfrm>
          <a:prstGeom prst="rect">
            <a:avLst/>
          </a:prstGeom>
          <a:noFill/>
        </p:spPr>
        <p:txBody>
          <a:bodyPr wrap="none" rtlCol="0">
            <a:spAutoFit/>
          </a:bodyPr>
          <a:lstStyle/>
          <a:p>
            <a:pPr algn="ctr"/>
            <a:r>
              <a:rPr lang="en-US" altLang="zh-CN" sz="1000" dirty="0">
                <a:solidFill>
                  <a:schemeClr val="bg1"/>
                </a:solidFill>
              </a:rPr>
              <a:t>IVR</a:t>
            </a:r>
          </a:p>
          <a:p>
            <a:pPr algn="ctr"/>
            <a:r>
              <a:rPr lang="zh-CN" altLang="en-US" sz="1000" dirty="0">
                <a:solidFill>
                  <a:schemeClr val="bg1"/>
                </a:solidFill>
              </a:rPr>
              <a:t>媒体服务器</a:t>
            </a:r>
            <a:r>
              <a:rPr lang="en-US" altLang="zh-CN" sz="1000" dirty="0">
                <a:solidFill>
                  <a:schemeClr val="bg1"/>
                </a:solidFill>
              </a:rPr>
              <a:t>1</a:t>
            </a:r>
            <a:endParaRPr lang="zh-CN" altLang="en-US" sz="1000" dirty="0">
              <a:solidFill>
                <a:schemeClr val="bg1"/>
              </a:solidFill>
            </a:endParaRPr>
          </a:p>
        </p:txBody>
      </p:sp>
      <p:sp>
        <p:nvSpPr>
          <p:cNvPr id="73" name="文本框 72">
            <a:extLst>
              <a:ext uri="{FF2B5EF4-FFF2-40B4-BE49-F238E27FC236}">
                <a16:creationId xmlns:a16="http://schemas.microsoft.com/office/drawing/2014/main" id="{4EA556A1-49A0-4A8C-B6D7-AB5259138978}"/>
              </a:ext>
            </a:extLst>
          </p:cNvPr>
          <p:cNvSpPr txBox="1"/>
          <p:nvPr/>
        </p:nvSpPr>
        <p:spPr>
          <a:xfrm>
            <a:off x="1349064" y="5865151"/>
            <a:ext cx="3845925" cy="246221"/>
          </a:xfrm>
          <a:prstGeom prst="rect">
            <a:avLst/>
          </a:prstGeom>
          <a:noFill/>
        </p:spPr>
        <p:txBody>
          <a:bodyPr wrap="none" rtlCol="0">
            <a:spAutoFit/>
          </a:bodyPr>
          <a:lstStyle/>
          <a:p>
            <a:r>
              <a:rPr lang="zh-CN" altLang="en-US" sz="1000" dirty="0">
                <a:solidFill>
                  <a:schemeClr val="bg1"/>
                </a:solidFill>
              </a:rPr>
              <a:t>座席话机  </a:t>
            </a:r>
            <a:r>
              <a:rPr lang="en-US" altLang="zh-CN" sz="1000" dirty="0">
                <a:solidFill>
                  <a:schemeClr val="bg1"/>
                </a:solidFill>
              </a:rPr>
              <a:t>CRM</a:t>
            </a:r>
            <a:r>
              <a:rPr lang="zh-CN" altLang="en-US" sz="1000" dirty="0">
                <a:solidFill>
                  <a:schemeClr val="bg1"/>
                </a:solidFill>
              </a:rPr>
              <a:t>座席     座席（软电话）    移动座席           </a:t>
            </a:r>
            <a:r>
              <a:rPr lang="en-US" altLang="zh-CN" sz="1000" dirty="0">
                <a:solidFill>
                  <a:schemeClr val="bg1"/>
                </a:solidFill>
              </a:rPr>
              <a:t>AI  </a:t>
            </a:r>
            <a:r>
              <a:rPr lang="zh-CN" altLang="en-US" sz="1000" dirty="0">
                <a:solidFill>
                  <a:schemeClr val="bg1"/>
                </a:solidFill>
              </a:rPr>
              <a:t>座席</a:t>
            </a:r>
          </a:p>
        </p:txBody>
      </p:sp>
      <p:sp>
        <p:nvSpPr>
          <p:cNvPr id="74" name="文本框 73">
            <a:extLst>
              <a:ext uri="{FF2B5EF4-FFF2-40B4-BE49-F238E27FC236}">
                <a16:creationId xmlns:a16="http://schemas.microsoft.com/office/drawing/2014/main" id="{E0DE77DE-C44F-41D6-BEC0-823E5590EE8D}"/>
              </a:ext>
            </a:extLst>
          </p:cNvPr>
          <p:cNvSpPr txBox="1"/>
          <p:nvPr/>
        </p:nvSpPr>
        <p:spPr>
          <a:xfrm>
            <a:off x="2295576" y="3763668"/>
            <a:ext cx="918841" cy="400110"/>
          </a:xfrm>
          <a:prstGeom prst="rect">
            <a:avLst/>
          </a:prstGeom>
          <a:noFill/>
        </p:spPr>
        <p:txBody>
          <a:bodyPr wrap="none" rtlCol="0">
            <a:spAutoFit/>
          </a:bodyPr>
          <a:lstStyle/>
          <a:p>
            <a:pPr algn="ctr"/>
            <a:r>
              <a:rPr lang="en-US" altLang="zh-CN" sz="1000" dirty="0">
                <a:solidFill>
                  <a:schemeClr val="bg1"/>
                </a:solidFill>
              </a:rPr>
              <a:t>IVR</a:t>
            </a:r>
          </a:p>
          <a:p>
            <a:pPr algn="ctr"/>
            <a:r>
              <a:rPr lang="zh-CN" altLang="en-US" sz="1000" dirty="0">
                <a:solidFill>
                  <a:schemeClr val="bg1"/>
                </a:solidFill>
              </a:rPr>
              <a:t>媒体服务器</a:t>
            </a:r>
            <a:r>
              <a:rPr lang="en-US" altLang="zh-CN" sz="1000" dirty="0">
                <a:solidFill>
                  <a:schemeClr val="bg1"/>
                </a:solidFill>
              </a:rPr>
              <a:t>2</a:t>
            </a:r>
            <a:endParaRPr lang="zh-CN" altLang="en-US" sz="1000" dirty="0">
              <a:solidFill>
                <a:schemeClr val="bg1"/>
              </a:solidFill>
            </a:endParaRPr>
          </a:p>
        </p:txBody>
      </p:sp>
      <p:sp>
        <p:nvSpPr>
          <p:cNvPr id="75" name="文本框 74">
            <a:extLst>
              <a:ext uri="{FF2B5EF4-FFF2-40B4-BE49-F238E27FC236}">
                <a16:creationId xmlns:a16="http://schemas.microsoft.com/office/drawing/2014/main" id="{8BC3F88A-784A-4101-B5A8-7579CB1E77C1}"/>
              </a:ext>
            </a:extLst>
          </p:cNvPr>
          <p:cNvSpPr txBox="1"/>
          <p:nvPr/>
        </p:nvSpPr>
        <p:spPr>
          <a:xfrm>
            <a:off x="3322972" y="3763668"/>
            <a:ext cx="918841" cy="400110"/>
          </a:xfrm>
          <a:prstGeom prst="rect">
            <a:avLst/>
          </a:prstGeom>
          <a:noFill/>
        </p:spPr>
        <p:txBody>
          <a:bodyPr wrap="none" rtlCol="0">
            <a:spAutoFit/>
          </a:bodyPr>
          <a:lstStyle/>
          <a:p>
            <a:pPr algn="ctr"/>
            <a:r>
              <a:rPr lang="en-US" altLang="zh-CN" sz="1000" dirty="0">
                <a:solidFill>
                  <a:schemeClr val="bg1"/>
                </a:solidFill>
              </a:rPr>
              <a:t>CTI</a:t>
            </a:r>
          </a:p>
          <a:p>
            <a:pPr algn="ctr"/>
            <a:r>
              <a:rPr lang="zh-CN" altLang="en-US" sz="1000" dirty="0">
                <a:solidFill>
                  <a:schemeClr val="bg1"/>
                </a:solidFill>
              </a:rPr>
              <a:t>媒体服务器</a:t>
            </a:r>
            <a:r>
              <a:rPr lang="en-US" altLang="zh-CN" sz="1000" dirty="0">
                <a:solidFill>
                  <a:schemeClr val="bg1"/>
                </a:solidFill>
              </a:rPr>
              <a:t>1</a:t>
            </a:r>
            <a:endParaRPr lang="zh-CN" altLang="en-US" sz="1000" dirty="0">
              <a:solidFill>
                <a:schemeClr val="bg1"/>
              </a:solidFill>
            </a:endParaRPr>
          </a:p>
        </p:txBody>
      </p:sp>
      <p:sp>
        <p:nvSpPr>
          <p:cNvPr id="76" name="文本框 75">
            <a:extLst>
              <a:ext uri="{FF2B5EF4-FFF2-40B4-BE49-F238E27FC236}">
                <a16:creationId xmlns:a16="http://schemas.microsoft.com/office/drawing/2014/main" id="{341E8184-81EC-45C8-AE8C-8809A809CFFD}"/>
              </a:ext>
            </a:extLst>
          </p:cNvPr>
          <p:cNvSpPr txBox="1"/>
          <p:nvPr/>
        </p:nvSpPr>
        <p:spPr>
          <a:xfrm>
            <a:off x="4236896" y="3759364"/>
            <a:ext cx="918841" cy="400110"/>
          </a:xfrm>
          <a:prstGeom prst="rect">
            <a:avLst/>
          </a:prstGeom>
          <a:noFill/>
        </p:spPr>
        <p:txBody>
          <a:bodyPr wrap="none" rtlCol="0">
            <a:spAutoFit/>
          </a:bodyPr>
          <a:lstStyle/>
          <a:p>
            <a:pPr algn="ctr"/>
            <a:r>
              <a:rPr lang="en-US" altLang="zh-CN" sz="1000" dirty="0">
                <a:solidFill>
                  <a:schemeClr val="bg1"/>
                </a:solidFill>
              </a:rPr>
              <a:t>CTI</a:t>
            </a:r>
          </a:p>
          <a:p>
            <a:pPr algn="ctr"/>
            <a:r>
              <a:rPr lang="zh-CN" altLang="en-US" sz="1000" dirty="0">
                <a:solidFill>
                  <a:schemeClr val="bg1"/>
                </a:solidFill>
              </a:rPr>
              <a:t>媒体服务器</a:t>
            </a:r>
            <a:r>
              <a:rPr lang="en-US" altLang="zh-CN" sz="1000" dirty="0">
                <a:solidFill>
                  <a:schemeClr val="bg1"/>
                </a:solidFill>
              </a:rPr>
              <a:t>2</a:t>
            </a:r>
            <a:endParaRPr lang="zh-CN" altLang="en-US" sz="1000" dirty="0">
              <a:solidFill>
                <a:schemeClr val="bg1"/>
              </a:solidFill>
            </a:endParaRPr>
          </a:p>
        </p:txBody>
      </p:sp>
      <p:sp>
        <p:nvSpPr>
          <p:cNvPr id="93" name="文本框 92">
            <a:extLst>
              <a:ext uri="{FF2B5EF4-FFF2-40B4-BE49-F238E27FC236}">
                <a16:creationId xmlns:a16="http://schemas.microsoft.com/office/drawing/2014/main" id="{6E7892BD-299F-4C23-8628-434FFEFB1698}"/>
              </a:ext>
            </a:extLst>
          </p:cNvPr>
          <p:cNvSpPr txBox="1"/>
          <p:nvPr/>
        </p:nvSpPr>
        <p:spPr>
          <a:xfrm>
            <a:off x="2976545" y="4701923"/>
            <a:ext cx="818091" cy="276999"/>
          </a:xfrm>
          <a:prstGeom prst="rect">
            <a:avLst/>
          </a:prstGeom>
          <a:noFill/>
        </p:spPr>
        <p:txBody>
          <a:bodyPr wrap="square" rtlCol="0">
            <a:spAutoFit/>
          </a:bodyPr>
          <a:lstStyle/>
          <a:p>
            <a:r>
              <a:rPr lang="zh-CN" altLang="en-US" sz="1200" dirty="0">
                <a:solidFill>
                  <a:schemeClr val="bg1"/>
                </a:solidFill>
              </a:rPr>
              <a:t>局域网</a:t>
            </a:r>
          </a:p>
        </p:txBody>
      </p:sp>
      <p:sp>
        <p:nvSpPr>
          <p:cNvPr id="94" name="矩形 93">
            <a:extLst>
              <a:ext uri="{FF2B5EF4-FFF2-40B4-BE49-F238E27FC236}">
                <a16:creationId xmlns:a16="http://schemas.microsoft.com/office/drawing/2014/main" id="{1FE279DE-859C-4C15-8726-F239B990DB65}"/>
              </a:ext>
            </a:extLst>
          </p:cNvPr>
          <p:cNvSpPr/>
          <p:nvPr/>
        </p:nvSpPr>
        <p:spPr>
          <a:xfrm>
            <a:off x="1090931" y="1149292"/>
            <a:ext cx="1061986" cy="436315"/>
          </a:xfrm>
          <a:prstGeom prst="rect">
            <a:avLst/>
          </a:prstGeom>
          <a:solidFill>
            <a:srgbClr val="7E66CC"/>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zh-CN" altLang="en-US"/>
          </a:p>
        </p:txBody>
      </p:sp>
      <p:sp>
        <p:nvSpPr>
          <p:cNvPr id="96" name="文本框 95">
            <a:extLst>
              <a:ext uri="{FF2B5EF4-FFF2-40B4-BE49-F238E27FC236}">
                <a16:creationId xmlns:a16="http://schemas.microsoft.com/office/drawing/2014/main" id="{39C97338-3342-4004-95EF-1F6365C43FD9}"/>
              </a:ext>
            </a:extLst>
          </p:cNvPr>
          <p:cNvSpPr txBox="1"/>
          <p:nvPr/>
        </p:nvSpPr>
        <p:spPr>
          <a:xfrm>
            <a:off x="1134609" y="1129587"/>
            <a:ext cx="954107" cy="461665"/>
          </a:xfrm>
          <a:prstGeom prst="rect">
            <a:avLst/>
          </a:prstGeom>
          <a:noFill/>
        </p:spPr>
        <p:txBody>
          <a:bodyPr wrap="none" rtlCol="0">
            <a:spAutoFit/>
          </a:bodyPr>
          <a:lstStyle/>
          <a:p>
            <a:pPr algn="ctr"/>
            <a:r>
              <a:rPr lang="zh-CN" altLang="en-US" sz="1200" b="1" dirty="0">
                <a:solidFill>
                  <a:schemeClr val="bg1"/>
                </a:solidFill>
              </a:rPr>
              <a:t>总部机房</a:t>
            </a:r>
            <a:endParaRPr lang="en-US" altLang="zh-CN" sz="1200" b="1" dirty="0">
              <a:solidFill>
                <a:schemeClr val="bg1"/>
              </a:solidFill>
            </a:endParaRPr>
          </a:p>
          <a:p>
            <a:pPr algn="ctr"/>
            <a:r>
              <a:rPr lang="zh-CN" altLang="en-US" sz="1200" b="1" dirty="0">
                <a:solidFill>
                  <a:schemeClr val="bg1"/>
                </a:solidFill>
              </a:rPr>
              <a:t>（阿里云）</a:t>
            </a:r>
          </a:p>
        </p:txBody>
      </p:sp>
      <p:sp>
        <p:nvSpPr>
          <p:cNvPr id="97" name="矩形 96">
            <a:extLst>
              <a:ext uri="{FF2B5EF4-FFF2-40B4-BE49-F238E27FC236}">
                <a16:creationId xmlns:a16="http://schemas.microsoft.com/office/drawing/2014/main" id="{03A45563-00BB-4556-A9AD-3A352E5A3F77}"/>
              </a:ext>
            </a:extLst>
          </p:cNvPr>
          <p:cNvSpPr/>
          <p:nvPr/>
        </p:nvSpPr>
        <p:spPr>
          <a:xfrm>
            <a:off x="1090931" y="4360753"/>
            <a:ext cx="1061986" cy="301631"/>
          </a:xfrm>
          <a:prstGeom prst="rect">
            <a:avLst/>
          </a:prstGeom>
          <a:solidFill>
            <a:srgbClr val="7E66CC"/>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zh-CN" altLang="en-US"/>
          </a:p>
        </p:txBody>
      </p:sp>
      <p:sp>
        <p:nvSpPr>
          <p:cNvPr id="99" name="文本框 98">
            <a:extLst>
              <a:ext uri="{FF2B5EF4-FFF2-40B4-BE49-F238E27FC236}">
                <a16:creationId xmlns:a16="http://schemas.microsoft.com/office/drawing/2014/main" id="{C7371647-A2A8-411E-867D-C8797D077E76}"/>
              </a:ext>
            </a:extLst>
          </p:cNvPr>
          <p:cNvSpPr txBox="1"/>
          <p:nvPr/>
        </p:nvSpPr>
        <p:spPr>
          <a:xfrm>
            <a:off x="1221814" y="4373068"/>
            <a:ext cx="800219" cy="276999"/>
          </a:xfrm>
          <a:prstGeom prst="rect">
            <a:avLst/>
          </a:prstGeom>
          <a:noFill/>
        </p:spPr>
        <p:txBody>
          <a:bodyPr wrap="none" rtlCol="0">
            <a:spAutoFit/>
          </a:bodyPr>
          <a:lstStyle/>
          <a:p>
            <a:r>
              <a:rPr lang="zh-CN" altLang="en-US" sz="1200" b="1" dirty="0">
                <a:solidFill>
                  <a:schemeClr val="bg1"/>
                </a:solidFill>
              </a:rPr>
              <a:t>本地座席</a:t>
            </a:r>
          </a:p>
        </p:txBody>
      </p:sp>
      <p:sp>
        <p:nvSpPr>
          <p:cNvPr id="100" name="矩形 99">
            <a:extLst>
              <a:ext uri="{FF2B5EF4-FFF2-40B4-BE49-F238E27FC236}">
                <a16:creationId xmlns:a16="http://schemas.microsoft.com/office/drawing/2014/main" id="{4E840305-F0E9-4CCD-B12E-7BC792AA3B70}"/>
              </a:ext>
            </a:extLst>
          </p:cNvPr>
          <p:cNvSpPr/>
          <p:nvPr/>
        </p:nvSpPr>
        <p:spPr>
          <a:xfrm>
            <a:off x="6153869" y="4374576"/>
            <a:ext cx="1061986" cy="301631"/>
          </a:xfrm>
          <a:prstGeom prst="rect">
            <a:avLst/>
          </a:prstGeom>
          <a:solidFill>
            <a:srgbClr val="7E66CC"/>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zh-CN" altLang="en-US"/>
          </a:p>
        </p:txBody>
      </p:sp>
      <p:sp>
        <p:nvSpPr>
          <p:cNvPr id="101" name="文本框 100">
            <a:extLst>
              <a:ext uri="{FF2B5EF4-FFF2-40B4-BE49-F238E27FC236}">
                <a16:creationId xmlns:a16="http://schemas.microsoft.com/office/drawing/2014/main" id="{BBC2CAD1-F1E7-4B5E-8594-82B3A0E22EAB}"/>
              </a:ext>
            </a:extLst>
          </p:cNvPr>
          <p:cNvSpPr txBox="1"/>
          <p:nvPr/>
        </p:nvSpPr>
        <p:spPr>
          <a:xfrm>
            <a:off x="6284752" y="4386891"/>
            <a:ext cx="800219" cy="276999"/>
          </a:xfrm>
          <a:prstGeom prst="rect">
            <a:avLst/>
          </a:prstGeom>
          <a:noFill/>
        </p:spPr>
        <p:txBody>
          <a:bodyPr wrap="none" rtlCol="0">
            <a:spAutoFit/>
          </a:bodyPr>
          <a:lstStyle/>
          <a:p>
            <a:r>
              <a:rPr lang="zh-CN" altLang="en-US" sz="1200" b="1" dirty="0">
                <a:solidFill>
                  <a:schemeClr val="bg1"/>
                </a:solidFill>
              </a:rPr>
              <a:t>远程座席</a:t>
            </a:r>
          </a:p>
        </p:txBody>
      </p:sp>
      <p:sp>
        <p:nvSpPr>
          <p:cNvPr id="122" name="矩形: 圆角 121">
            <a:extLst>
              <a:ext uri="{FF2B5EF4-FFF2-40B4-BE49-F238E27FC236}">
                <a16:creationId xmlns:a16="http://schemas.microsoft.com/office/drawing/2014/main" id="{AC35F244-FFE8-4DBC-A3DF-BDD1CC101860}"/>
              </a:ext>
            </a:extLst>
          </p:cNvPr>
          <p:cNvSpPr/>
          <p:nvPr/>
        </p:nvSpPr>
        <p:spPr>
          <a:xfrm>
            <a:off x="7818692" y="5315748"/>
            <a:ext cx="877622" cy="86462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3" name="矩形: 圆角 122">
            <a:extLst>
              <a:ext uri="{FF2B5EF4-FFF2-40B4-BE49-F238E27FC236}">
                <a16:creationId xmlns:a16="http://schemas.microsoft.com/office/drawing/2014/main" id="{F7E68074-56FF-49E9-8B4F-39E4572206C1}"/>
              </a:ext>
            </a:extLst>
          </p:cNvPr>
          <p:cNvSpPr/>
          <p:nvPr/>
        </p:nvSpPr>
        <p:spPr>
          <a:xfrm>
            <a:off x="6482609" y="5308604"/>
            <a:ext cx="1292873" cy="86462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4" name="圆柱体 123">
            <a:extLst>
              <a:ext uri="{FF2B5EF4-FFF2-40B4-BE49-F238E27FC236}">
                <a16:creationId xmlns:a16="http://schemas.microsoft.com/office/drawing/2014/main" id="{488F63A6-FCC2-4192-955E-CBF65268FD64}"/>
              </a:ext>
            </a:extLst>
          </p:cNvPr>
          <p:cNvSpPr/>
          <p:nvPr/>
        </p:nvSpPr>
        <p:spPr>
          <a:xfrm rot="5400000">
            <a:off x="8378103" y="3114840"/>
            <a:ext cx="200599" cy="3481378"/>
          </a:xfrm>
          <a:prstGeom prst="can">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0800000" scaled="1"/>
            <a:tileRect/>
          </a:gra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5" name="矩形: 圆角 124">
            <a:extLst>
              <a:ext uri="{FF2B5EF4-FFF2-40B4-BE49-F238E27FC236}">
                <a16:creationId xmlns:a16="http://schemas.microsoft.com/office/drawing/2014/main" id="{D9F4681F-6DB1-486D-AE35-F46E7E4DBC38}"/>
              </a:ext>
            </a:extLst>
          </p:cNvPr>
          <p:cNvSpPr/>
          <p:nvPr/>
        </p:nvSpPr>
        <p:spPr>
          <a:xfrm>
            <a:off x="8745131" y="5318143"/>
            <a:ext cx="831932" cy="86462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6" name="矩形: 圆角 125">
            <a:extLst>
              <a:ext uri="{FF2B5EF4-FFF2-40B4-BE49-F238E27FC236}">
                <a16:creationId xmlns:a16="http://schemas.microsoft.com/office/drawing/2014/main" id="{7FFDDEA9-051C-4DCC-954A-168A56C276B3}"/>
              </a:ext>
            </a:extLst>
          </p:cNvPr>
          <p:cNvSpPr/>
          <p:nvPr/>
        </p:nvSpPr>
        <p:spPr>
          <a:xfrm>
            <a:off x="9620273" y="5308604"/>
            <a:ext cx="831932" cy="86462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27" name="直接连接符 126">
            <a:extLst>
              <a:ext uri="{FF2B5EF4-FFF2-40B4-BE49-F238E27FC236}">
                <a16:creationId xmlns:a16="http://schemas.microsoft.com/office/drawing/2014/main" id="{A0CCE458-649E-4BDE-A95D-6304A40309AB}"/>
              </a:ext>
            </a:extLst>
          </p:cNvPr>
          <p:cNvCxnSpPr>
            <a:cxnSpLocks/>
          </p:cNvCxnSpPr>
          <p:nvPr/>
        </p:nvCxnSpPr>
        <p:spPr>
          <a:xfrm>
            <a:off x="7096003" y="4965776"/>
            <a:ext cx="2199" cy="35277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28" name="直接连接符 127">
            <a:extLst>
              <a:ext uri="{FF2B5EF4-FFF2-40B4-BE49-F238E27FC236}">
                <a16:creationId xmlns:a16="http://schemas.microsoft.com/office/drawing/2014/main" id="{40C8097E-11F4-4356-99A0-0032139A2C52}"/>
              </a:ext>
            </a:extLst>
          </p:cNvPr>
          <p:cNvCxnSpPr>
            <a:cxnSpLocks/>
          </p:cNvCxnSpPr>
          <p:nvPr/>
        </p:nvCxnSpPr>
        <p:spPr>
          <a:xfrm>
            <a:off x="8258970" y="4955828"/>
            <a:ext cx="0" cy="362315"/>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29" name="直接连接符 128">
            <a:extLst>
              <a:ext uri="{FF2B5EF4-FFF2-40B4-BE49-F238E27FC236}">
                <a16:creationId xmlns:a16="http://schemas.microsoft.com/office/drawing/2014/main" id="{C4E22DF9-22AF-43B3-B3DE-D4E21B556698}"/>
              </a:ext>
            </a:extLst>
          </p:cNvPr>
          <p:cNvCxnSpPr>
            <a:cxnSpLocks/>
          </p:cNvCxnSpPr>
          <p:nvPr/>
        </p:nvCxnSpPr>
        <p:spPr>
          <a:xfrm>
            <a:off x="9096700" y="4955828"/>
            <a:ext cx="0" cy="362315"/>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30" name="直接连接符 129">
            <a:extLst>
              <a:ext uri="{FF2B5EF4-FFF2-40B4-BE49-F238E27FC236}">
                <a16:creationId xmlns:a16="http://schemas.microsoft.com/office/drawing/2014/main" id="{5D1F57F3-576B-48E3-B781-3E054029F197}"/>
              </a:ext>
            </a:extLst>
          </p:cNvPr>
          <p:cNvCxnSpPr>
            <a:cxnSpLocks/>
          </p:cNvCxnSpPr>
          <p:nvPr/>
        </p:nvCxnSpPr>
        <p:spPr>
          <a:xfrm>
            <a:off x="9984019" y="4962972"/>
            <a:ext cx="0" cy="352776"/>
          </a:xfrm>
          <a:prstGeom prst="line">
            <a:avLst/>
          </a:prstGeom>
          <a:ln w="19050"/>
        </p:spPr>
        <p:style>
          <a:lnRef idx="1">
            <a:schemeClr val="accent1"/>
          </a:lnRef>
          <a:fillRef idx="0">
            <a:schemeClr val="accent1"/>
          </a:fillRef>
          <a:effectRef idx="0">
            <a:schemeClr val="accent1"/>
          </a:effectRef>
          <a:fontRef idx="minor">
            <a:schemeClr val="tx1"/>
          </a:fontRef>
        </p:style>
      </p:cxnSp>
      <p:pic>
        <p:nvPicPr>
          <p:cNvPr id="131" name="图片 130">
            <a:extLst>
              <a:ext uri="{FF2B5EF4-FFF2-40B4-BE49-F238E27FC236}">
                <a16:creationId xmlns:a16="http://schemas.microsoft.com/office/drawing/2014/main" id="{3EC91782-E9E8-40A4-A2A6-D82057A60045}"/>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6642702" y="5440497"/>
            <a:ext cx="462516" cy="465900"/>
          </a:xfrm>
          <a:prstGeom prst="rect">
            <a:avLst/>
          </a:prstGeom>
        </p:spPr>
      </p:pic>
      <p:pic>
        <p:nvPicPr>
          <p:cNvPr id="132" name="图片 131">
            <a:extLst>
              <a:ext uri="{FF2B5EF4-FFF2-40B4-BE49-F238E27FC236}">
                <a16:creationId xmlns:a16="http://schemas.microsoft.com/office/drawing/2014/main" id="{5AFE0CE7-81D4-4080-A478-7BAE4BA2E4D4}"/>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7193175" y="5440497"/>
            <a:ext cx="495492" cy="470547"/>
          </a:xfrm>
          <a:prstGeom prst="rect">
            <a:avLst/>
          </a:prstGeom>
        </p:spPr>
      </p:pic>
      <p:pic>
        <p:nvPicPr>
          <p:cNvPr id="133" name="图片 132">
            <a:extLst>
              <a:ext uri="{FF2B5EF4-FFF2-40B4-BE49-F238E27FC236}">
                <a16:creationId xmlns:a16="http://schemas.microsoft.com/office/drawing/2014/main" id="{066E4E57-0F5B-4782-923C-F5069F4C0F2D}"/>
              </a:ext>
            </a:extLst>
          </p:cNvPr>
          <p:cNvPicPr>
            <a:picLocks noChangeAspect="1"/>
          </p:cNvPicPr>
          <p:nvPr/>
        </p:nvPicPr>
        <p:blipFill>
          <a:blip r:embed="rId14"/>
          <a:stretch>
            <a:fillRect/>
          </a:stretch>
        </p:blipFill>
        <p:spPr>
          <a:xfrm>
            <a:off x="7209117" y="5468957"/>
            <a:ext cx="466845" cy="325211"/>
          </a:xfrm>
          <a:prstGeom prst="rect">
            <a:avLst/>
          </a:prstGeom>
        </p:spPr>
      </p:pic>
      <p:pic>
        <p:nvPicPr>
          <p:cNvPr id="136" name="图片 135">
            <a:extLst>
              <a:ext uri="{FF2B5EF4-FFF2-40B4-BE49-F238E27FC236}">
                <a16:creationId xmlns:a16="http://schemas.microsoft.com/office/drawing/2014/main" id="{22545051-2E53-4904-B8A0-A1A45ABE0BBC}"/>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8930247" y="5468957"/>
            <a:ext cx="178676" cy="405291"/>
          </a:xfrm>
          <a:prstGeom prst="rect">
            <a:avLst/>
          </a:prstGeom>
        </p:spPr>
      </p:pic>
      <p:pic>
        <p:nvPicPr>
          <p:cNvPr id="137" name="图片 136">
            <a:extLst>
              <a:ext uri="{FF2B5EF4-FFF2-40B4-BE49-F238E27FC236}">
                <a16:creationId xmlns:a16="http://schemas.microsoft.com/office/drawing/2014/main" id="{8030B7E7-7631-40F7-9403-267AEDED1C30}"/>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9225503" y="5468957"/>
            <a:ext cx="178676" cy="405291"/>
          </a:xfrm>
          <a:prstGeom prst="rect">
            <a:avLst/>
          </a:prstGeom>
        </p:spPr>
      </p:pic>
      <p:pic>
        <p:nvPicPr>
          <p:cNvPr id="138" name="图片 137">
            <a:extLst>
              <a:ext uri="{FF2B5EF4-FFF2-40B4-BE49-F238E27FC236}">
                <a16:creationId xmlns:a16="http://schemas.microsoft.com/office/drawing/2014/main" id="{B2E4067E-2E92-4ADA-A4E3-1502DC224EF3}"/>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9584601" y="5384534"/>
            <a:ext cx="634492" cy="634492"/>
          </a:xfrm>
          <a:prstGeom prst="rect">
            <a:avLst/>
          </a:prstGeom>
        </p:spPr>
      </p:pic>
      <p:pic>
        <p:nvPicPr>
          <p:cNvPr id="139" name="图片 138">
            <a:extLst>
              <a:ext uri="{FF2B5EF4-FFF2-40B4-BE49-F238E27FC236}">
                <a16:creationId xmlns:a16="http://schemas.microsoft.com/office/drawing/2014/main" id="{B7201B3D-E351-4579-9F4E-DA46281748C4}"/>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9876117" y="5384534"/>
            <a:ext cx="634492" cy="634492"/>
          </a:xfrm>
          <a:prstGeom prst="rect">
            <a:avLst/>
          </a:prstGeom>
        </p:spPr>
      </p:pic>
      <p:sp>
        <p:nvSpPr>
          <p:cNvPr id="140" name="文本框 139">
            <a:extLst>
              <a:ext uri="{FF2B5EF4-FFF2-40B4-BE49-F238E27FC236}">
                <a16:creationId xmlns:a16="http://schemas.microsoft.com/office/drawing/2014/main" id="{B23D6E8B-6019-4C1E-8714-C84DF0255192}"/>
              </a:ext>
            </a:extLst>
          </p:cNvPr>
          <p:cNvSpPr txBox="1"/>
          <p:nvPr/>
        </p:nvSpPr>
        <p:spPr>
          <a:xfrm>
            <a:off x="6520896" y="5880992"/>
            <a:ext cx="3845925" cy="246221"/>
          </a:xfrm>
          <a:prstGeom prst="rect">
            <a:avLst/>
          </a:prstGeom>
          <a:noFill/>
        </p:spPr>
        <p:txBody>
          <a:bodyPr wrap="none" rtlCol="0">
            <a:spAutoFit/>
          </a:bodyPr>
          <a:lstStyle/>
          <a:p>
            <a:r>
              <a:rPr lang="zh-CN" altLang="en-US" sz="1000" dirty="0">
                <a:solidFill>
                  <a:schemeClr val="bg1"/>
                </a:solidFill>
              </a:rPr>
              <a:t>座席话机  </a:t>
            </a:r>
            <a:r>
              <a:rPr lang="en-US" altLang="zh-CN" sz="1000" dirty="0">
                <a:solidFill>
                  <a:schemeClr val="bg1"/>
                </a:solidFill>
              </a:rPr>
              <a:t>CRM</a:t>
            </a:r>
            <a:r>
              <a:rPr lang="zh-CN" altLang="en-US" sz="1000" dirty="0">
                <a:solidFill>
                  <a:schemeClr val="bg1"/>
                </a:solidFill>
              </a:rPr>
              <a:t>座席     座席（软电话）    移动座席           </a:t>
            </a:r>
            <a:r>
              <a:rPr lang="en-US" altLang="zh-CN" sz="1000" dirty="0">
                <a:solidFill>
                  <a:schemeClr val="bg1"/>
                </a:solidFill>
              </a:rPr>
              <a:t>AI  </a:t>
            </a:r>
            <a:r>
              <a:rPr lang="zh-CN" altLang="en-US" sz="1000" dirty="0">
                <a:solidFill>
                  <a:schemeClr val="bg1"/>
                </a:solidFill>
              </a:rPr>
              <a:t>座席</a:t>
            </a:r>
          </a:p>
        </p:txBody>
      </p:sp>
      <p:sp>
        <p:nvSpPr>
          <p:cNvPr id="141" name="文本框 140">
            <a:extLst>
              <a:ext uri="{FF2B5EF4-FFF2-40B4-BE49-F238E27FC236}">
                <a16:creationId xmlns:a16="http://schemas.microsoft.com/office/drawing/2014/main" id="{4E4A8B27-AEEA-456A-A7CA-3108BA85F9EC}"/>
              </a:ext>
            </a:extLst>
          </p:cNvPr>
          <p:cNvSpPr txBox="1"/>
          <p:nvPr/>
        </p:nvSpPr>
        <p:spPr>
          <a:xfrm>
            <a:off x="8148377" y="4717764"/>
            <a:ext cx="818091" cy="276999"/>
          </a:xfrm>
          <a:prstGeom prst="rect">
            <a:avLst/>
          </a:prstGeom>
          <a:noFill/>
        </p:spPr>
        <p:txBody>
          <a:bodyPr wrap="square" rtlCol="0">
            <a:spAutoFit/>
          </a:bodyPr>
          <a:lstStyle/>
          <a:p>
            <a:r>
              <a:rPr lang="zh-CN" altLang="en-US" sz="1200" dirty="0">
                <a:solidFill>
                  <a:schemeClr val="bg1"/>
                </a:solidFill>
              </a:rPr>
              <a:t>局域网</a:t>
            </a:r>
          </a:p>
        </p:txBody>
      </p:sp>
      <p:sp>
        <p:nvSpPr>
          <p:cNvPr id="142" name="矩形: 圆角 141">
            <a:extLst>
              <a:ext uri="{FF2B5EF4-FFF2-40B4-BE49-F238E27FC236}">
                <a16:creationId xmlns:a16="http://schemas.microsoft.com/office/drawing/2014/main" id="{719F25BE-016B-4F8D-8CDC-5EF181E9DDB8}"/>
              </a:ext>
            </a:extLst>
          </p:cNvPr>
          <p:cNvSpPr/>
          <p:nvPr/>
        </p:nvSpPr>
        <p:spPr>
          <a:xfrm>
            <a:off x="9702449" y="1585607"/>
            <a:ext cx="930987" cy="765864"/>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43" name="图片 142">
            <a:extLst>
              <a:ext uri="{FF2B5EF4-FFF2-40B4-BE49-F238E27FC236}">
                <a16:creationId xmlns:a16="http://schemas.microsoft.com/office/drawing/2014/main" id="{70E33FDC-A7A3-4807-B6B7-F85A668CE0CC}"/>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9931737" y="1708140"/>
            <a:ext cx="178676" cy="405291"/>
          </a:xfrm>
          <a:prstGeom prst="rect">
            <a:avLst/>
          </a:prstGeom>
        </p:spPr>
      </p:pic>
      <p:pic>
        <p:nvPicPr>
          <p:cNvPr id="144" name="图片 143">
            <a:extLst>
              <a:ext uri="{FF2B5EF4-FFF2-40B4-BE49-F238E27FC236}">
                <a16:creationId xmlns:a16="http://schemas.microsoft.com/office/drawing/2014/main" id="{2439E940-3D69-4C96-8052-DACA2F341C44}"/>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10226993" y="1708140"/>
            <a:ext cx="178676" cy="405291"/>
          </a:xfrm>
          <a:prstGeom prst="rect">
            <a:avLst/>
          </a:prstGeom>
        </p:spPr>
      </p:pic>
      <p:sp>
        <p:nvSpPr>
          <p:cNvPr id="145" name="矩形: 圆角 144">
            <a:extLst>
              <a:ext uri="{FF2B5EF4-FFF2-40B4-BE49-F238E27FC236}">
                <a16:creationId xmlns:a16="http://schemas.microsoft.com/office/drawing/2014/main" id="{1CFFC93F-C35D-48C4-8A96-9BACFC605AD2}"/>
              </a:ext>
            </a:extLst>
          </p:cNvPr>
          <p:cNvSpPr/>
          <p:nvPr/>
        </p:nvSpPr>
        <p:spPr>
          <a:xfrm>
            <a:off x="9715251" y="2476637"/>
            <a:ext cx="930987" cy="765864"/>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8" name="矩形: 圆角 147">
            <a:extLst>
              <a:ext uri="{FF2B5EF4-FFF2-40B4-BE49-F238E27FC236}">
                <a16:creationId xmlns:a16="http://schemas.microsoft.com/office/drawing/2014/main" id="{ACC13ABF-E2F6-4E53-A789-B6956A242469}"/>
              </a:ext>
            </a:extLst>
          </p:cNvPr>
          <p:cNvSpPr/>
          <p:nvPr/>
        </p:nvSpPr>
        <p:spPr>
          <a:xfrm>
            <a:off x="9723384" y="3342348"/>
            <a:ext cx="926008" cy="787801"/>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49" name="图片 148">
            <a:extLst>
              <a:ext uri="{FF2B5EF4-FFF2-40B4-BE49-F238E27FC236}">
                <a16:creationId xmlns:a16="http://schemas.microsoft.com/office/drawing/2014/main" id="{36E64526-EDBA-4811-B570-62ACD0CA1DC3}"/>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9723384" y="3371143"/>
            <a:ext cx="634492" cy="634492"/>
          </a:xfrm>
          <a:prstGeom prst="rect">
            <a:avLst/>
          </a:prstGeom>
        </p:spPr>
      </p:pic>
      <p:pic>
        <p:nvPicPr>
          <p:cNvPr id="150" name="图片 149">
            <a:extLst>
              <a:ext uri="{FF2B5EF4-FFF2-40B4-BE49-F238E27FC236}">
                <a16:creationId xmlns:a16="http://schemas.microsoft.com/office/drawing/2014/main" id="{255D6DD0-EC02-41B4-A9E1-DAFDBE297A94}"/>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10014900" y="3371143"/>
            <a:ext cx="634492" cy="634492"/>
          </a:xfrm>
          <a:prstGeom prst="rect">
            <a:avLst/>
          </a:prstGeom>
        </p:spPr>
      </p:pic>
      <p:cxnSp>
        <p:nvCxnSpPr>
          <p:cNvPr id="151" name="直接连接符 150">
            <a:extLst>
              <a:ext uri="{FF2B5EF4-FFF2-40B4-BE49-F238E27FC236}">
                <a16:creationId xmlns:a16="http://schemas.microsoft.com/office/drawing/2014/main" id="{943FADD0-6769-4661-88DD-F78ABBF51ADC}"/>
              </a:ext>
            </a:extLst>
          </p:cNvPr>
          <p:cNvCxnSpPr>
            <a:cxnSpLocks/>
            <a:stCxn id="142" idx="1"/>
          </p:cNvCxnSpPr>
          <p:nvPr/>
        </p:nvCxnSpPr>
        <p:spPr>
          <a:xfrm flipH="1">
            <a:off x="9484884" y="1968539"/>
            <a:ext cx="217565"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61" name="直接连接符 160">
            <a:extLst>
              <a:ext uri="{FF2B5EF4-FFF2-40B4-BE49-F238E27FC236}">
                <a16:creationId xmlns:a16="http://schemas.microsoft.com/office/drawing/2014/main" id="{1A7FA4D5-004E-403F-8752-B959D22CD5A2}"/>
              </a:ext>
            </a:extLst>
          </p:cNvPr>
          <p:cNvCxnSpPr>
            <a:cxnSpLocks/>
          </p:cNvCxnSpPr>
          <p:nvPr/>
        </p:nvCxnSpPr>
        <p:spPr>
          <a:xfrm flipH="1">
            <a:off x="9495880" y="2856233"/>
            <a:ext cx="217565"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62" name="直接连接符 161">
            <a:extLst>
              <a:ext uri="{FF2B5EF4-FFF2-40B4-BE49-F238E27FC236}">
                <a16:creationId xmlns:a16="http://schemas.microsoft.com/office/drawing/2014/main" id="{44DCB04C-F366-4A12-971B-489AF300F3B4}"/>
              </a:ext>
            </a:extLst>
          </p:cNvPr>
          <p:cNvCxnSpPr>
            <a:cxnSpLocks/>
          </p:cNvCxnSpPr>
          <p:nvPr/>
        </p:nvCxnSpPr>
        <p:spPr>
          <a:xfrm flipH="1">
            <a:off x="9505306" y="3732925"/>
            <a:ext cx="217565"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163" name="文本框 162">
            <a:extLst>
              <a:ext uri="{FF2B5EF4-FFF2-40B4-BE49-F238E27FC236}">
                <a16:creationId xmlns:a16="http://schemas.microsoft.com/office/drawing/2014/main" id="{D6314326-1D7A-4CAD-9986-48831D57ECD7}"/>
              </a:ext>
            </a:extLst>
          </p:cNvPr>
          <p:cNvSpPr txBox="1"/>
          <p:nvPr/>
        </p:nvSpPr>
        <p:spPr>
          <a:xfrm>
            <a:off x="9819128" y="2091982"/>
            <a:ext cx="697627" cy="246221"/>
          </a:xfrm>
          <a:prstGeom prst="rect">
            <a:avLst/>
          </a:prstGeom>
          <a:noFill/>
        </p:spPr>
        <p:txBody>
          <a:bodyPr wrap="none" rtlCol="0">
            <a:spAutoFit/>
          </a:bodyPr>
          <a:lstStyle/>
          <a:p>
            <a:r>
              <a:rPr lang="zh-CN" altLang="en-US" sz="1000" dirty="0">
                <a:solidFill>
                  <a:schemeClr val="bg1"/>
                </a:solidFill>
              </a:rPr>
              <a:t>移动座席</a:t>
            </a:r>
            <a:endParaRPr lang="zh-CN" altLang="en-US" sz="1000" dirty="0"/>
          </a:p>
        </p:txBody>
      </p:sp>
      <p:sp>
        <p:nvSpPr>
          <p:cNvPr id="164" name="文本框 163">
            <a:extLst>
              <a:ext uri="{FF2B5EF4-FFF2-40B4-BE49-F238E27FC236}">
                <a16:creationId xmlns:a16="http://schemas.microsoft.com/office/drawing/2014/main" id="{CFF487BF-316C-4AB1-904E-32FBD9277F51}"/>
              </a:ext>
            </a:extLst>
          </p:cNvPr>
          <p:cNvSpPr txBox="1"/>
          <p:nvPr/>
        </p:nvSpPr>
        <p:spPr>
          <a:xfrm>
            <a:off x="9741726" y="2991630"/>
            <a:ext cx="990977" cy="246221"/>
          </a:xfrm>
          <a:prstGeom prst="rect">
            <a:avLst/>
          </a:prstGeom>
          <a:noFill/>
        </p:spPr>
        <p:txBody>
          <a:bodyPr wrap="none" rtlCol="0">
            <a:spAutoFit/>
          </a:bodyPr>
          <a:lstStyle/>
          <a:p>
            <a:r>
              <a:rPr lang="zh-CN" altLang="en-US" sz="1000" dirty="0">
                <a:solidFill>
                  <a:schemeClr val="bg1"/>
                </a:solidFill>
              </a:rPr>
              <a:t>座席</a:t>
            </a:r>
            <a:r>
              <a:rPr lang="en-US" altLang="zh-CN" sz="1000" dirty="0">
                <a:solidFill>
                  <a:schemeClr val="bg1"/>
                </a:solidFill>
              </a:rPr>
              <a:t>(</a:t>
            </a:r>
            <a:r>
              <a:rPr lang="zh-CN" altLang="en-US" sz="1000" dirty="0">
                <a:solidFill>
                  <a:schemeClr val="bg1"/>
                </a:solidFill>
              </a:rPr>
              <a:t>软电话）</a:t>
            </a:r>
          </a:p>
        </p:txBody>
      </p:sp>
      <p:sp>
        <p:nvSpPr>
          <p:cNvPr id="165" name="文本框 164">
            <a:extLst>
              <a:ext uri="{FF2B5EF4-FFF2-40B4-BE49-F238E27FC236}">
                <a16:creationId xmlns:a16="http://schemas.microsoft.com/office/drawing/2014/main" id="{BA85C50B-50F7-4997-B7B8-941DADB50B40}"/>
              </a:ext>
            </a:extLst>
          </p:cNvPr>
          <p:cNvSpPr txBox="1"/>
          <p:nvPr/>
        </p:nvSpPr>
        <p:spPr>
          <a:xfrm>
            <a:off x="9872259" y="3865311"/>
            <a:ext cx="625492" cy="246221"/>
          </a:xfrm>
          <a:prstGeom prst="rect">
            <a:avLst/>
          </a:prstGeom>
          <a:noFill/>
        </p:spPr>
        <p:txBody>
          <a:bodyPr wrap="none" rtlCol="0">
            <a:spAutoFit/>
          </a:bodyPr>
          <a:lstStyle/>
          <a:p>
            <a:r>
              <a:rPr lang="en-US" altLang="zh-CN" sz="1000" dirty="0">
                <a:solidFill>
                  <a:schemeClr val="bg1"/>
                </a:solidFill>
              </a:rPr>
              <a:t>AI  </a:t>
            </a:r>
            <a:r>
              <a:rPr lang="zh-CN" altLang="en-US" sz="1000" dirty="0">
                <a:solidFill>
                  <a:schemeClr val="bg1"/>
                </a:solidFill>
              </a:rPr>
              <a:t>座席</a:t>
            </a:r>
          </a:p>
        </p:txBody>
      </p:sp>
      <p:sp>
        <p:nvSpPr>
          <p:cNvPr id="166" name="矩形 165">
            <a:extLst>
              <a:ext uri="{FF2B5EF4-FFF2-40B4-BE49-F238E27FC236}">
                <a16:creationId xmlns:a16="http://schemas.microsoft.com/office/drawing/2014/main" id="{7CD277DE-F93A-4451-861F-08EC39A99896}"/>
              </a:ext>
            </a:extLst>
          </p:cNvPr>
          <p:cNvSpPr/>
          <p:nvPr/>
        </p:nvSpPr>
        <p:spPr>
          <a:xfrm>
            <a:off x="9410546" y="1208503"/>
            <a:ext cx="1061986" cy="301631"/>
          </a:xfrm>
          <a:prstGeom prst="rect">
            <a:avLst/>
          </a:prstGeom>
          <a:solidFill>
            <a:srgbClr val="7E66CC"/>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zh-CN" altLang="en-US"/>
          </a:p>
        </p:txBody>
      </p:sp>
      <p:sp>
        <p:nvSpPr>
          <p:cNvPr id="167" name="文本框 166">
            <a:extLst>
              <a:ext uri="{FF2B5EF4-FFF2-40B4-BE49-F238E27FC236}">
                <a16:creationId xmlns:a16="http://schemas.microsoft.com/office/drawing/2014/main" id="{86A4EBA2-CB0D-4726-BA8A-5A8DB9BF6732}"/>
              </a:ext>
            </a:extLst>
          </p:cNvPr>
          <p:cNvSpPr txBox="1"/>
          <p:nvPr/>
        </p:nvSpPr>
        <p:spPr>
          <a:xfrm>
            <a:off x="9541429" y="1220818"/>
            <a:ext cx="918841" cy="276999"/>
          </a:xfrm>
          <a:prstGeom prst="rect">
            <a:avLst/>
          </a:prstGeom>
          <a:noFill/>
        </p:spPr>
        <p:txBody>
          <a:bodyPr wrap="none" rtlCol="0">
            <a:spAutoFit/>
          </a:bodyPr>
          <a:lstStyle/>
          <a:p>
            <a:r>
              <a:rPr lang="zh-CN" altLang="en-US" sz="1200" b="1" dirty="0">
                <a:solidFill>
                  <a:schemeClr val="bg1"/>
                </a:solidFill>
              </a:rPr>
              <a:t>远程座席</a:t>
            </a:r>
            <a:r>
              <a:rPr lang="en-US" altLang="zh-CN" sz="1200" b="1" dirty="0">
                <a:solidFill>
                  <a:schemeClr val="bg1"/>
                </a:solidFill>
              </a:rPr>
              <a:t>N</a:t>
            </a:r>
            <a:endParaRPr lang="zh-CN" altLang="en-US" sz="1200" b="1" dirty="0">
              <a:solidFill>
                <a:schemeClr val="bg1"/>
              </a:solidFill>
            </a:endParaRPr>
          </a:p>
        </p:txBody>
      </p:sp>
      <p:cxnSp>
        <p:nvCxnSpPr>
          <p:cNvPr id="171" name="直接连接符 170">
            <a:extLst>
              <a:ext uri="{FF2B5EF4-FFF2-40B4-BE49-F238E27FC236}">
                <a16:creationId xmlns:a16="http://schemas.microsoft.com/office/drawing/2014/main" id="{C4C9260A-BF9F-47AC-AC05-875F691D6804}"/>
              </a:ext>
            </a:extLst>
          </p:cNvPr>
          <p:cNvCxnSpPr>
            <a:cxnSpLocks/>
          </p:cNvCxnSpPr>
          <p:nvPr/>
        </p:nvCxnSpPr>
        <p:spPr>
          <a:xfrm flipH="1">
            <a:off x="3305302" y="2883256"/>
            <a:ext cx="5241" cy="1871281"/>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173" name="文本框 172">
            <a:extLst>
              <a:ext uri="{FF2B5EF4-FFF2-40B4-BE49-F238E27FC236}">
                <a16:creationId xmlns:a16="http://schemas.microsoft.com/office/drawing/2014/main" id="{1F54AA95-5E0A-4694-8DF8-BCF0F28A89B5}"/>
              </a:ext>
            </a:extLst>
          </p:cNvPr>
          <p:cNvSpPr txBox="1"/>
          <p:nvPr/>
        </p:nvSpPr>
        <p:spPr>
          <a:xfrm>
            <a:off x="9235330" y="2441515"/>
            <a:ext cx="369332" cy="553998"/>
          </a:xfrm>
          <a:prstGeom prst="rect">
            <a:avLst/>
          </a:prstGeom>
          <a:noFill/>
        </p:spPr>
        <p:txBody>
          <a:bodyPr vert="eaVert" wrap="none" rtlCol="0">
            <a:spAutoFit/>
          </a:bodyPr>
          <a:lstStyle/>
          <a:p>
            <a:r>
              <a:rPr lang="zh-CN" altLang="en-US" sz="1200" dirty="0">
                <a:solidFill>
                  <a:schemeClr val="bg1"/>
                </a:solidFill>
              </a:rPr>
              <a:t>局域网</a:t>
            </a:r>
          </a:p>
        </p:txBody>
      </p:sp>
      <p:pic>
        <p:nvPicPr>
          <p:cNvPr id="4" name="图片 3">
            <a:extLst>
              <a:ext uri="{FF2B5EF4-FFF2-40B4-BE49-F238E27FC236}">
                <a16:creationId xmlns:a16="http://schemas.microsoft.com/office/drawing/2014/main" id="{B49506AF-37A0-415B-AAA4-FAF317048987}"/>
              </a:ext>
            </a:extLst>
          </p:cNvPr>
          <p:cNvPicPr>
            <a:picLocks noChangeAspect="1"/>
          </p:cNvPicPr>
          <p:nvPr/>
        </p:nvPicPr>
        <p:blipFill>
          <a:blip r:embed="rId19"/>
          <a:stretch>
            <a:fillRect/>
          </a:stretch>
        </p:blipFill>
        <p:spPr>
          <a:xfrm>
            <a:off x="2892010" y="5452657"/>
            <a:ext cx="444896" cy="301038"/>
          </a:xfrm>
          <a:prstGeom prst="rect">
            <a:avLst/>
          </a:prstGeom>
        </p:spPr>
      </p:pic>
      <p:pic>
        <p:nvPicPr>
          <p:cNvPr id="102" name="图片 101">
            <a:extLst>
              <a:ext uri="{FF2B5EF4-FFF2-40B4-BE49-F238E27FC236}">
                <a16:creationId xmlns:a16="http://schemas.microsoft.com/office/drawing/2014/main" id="{483E9805-E815-495D-B758-8776A536961B}"/>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8022543" y="5442179"/>
            <a:ext cx="534034" cy="507148"/>
          </a:xfrm>
          <a:prstGeom prst="rect">
            <a:avLst/>
          </a:prstGeom>
        </p:spPr>
      </p:pic>
      <p:pic>
        <p:nvPicPr>
          <p:cNvPr id="103" name="图片 102">
            <a:extLst>
              <a:ext uri="{FF2B5EF4-FFF2-40B4-BE49-F238E27FC236}">
                <a16:creationId xmlns:a16="http://schemas.microsoft.com/office/drawing/2014/main" id="{3167443A-FDFA-4E37-BC1E-00AF06786E54}"/>
              </a:ext>
            </a:extLst>
          </p:cNvPr>
          <p:cNvPicPr>
            <a:picLocks noChangeAspect="1"/>
          </p:cNvPicPr>
          <p:nvPr/>
        </p:nvPicPr>
        <p:blipFill>
          <a:blip r:embed="rId19"/>
          <a:stretch>
            <a:fillRect/>
          </a:stretch>
        </p:blipFill>
        <p:spPr>
          <a:xfrm>
            <a:off x="8062473" y="5516373"/>
            <a:ext cx="444896" cy="301038"/>
          </a:xfrm>
          <a:prstGeom prst="rect">
            <a:avLst/>
          </a:prstGeom>
        </p:spPr>
      </p:pic>
      <p:pic>
        <p:nvPicPr>
          <p:cNvPr id="104" name="图片 103">
            <a:extLst>
              <a:ext uri="{FF2B5EF4-FFF2-40B4-BE49-F238E27FC236}">
                <a16:creationId xmlns:a16="http://schemas.microsoft.com/office/drawing/2014/main" id="{3B15260A-86A4-46C2-B810-FA30EDACDD5D}"/>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9936862" y="2556085"/>
            <a:ext cx="534034" cy="507148"/>
          </a:xfrm>
          <a:prstGeom prst="rect">
            <a:avLst/>
          </a:prstGeom>
        </p:spPr>
      </p:pic>
      <p:pic>
        <p:nvPicPr>
          <p:cNvPr id="105" name="图片 104">
            <a:extLst>
              <a:ext uri="{FF2B5EF4-FFF2-40B4-BE49-F238E27FC236}">
                <a16:creationId xmlns:a16="http://schemas.microsoft.com/office/drawing/2014/main" id="{7D35B2CE-E6AA-4AAB-8977-487611303721}"/>
              </a:ext>
            </a:extLst>
          </p:cNvPr>
          <p:cNvPicPr>
            <a:picLocks noChangeAspect="1"/>
          </p:cNvPicPr>
          <p:nvPr/>
        </p:nvPicPr>
        <p:blipFill>
          <a:blip r:embed="rId19"/>
          <a:stretch>
            <a:fillRect/>
          </a:stretch>
        </p:blipFill>
        <p:spPr>
          <a:xfrm>
            <a:off x="9977558" y="2605127"/>
            <a:ext cx="444896" cy="301038"/>
          </a:xfrm>
          <a:prstGeom prst="rect">
            <a:avLst/>
          </a:prstGeom>
        </p:spPr>
      </p:pic>
      <p:cxnSp>
        <p:nvCxnSpPr>
          <p:cNvPr id="106" name="直接连接符 105">
            <a:extLst>
              <a:ext uri="{FF2B5EF4-FFF2-40B4-BE49-F238E27FC236}">
                <a16:creationId xmlns:a16="http://schemas.microsoft.com/office/drawing/2014/main" id="{6113E955-6229-40C4-97D3-9C5E8CB1971D}"/>
              </a:ext>
            </a:extLst>
          </p:cNvPr>
          <p:cNvCxnSpPr>
            <a:cxnSpLocks/>
            <a:stCxn id="7" idx="2"/>
          </p:cNvCxnSpPr>
          <p:nvPr/>
        </p:nvCxnSpPr>
        <p:spPr>
          <a:xfrm>
            <a:off x="7349058" y="3652046"/>
            <a:ext cx="0" cy="1102491"/>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09" name="直接连接符 108">
            <a:extLst>
              <a:ext uri="{FF2B5EF4-FFF2-40B4-BE49-F238E27FC236}">
                <a16:creationId xmlns:a16="http://schemas.microsoft.com/office/drawing/2014/main" id="{0058B6F6-261B-4465-9887-B7F10AA96C48}"/>
              </a:ext>
            </a:extLst>
          </p:cNvPr>
          <p:cNvCxnSpPr>
            <a:cxnSpLocks/>
            <a:stCxn id="5" idx="1"/>
            <a:endCxn id="19" idx="1"/>
          </p:cNvCxnSpPr>
          <p:nvPr/>
        </p:nvCxnSpPr>
        <p:spPr>
          <a:xfrm flipH="1" flipV="1">
            <a:off x="4984207" y="2783633"/>
            <a:ext cx="715591" cy="400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14" name="直接连接符 113">
            <a:extLst>
              <a:ext uri="{FF2B5EF4-FFF2-40B4-BE49-F238E27FC236}">
                <a16:creationId xmlns:a16="http://schemas.microsoft.com/office/drawing/2014/main" id="{6932D60B-8EF9-470B-B96D-502685E2EE92}"/>
              </a:ext>
            </a:extLst>
          </p:cNvPr>
          <p:cNvCxnSpPr>
            <a:cxnSpLocks/>
          </p:cNvCxnSpPr>
          <p:nvPr/>
        </p:nvCxnSpPr>
        <p:spPr>
          <a:xfrm flipH="1" flipV="1">
            <a:off x="8606929" y="2811119"/>
            <a:ext cx="715591" cy="4000"/>
          </a:xfrm>
          <a:prstGeom prst="line">
            <a:avLst/>
          </a:prstGeom>
          <a:ln w="19050"/>
        </p:spPr>
        <p:style>
          <a:lnRef idx="1">
            <a:schemeClr val="accent1"/>
          </a:lnRef>
          <a:fillRef idx="0">
            <a:schemeClr val="accent1"/>
          </a:fillRef>
          <a:effectRef idx="0">
            <a:schemeClr val="accent1"/>
          </a:effectRef>
          <a:fontRef idx="minor">
            <a:schemeClr val="tx1"/>
          </a:fontRef>
        </p:style>
      </p:cxnSp>
      <p:pic>
        <p:nvPicPr>
          <p:cNvPr id="115" name="图片 114">
            <a:extLst>
              <a:ext uri="{FF2B5EF4-FFF2-40B4-BE49-F238E27FC236}">
                <a16:creationId xmlns:a16="http://schemas.microsoft.com/office/drawing/2014/main" id="{ECAF83E9-A8DC-4872-930F-A628C5C9FB8C}"/>
              </a:ext>
            </a:extLst>
          </p:cNvPr>
          <p:cNvPicPr>
            <a:picLocks noChangeAspect="1"/>
          </p:cNvPicPr>
          <p:nvPr/>
        </p:nvPicPr>
        <p:blipFill>
          <a:blip r:embed="rId20"/>
          <a:stretch>
            <a:fillRect/>
          </a:stretch>
        </p:blipFill>
        <p:spPr>
          <a:xfrm>
            <a:off x="1635654" y="2143008"/>
            <a:ext cx="473127" cy="467985"/>
          </a:xfrm>
          <a:prstGeom prst="rect">
            <a:avLst/>
          </a:prstGeom>
        </p:spPr>
      </p:pic>
      <p:pic>
        <p:nvPicPr>
          <p:cNvPr id="116" name="图片 115">
            <a:extLst>
              <a:ext uri="{FF2B5EF4-FFF2-40B4-BE49-F238E27FC236}">
                <a16:creationId xmlns:a16="http://schemas.microsoft.com/office/drawing/2014/main" id="{580FA844-C617-4E11-AA9D-B931AAA3F423}"/>
              </a:ext>
            </a:extLst>
          </p:cNvPr>
          <p:cNvPicPr>
            <a:picLocks noChangeAspect="1"/>
          </p:cNvPicPr>
          <p:nvPr/>
        </p:nvPicPr>
        <p:blipFill>
          <a:blip r:embed="rId10"/>
          <a:stretch>
            <a:fillRect/>
          </a:stretch>
        </p:blipFill>
        <p:spPr>
          <a:xfrm flipV="1">
            <a:off x="2084016" y="2086605"/>
            <a:ext cx="723900" cy="302614"/>
          </a:xfrm>
          <a:prstGeom prst="rect">
            <a:avLst/>
          </a:prstGeom>
        </p:spPr>
      </p:pic>
    </p:spTree>
    <p:extLst>
      <p:ext uri="{BB962C8B-B14F-4D97-AF65-F5344CB8AC3E}">
        <p14:creationId xmlns:p14="http://schemas.microsoft.com/office/powerpoint/2010/main" val="823381737"/>
      </p:ext>
    </p:extLst>
  </p:cSld>
  <p:clrMapOvr>
    <a:masterClrMapping/>
  </p:clrMapOvr>
  <p:transition spd="med">
    <p:random/>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图片 32">
            <a:extLst>
              <a:ext uri="{FF2B5EF4-FFF2-40B4-BE49-F238E27FC236}">
                <a16:creationId xmlns:a16="http://schemas.microsoft.com/office/drawing/2014/main" id="{8A42A961-841D-4DBC-BB88-29969A3811F1}"/>
              </a:ext>
            </a:extLst>
          </p:cNvPr>
          <p:cNvPicPr>
            <a:picLocks noChangeAspect="1"/>
          </p:cNvPicPr>
          <p:nvPr/>
        </p:nvPicPr>
        <p:blipFill rotWithShape="1">
          <a:blip r:embed="rId3" cstate="print"/>
          <a:srcRect/>
          <a:stretch>
            <a:fillRect/>
          </a:stretch>
        </p:blipFill>
        <p:spPr>
          <a:xfrm>
            <a:off x="459740" y="404111"/>
            <a:ext cx="631190" cy="603885"/>
          </a:xfrm>
          <a:custGeom>
            <a:avLst/>
            <a:gdLst>
              <a:gd name="connsiteX0" fmla="*/ 328653 w 657306"/>
              <a:gd name="connsiteY0" fmla="*/ 0 h 629920"/>
              <a:gd name="connsiteX1" fmla="*/ 657306 w 657306"/>
              <a:gd name="connsiteY1" fmla="*/ 314960 h 629920"/>
              <a:gd name="connsiteX2" fmla="*/ 328653 w 657306"/>
              <a:gd name="connsiteY2" fmla="*/ 629920 h 629920"/>
              <a:gd name="connsiteX3" fmla="*/ 0 w 657306"/>
              <a:gd name="connsiteY3" fmla="*/ 314960 h 629920"/>
              <a:gd name="connsiteX4" fmla="*/ 328653 w 657306"/>
              <a:gd name="connsiteY4" fmla="*/ 0 h 6299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7306" h="629920">
                <a:moveTo>
                  <a:pt x="328653" y="0"/>
                </a:moveTo>
                <a:cubicBezTo>
                  <a:pt x="510163" y="0"/>
                  <a:pt x="657306" y="141012"/>
                  <a:pt x="657306" y="314960"/>
                </a:cubicBezTo>
                <a:cubicBezTo>
                  <a:pt x="657306" y="488908"/>
                  <a:pt x="510163" y="629920"/>
                  <a:pt x="328653" y="629920"/>
                </a:cubicBezTo>
                <a:cubicBezTo>
                  <a:pt x="147143" y="629920"/>
                  <a:pt x="0" y="488908"/>
                  <a:pt x="0" y="314960"/>
                </a:cubicBezTo>
                <a:cubicBezTo>
                  <a:pt x="0" y="141012"/>
                  <a:pt x="147143" y="0"/>
                  <a:pt x="328653" y="0"/>
                </a:cubicBezTo>
                <a:close/>
              </a:path>
            </a:pathLst>
          </a:custGeom>
        </p:spPr>
      </p:pic>
      <p:sp>
        <p:nvSpPr>
          <p:cNvPr id="34" name="矩形 33">
            <a:extLst>
              <a:ext uri="{FF2B5EF4-FFF2-40B4-BE49-F238E27FC236}">
                <a16:creationId xmlns:a16="http://schemas.microsoft.com/office/drawing/2014/main" id="{39364399-F6DF-4E7B-84F4-71AA2BAB6848}"/>
              </a:ext>
            </a:extLst>
          </p:cNvPr>
          <p:cNvSpPr/>
          <p:nvPr/>
        </p:nvSpPr>
        <p:spPr>
          <a:xfrm>
            <a:off x="1217295" y="413665"/>
            <a:ext cx="1826141" cy="584775"/>
          </a:xfrm>
          <a:prstGeom prst="rect">
            <a:avLst/>
          </a:prstGeom>
        </p:spPr>
        <p:txBody>
          <a:bodyPr wrap="none">
            <a:spAutoFit/>
          </a:bodyPr>
          <a:lstStyle/>
          <a:p>
            <a:pPr lvl="0"/>
            <a:r>
              <a:rPr lang="zh-CN" altLang="en-US" sz="3200" b="1" dirty="0">
                <a:gradFill>
                  <a:gsLst>
                    <a:gs pos="0">
                      <a:srgbClr val="13A39C"/>
                    </a:gs>
                    <a:gs pos="35000">
                      <a:srgbClr val="1B90A8"/>
                    </a:gs>
                    <a:gs pos="67000">
                      <a:srgbClr val="4276AB"/>
                    </a:gs>
                    <a:gs pos="100000">
                      <a:srgbClr val="5E5CA3"/>
                    </a:gs>
                  </a:gsLst>
                  <a:lin ang="0" scaled="0"/>
                </a:gradFill>
                <a:latin typeface="Noto Sans S Chinese Medium" panose="020B0600000000000000" charset="-122"/>
                <a:ea typeface="Noto Sans S Chinese Medium" panose="020B0600000000000000" charset="-122"/>
                <a:cs typeface="WenQuanYi Micro Hei" panose="020B0606030804020204" pitchFamily="34" charset="-122"/>
                <a:sym typeface="Bahnschrift" panose="020B0502040204020203" pitchFamily="34" charset="0"/>
              </a:rPr>
              <a:t>系统特色</a:t>
            </a:r>
          </a:p>
        </p:txBody>
      </p:sp>
      <p:sp>
        <p:nvSpPr>
          <p:cNvPr id="12" name="îSľíde">
            <a:extLst>
              <a:ext uri="{FF2B5EF4-FFF2-40B4-BE49-F238E27FC236}">
                <a16:creationId xmlns:a16="http://schemas.microsoft.com/office/drawing/2014/main" id="{3646357E-5AC2-4070-BF44-CB383E39C249}"/>
              </a:ext>
            </a:extLst>
          </p:cNvPr>
          <p:cNvSpPr/>
          <p:nvPr/>
        </p:nvSpPr>
        <p:spPr bwMode="auto">
          <a:xfrm>
            <a:off x="4001796" y="3466244"/>
            <a:ext cx="976430" cy="987659"/>
          </a:xfrm>
          <a:prstGeom prst="ellipse">
            <a:avLst/>
          </a:prstGeom>
          <a:gradFill flip="none" rotWithShape="1">
            <a:gsLst>
              <a:gs pos="0">
                <a:srgbClr val="6005A6"/>
              </a:gs>
              <a:gs pos="33000">
                <a:srgbClr val="4785C9"/>
              </a:gs>
              <a:gs pos="38000">
                <a:srgbClr val="7892F4">
                  <a:alpha val="100000"/>
                </a:srgbClr>
              </a:gs>
              <a:gs pos="68000">
                <a:srgbClr val="B666FB"/>
              </a:gs>
              <a:gs pos="23000">
                <a:srgbClr val="4D61CA">
                  <a:alpha val="100000"/>
                </a:srgbClr>
              </a:gs>
              <a:gs pos="100000">
                <a:srgbClr val="6005A6"/>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91440" tIns="45720" rIns="91440" bIns="45720" numCol="1" spcCol="0" rtlCol="0" fromWordArt="0" anchor="ctr" anchorCtr="0" forceAA="0" compatLnSpc="1">
            <a:noAutofit/>
          </a:bodyPr>
          <a:lstStyle/>
          <a:p>
            <a:pPr lvl="0" algn="ctr">
              <a:buClrTx/>
              <a:buSzTx/>
              <a:buFontTx/>
            </a:pPr>
            <a:endParaRPr lang="en-US" dirty="0">
              <a:sym typeface="+mn-ea"/>
            </a:endParaRPr>
          </a:p>
        </p:txBody>
      </p:sp>
      <p:sp>
        <p:nvSpPr>
          <p:cNvPr id="13" name="íṥḻiḓè">
            <a:extLst>
              <a:ext uri="{FF2B5EF4-FFF2-40B4-BE49-F238E27FC236}">
                <a16:creationId xmlns:a16="http://schemas.microsoft.com/office/drawing/2014/main" id="{E8750A6C-9F93-4F44-A203-8B843A7A5710}"/>
              </a:ext>
            </a:extLst>
          </p:cNvPr>
          <p:cNvSpPr/>
          <p:nvPr/>
        </p:nvSpPr>
        <p:spPr bwMode="auto">
          <a:xfrm>
            <a:off x="5129624" y="3517057"/>
            <a:ext cx="976430" cy="987659"/>
          </a:xfrm>
          <a:prstGeom prst="ellipse">
            <a:avLst/>
          </a:prstGeom>
          <a:gradFill flip="none" rotWithShape="1">
            <a:gsLst>
              <a:gs pos="0">
                <a:srgbClr val="6005A6"/>
              </a:gs>
              <a:gs pos="33000">
                <a:srgbClr val="4785C9"/>
              </a:gs>
              <a:gs pos="38000">
                <a:srgbClr val="7892F4">
                  <a:alpha val="100000"/>
                </a:srgbClr>
              </a:gs>
              <a:gs pos="68000">
                <a:srgbClr val="B666FB"/>
              </a:gs>
              <a:gs pos="23000">
                <a:srgbClr val="4D61CA">
                  <a:alpha val="100000"/>
                </a:srgbClr>
              </a:gs>
              <a:gs pos="100000">
                <a:srgbClr val="6005A6"/>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91440" tIns="45720" rIns="91440" bIns="45720" numCol="1" spcCol="0" rtlCol="0" fromWordArt="0" anchor="ctr" anchorCtr="0" forceAA="0" compatLnSpc="1">
            <a:noAutofit/>
          </a:bodyPr>
          <a:lstStyle/>
          <a:p>
            <a:pPr lvl="0" algn="ctr">
              <a:buClrTx/>
              <a:buSzTx/>
              <a:buFontTx/>
            </a:pPr>
            <a:endParaRPr lang="en-US" dirty="0">
              <a:sym typeface="+mn-ea"/>
            </a:endParaRPr>
          </a:p>
        </p:txBody>
      </p:sp>
      <p:sp>
        <p:nvSpPr>
          <p:cNvPr id="14" name="íśľîḋé">
            <a:extLst>
              <a:ext uri="{FF2B5EF4-FFF2-40B4-BE49-F238E27FC236}">
                <a16:creationId xmlns:a16="http://schemas.microsoft.com/office/drawing/2014/main" id="{91B7EDC9-B963-4552-AC84-4CF890735295}"/>
              </a:ext>
            </a:extLst>
          </p:cNvPr>
          <p:cNvSpPr/>
          <p:nvPr/>
        </p:nvSpPr>
        <p:spPr bwMode="auto">
          <a:xfrm>
            <a:off x="6263342" y="3513982"/>
            <a:ext cx="976430" cy="987659"/>
          </a:xfrm>
          <a:prstGeom prst="ellipse">
            <a:avLst/>
          </a:prstGeom>
          <a:gradFill flip="none" rotWithShape="1">
            <a:gsLst>
              <a:gs pos="0">
                <a:srgbClr val="6005A6"/>
              </a:gs>
              <a:gs pos="33000">
                <a:srgbClr val="4785C9"/>
              </a:gs>
              <a:gs pos="38000">
                <a:srgbClr val="7892F4">
                  <a:alpha val="100000"/>
                </a:srgbClr>
              </a:gs>
              <a:gs pos="68000">
                <a:srgbClr val="B666FB"/>
              </a:gs>
              <a:gs pos="23000">
                <a:srgbClr val="4D61CA">
                  <a:alpha val="100000"/>
                </a:srgbClr>
              </a:gs>
              <a:gs pos="100000">
                <a:srgbClr val="6005A6"/>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91440" tIns="45720" rIns="91440" bIns="45720" numCol="1" spcCol="0" rtlCol="0" fromWordArt="0" anchor="ctr" anchorCtr="0" forceAA="0" compatLnSpc="1">
            <a:noAutofit/>
          </a:bodyPr>
          <a:lstStyle/>
          <a:p>
            <a:pPr lvl="0" algn="ctr">
              <a:buClrTx/>
              <a:buSzTx/>
              <a:buFontTx/>
            </a:pPr>
            <a:endParaRPr lang="en-US" dirty="0">
              <a:sym typeface="+mn-ea"/>
            </a:endParaRPr>
          </a:p>
        </p:txBody>
      </p:sp>
      <p:sp>
        <p:nvSpPr>
          <p:cNvPr id="15" name="îṡľíḍe">
            <a:extLst>
              <a:ext uri="{FF2B5EF4-FFF2-40B4-BE49-F238E27FC236}">
                <a16:creationId xmlns:a16="http://schemas.microsoft.com/office/drawing/2014/main" id="{042D83D6-2014-4494-B816-CC3613347340}"/>
              </a:ext>
            </a:extLst>
          </p:cNvPr>
          <p:cNvSpPr/>
          <p:nvPr/>
        </p:nvSpPr>
        <p:spPr bwMode="auto">
          <a:xfrm>
            <a:off x="7395783" y="3479823"/>
            <a:ext cx="976430" cy="986332"/>
          </a:xfrm>
          <a:prstGeom prst="ellipse">
            <a:avLst/>
          </a:prstGeom>
          <a:gradFill flip="none" rotWithShape="1">
            <a:gsLst>
              <a:gs pos="0">
                <a:srgbClr val="6005A6"/>
              </a:gs>
              <a:gs pos="33000">
                <a:srgbClr val="4785C9"/>
              </a:gs>
              <a:gs pos="38000">
                <a:srgbClr val="7892F4">
                  <a:alpha val="100000"/>
                </a:srgbClr>
              </a:gs>
              <a:gs pos="68000">
                <a:srgbClr val="B666FB"/>
              </a:gs>
              <a:gs pos="23000">
                <a:srgbClr val="4D61CA">
                  <a:alpha val="100000"/>
                </a:srgbClr>
              </a:gs>
              <a:gs pos="100000">
                <a:srgbClr val="6005A6"/>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91440" tIns="45720" rIns="91440" bIns="45720" numCol="1" spcCol="0" rtlCol="0" fromWordArt="0" anchor="ctr" anchorCtr="0" forceAA="0" compatLnSpc="1">
            <a:noAutofit/>
          </a:bodyPr>
          <a:lstStyle/>
          <a:p>
            <a:pPr lvl="0" algn="ctr">
              <a:buClrTx/>
              <a:buSzTx/>
              <a:buFontTx/>
            </a:pPr>
            <a:endParaRPr lang="en-US" dirty="0">
              <a:sym typeface="+mn-ea"/>
            </a:endParaRPr>
          </a:p>
        </p:txBody>
      </p:sp>
      <p:sp>
        <p:nvSpPr>
          <p:cNvPr id="16" name="ïş1îḑé">
            <a:extLst>
              <a:ext uri="{FF2B5EF4-FFF2-40B4-BE49-F238E27FC236}">
                <a16:creationId xmlns:a16="http://schemas.microsoft.com/office/drawing/2014/main" id="{54453288-C94F-4565-AC83-CBB64F21670C}"/>
              </a:ext>
            </a:extLst>
          </p:cNvPr>
          <p:cNvSpPr/>
          <p:nvPr/>
        </p:nvSpPr>
        <p:spPr bwMode="auto">
          <a:xfrm rot="2936373" flipH="1" flipV="1">
            <a:off x="3441598" y="1790696"/>
            <a:ext cx="444440" cy="1529337"/>
          </a:xfrm>
          <a:prstGeom prst="line">
            <a:avLst/>
          </a:prstGeom>
          <a:noFill/>
          <a:ln w="15875">
            <a:solidFill>
              <a:schemeClr val="bg1"/>
            </a:solidFill>
            <a:prstDash val="sysDot"/>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0" rIns="0" bIns="0" anchor="ctr"/>
          <a:lstStyle/>
          <a:p>
            <a:endParaRPr lang="zh-CN" altLang="en-US"/>
          </a:p>
        </p:txBody>
      </p:sp>
      <p:sp>
        <p:nvSpPr>
          <p:cNvPr id="17" name="ïṣľîḓe">
            <a:extLst>
              <a:ext uri="{FF2B5EF4-FFF2-40B4-BE49-F238E27FC236}">
                <a16:creationId xmlns:a16="http://schemas.microsoft.com/office/drawing/2014/main" id="{83F2EAD1-438F-464B-B1BF-858F7460C0AD}"/>
              </a:ext>
            </a:extLst>
          </p:cNvPr>
          <p:cNvSpPr/>
          <p:nvPr/>
        </p:nvSpPr>
        <p:spPr bwMode="auto">
          <a:xfrm flipH="1" flipV="1">
            <a:off x="4530494" y="1830880"/>
            <a:ext cx="11663" cy="1641214"/>
          </a:xfrm>
          <a:prstGeom prst="line">
            <a:avLst/>
          </a:prstGeom>
          <a:noFill/>
          <a:ln w="15875">
            <a:solidFill>
              <a:schemeClr val="bg1"/>
            </a:solidFill>
            <a:prstDash val="sysDot"/>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0" rIns="0" bIns="0" anchor="ctr"/>
          <a:lstStyle/>
          <a:p>
            <a:endParaRPr lang="zh-CN" altLang="en-US"/>
          </a:p>
        </p:txBody>
      </p:sp>
      <p:sp>
        <p:nvSpPr>
          <p:cNvPr id="18" name="išľíḓê">
            <a:extLst>
              <a:ext uri="{FF2B5EF4-FFF2-40B4-BE49-F238E27FC236}">
                <a16:creationId xmlns:a16="http://schemas.microsoft.com/office/drawing/2014/main" id="{DB163D30-FD68-4DD9-9B93-45E762F73C7C}"/>
              </a:ext>
            </a:extLst>
          </p:cNvPr>
          <p:cNvSpPr/>
          <p:nvPr/>
        </p:nvSpPr>
        <p:spPr bwMode="auto">
          <a:xfrm flipH="1" flipV="1">
            <a:off x="5636824" y="1783745"/>
            <a:ext cx="8706" cy="1705404"/>
          </a:xfrm>
          <a:prstGeom prst="line">
            <a:avLst/>
          </a:prstGeom>
          <a:noFill/>
          <a:ln w="15875">
            <a:solidFill>
              <a:schemeClr val="bg1"/>
            </a:solidFill>
            <a:prstDash val="sysDot"/>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0" rIns="0" bIns="0" anchor="ctr"/>
          <a:lstStyle/>
          <a:p>
            <a:endParaRPr lang="zh-CN" altLang="en-US"/>
          </a:p>
        </p:txBody>
      </p:sp>
      <p:sp>
        <p:nvSpPr>
          <p:cNvPr id="19" name="îşḻíḋè">
            <a:extLst>
              <a:ext uri="{FF2B5EF4-FFF2-40B4-BE49-F238E27FC236}">
                <a16:creationId xmlns:a16="http://schemas.microsoft.com/office/drawing/2014/main" id="{CCC2FBF1-736D-47BE-AB13-D5195CCB5AA3}"/>
              </a:ext>
            </a:extLst>
          </p:cNvPr>
          <p:cNvSpPr/>
          <p:nvPr/>
        </p:nvSpPr>
        <p:spPr bwMode="auto">
          <a:xfrm flipH="1" flipV="1">
            <a:off x="6728547" y="1783745"/>
            <a:ext cx="8703" cy="1687423"/>
          </a:xfrm>
          <a:prstGeom prst="line">
            <a:avLst/>
          </a:prstGeom>
          <a:noFill/>
          <a:ln w="15875">
            <a:solidFill>
              <a:schemeClr val="bg1"/>
            </a:solidFill>
            <a:prstDash val="sysDot"/>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0" rIns="0" bIns="0" anchor="ctr"/>
          <a:lstStyle/>
          <a:p>
            <a:endParaRPr lang="zh-CN" altLang="en-US"/>
          </a:p>
        </p:txBody>
      </p:sp>
      <p:sp>
        <p:nvSpPr>
          <p:cNvPr id="20" name="îṣľídê">
            <a:extLst>
              <a:ext uri="{FF2B5EF4-FFF2-40B4-BE49-F238E27FC236}">
                <a16:creationId xmlns:a16="http://schemas.microsoft.com/office/drawing/2014/main" id="{B7F1A460-14AF-4B54-B0F2-6F487205F5E8}"/>
              </a:ext>
            </a:extLst>
          </p:cNvPr>
          <p:cNvSpPr/>
          <p:nvPr/>
        </p:nvSpPr>
        <p:spPr bwMode="auto">
          <a:xfrm flipH="1" flipV="1">
            <a:off x="7849480" y="1783744"/>
            <a:ext cx="32470" cy="1700741"/>
          </a:xfrm>
          <a:prstGeom prst="line">
            <a:avLst/>
          </a:prstGeom>
          <a:noFill/>
          <a:ln w="15875">
            <a:solidFill>
              <a:schemeClr val="bg1"/>
            </a:solidFill>
            <a:prstDash val="sysDot"/>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0" rIns="0" bIns="0" anchor="ctr"/>
          <a:lstStyle/>
          <a:p>
            <a:endParaRPr lang="zh-CN" altLang="en-US"/>
          </a:p>
        </p:txBody>
      </p:sp>
      <p:sp>
        <p:nvSpPr>
          <p:cNvPr id="21" name="íśļiḍe">
            <a:extLst>
              <a:ext uri="{FF2B5EF4-FFF2-40B4-BE49-F238E27FC236}">
                <a16:creationId xmlns:a16="http://schemas.microsoft.com/office/drawing/2014/main" id="{1FA60E86-1872-4D6E-8E28-2813F532C5E4}"/>
              </a:ext>
            </a:extLst>
          </p:cNvPr>
          <p:cNvSpPr/>
          <p:nvPr/>
        </p:nvSpPr>
        <p:spPr bwMode="auto">
          <a:xfrm>
            <a:off x="4835299" y="4024050"/>
            <a:ext cx="538889" cy="0"/>
          </a:xfrm>
          <a:prstGeom prst="line">
            <a:avLst/>
          </a:prstGeom>
          <a:noFill/>
          <a:ln w="38100">
            <a:solidFill>
              <a:schemeClr val="bg1"/>
            </a:solidFill>
            <a:rou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0" rIns="0" bIns="0" anchor="ctr"/>
          <a:lstStyle/>
          <a:p>
            <a:endParaRPr lang="zh-CN" altLang="en-US"/>
          </a:p>
        </p:txBody>
      </p:sp>
      <p:sp>
        <p:nvSpPr>
          <p:cNvPr id="22" name="ïṣ1íḋe">
            <a:extLst>
              <a:ext uri="{FF2B5EF4-FFF2-40B4-BE49-F238E27FC236}">
                <a16:creationId xmlns:a16="http://schemas.microsoft.com/office/drawing/2014/main" id="{C59CC9F0-B2FE-448C-BD54-62A20DD68E0A}"/>
              </a:ext>
            </a:extLst>
          </p:cNvPr>
          <p:cNvSpPr/>
          <p:nvPr/>
        </p:nvSpPr>
        <p:spPr bwMode="auto">
          <a:xfrm>
            <a:off x="5948765" y="4024050"/>
            <a:ext cx="538889" cy="0"/>
          </a:xfrm>
          <a:prstGeom prst="line">
            <a:avLst/>
          </a:prstGeom>
          <a:noFill/>
          <a:ln w="38100">
            <a:solidFill>
              <a:schemeClr val="bg1"/>
            </a:solidFill>
            <a:rou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0" rIns="0" bIns="0" anchor="ctr"/>
          <a:lstStyle/>
          <a:p>
            <a:endParaRPr lang="zh-CN" altLang="en-US"/>
          </a:p>
        </p:txBody>
      </p:sp>
      <p:sp>
        <p:nvSpPr>
          <p:cNvPr id="23" name="ïṧļíḍè">
            <a:extLst>
              <a:ext uri="{FF2B5EF4-FFF2-40B4-BE49-F238E27FC236}">
                <a16:creationId xmlns:a16="http://schemas.microsoft.com/office/drawing/2014/main" id="{5B800E3D-FD79-451F-B1BC-8B6B875833AD}"/>
              </a:ext>
            </a:extLst>
          </p:cNvPr>
          <p:cNvSpPr/>
          <p:nvPr/>
        </p:nvSpPr>
        <p:spPr bwMode="auto">
          <a:xfrm>
            <a:off x="7047956" y="4024050"/>
            <a:ext cx="538889" cy="0"/>
          </a:xfrm>
          <a:prstGeom prst="line">
            <a:avLst/>
          </a:prstGeom>
          <a:noFill/>
          <a:ln w="38100">
            <a:solidFill>
              <a:schemeClr val="bg1"/>
            </a:solidFill>
            <a:rou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0" rIns="0" bIns="0" anchor="ctr"/>
          <a:lstStyle/>
          <a:p>
            <a:endParaRPr lang="zh-CN" altLang="en-US"/>
          </a:p>
        </p:txBody>
      </p:sp>
      <p:sp>
        <p:nvSpPr>
          <p:cNvPr id="25" name="íṥḷîďê">
            <a:extLst>
              <a:ext uri="{FF2B5EF4-FFF2-40B4-BE49-F238E27FC236}">
                <a16:creationId xmlns:a16="http://schemas.microsoft.com/office/drawing/2014/main" id="{E97E9E65-C351-47B2-BB0C-59385C172B05}"/>
              </a:ext>
            </a:extLst>
          </p:cNvPr>
          <p:cNvSpPr/>
          <p:nvPr/>
        </p:nvSpPr>
        <p:spPr bwMode="auto">
          <a:xfrm rot="18663627" flipV="1">
            <a:off x="8414414" y="1818937"/>
            <a:ext cx="538664" cy="1571768"/>
          </a:xfrm>
          <a:prstGeom prst="line">
            <a:avLst/>
          </a:prstGeom>
          <a:noFill/>
          <a:ln w="15875">
            <a:solidFill>
              <a:schemeClr val="bg1"/>
            </a:solidFill>
            <a:prstDash val="sysDot"/>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0" rIns="0" bIns="0" anchor="ctr"/>
          <a:lstStyle/>
          <a:p>
            <a:endParaRPr lang="zh-CN" altLang="en-US"/>
          </a:p>
        </p:txBody>
      </p:sp>
      <p:sp>
        <p:nvSpPr>
          <p:cNvPr id="26" name="iṡļîḋè">
            <a:extLst>
              <a:ext uri="{FF2B5EF4-FFF2-40B4-BE49-F238E27FC236}">
                <a16:creationId xmlns:a16="http://schemas.microsoft.com/office/drawing/2014/main" id="{5FA4E022-638D-4145-A301-5BF5DB01AD3E}"/>
              </a:ext>
            </a:extLst>
          </p:cNvPr>
          <p:cNvSpPr/>
          <p:nvPr/>
        </p:nvSpPr>
        <p:spPr bwMode="auto">
          <a:xfrm>
            <a:off x="4109200" y="1633955"/>
            <a:ext cx="4118398" cy="417550"/>
          </a:xfrm>
          <a:prstGeom prst="rect">
            <a:avLst/>
          </a:prstGeom>
          <a:gradFill flip="none" rotWithShape="1">
            <a:gsLst>
              <a:gs pos="0">
                <a:srgbClr val="6005A6"/>
              </a:gs>
              <a:gs pos="33000">
                <a:srgbClr val="4785C9"/>
              </a:gs>
              <a:gs pos="38000">
                <a:srgbClr val="7892F4">
                  <a:alpha val="100000"/>
                </a:srgbClr>
              </a:gs>
              <a:gs pos="68000">
                <a:srgbClr val="B666FB"/>
              </a:gs>
              <a:gs pos="23000">
                <a:srgbClr val="4D61CA">
                  <a:alpha val="100000"/>
                </a:srgbClr>
              </a:gs>
              <a:gs pos="100000">
                <a:srgbClr val="6005A6"/>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91440" tIns="45720" rIns="91440" bIns="45720" numCol="1" spcCol="0" rtlCol="0" fromWordArt="0" anchor="ctr" anchorCtr="0" forceAA="0" compatLnSpc="1">
            <a:noAutofit/>
          </a:bodyPr>
          <a:lstStyle/>
          <a:p>
            <a:pPr lvl="0" algn="ctr">
              <a:buClrTx/>
              <a:buSzTx/>
              <a:buFontTx/>
            </a:pPr>
            <a:r>
              <a:rPr lang="zh-CN" altLang="en-US" dirty="0">
                <a:sym typeface="+mn-ea"/>
              </a:rPr>
              <a:t>系统特色</a:t>
            </a:r>
            <a:endParaRPr lang="en-US" dirty="0">
              <a:sym typeface="+mn-ea"/>
            </a:endParaRPr>
          </a:p>
        </p:txBody>
      </p:sp>
      <p:sp>
        <p:nvSpPr>
          <p:cNvPr id="29" name="ï$ļîḑè">
            <a:extLst>
              <a:ext uri="{FF2B5EF4-FFF2-40B4-BE49-F238E27FC236}">
                <a16:creationId xmlns:a16="http://schemas.microsoft.com/office/drawing/2014/main" id="{EA225949-F3A4-4487-B4F7-7DDB3523458A}"/>
              </a:ext>
            </a:extLst>
          </p:cNvPr>
          <p:cNvSpPr/>
          <p:nvPr/>
        </p:nvSpPr>
        <p:spPr bwMode="auto">
          <a:xfrm>
            <a:off x="2441539" y="3057064"/>
            <a:ext cx="976430" cy="987659"/>
          </a:xfrm>
          <a:prstGeom prst="ellipse">
            <a:avLst/>
          </a:prstGeom>
          <a:gradFill flip="none" rotWithShape="1">
            <a:gsLst>
              <a:gs pos="0">
                <a:srgbClr val="6005A6"/>
              </a:gs>
              <a:gs pos="33000">
                <a:srgbClr val="4785C9"/>
              </a:gs>
              <a:gs pos="38000">
                <a:srgbClr val="7892F4">
                  <a:alpha val="100000"/>
                </a:srgbClr>
              </a:gs>
              <a:gs pos="68000">
                <a:srgbClr val="B666FB"/>
              </a:gs>
              <a:gs pos="23000">
                <a:srgbClr val="4D61CA">
                  <a:alpha val="100000"/>
                </a:srgbClr>
              </a:gs>
              <a:gs pos="100000">
                <a:srgbClr val="6005A6"/>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91440" tIns="45720" rIns="91440" bIns="45720" numCol="1" spcCol="0" rtlCol="0" fromWordArt="0" anchor="ctr" anchorCtr="0" forceAA="0" compatLnSpc="1">
            <a:noAutofit/>
          </a:bodyPr>
          <a:lstStyle/>
          <a:p>
            <a:pPr lvl="0" algn="ctr">
              <a:buClrTx/>
              <a:buSzTx/>
              <a:buFontTx/>
            </a:pPr>
            <a:endParaRPr lang="en-US" dirty="0">
              <a:sym typeface="+mn-ea"/>
            </a:endParaRPr>
          </a:p>
        </p:txBody>
      </p:sp>
      <p:sp>
        <p:nvSpPr>
          <p:cNvPr id="30" name="ï$1idé">
            <a:extLst>
              <a:ext uri="{FF2B5EF4-FFF2-40B4-BE49-F238E27FC236}">
                <a16:creationId xmlns:a16="http://schemas.microsoft.com/office/drawing/2014/main" id="{9411FFF0-8BC6-42F5-843B-E296A19FC102}"/>
              </a:ext>
            </a:extLst>
          </p:cNvPr>
          <p:cNvSpPr/>
          <p:nvPr/>
        </p:nvSpPr>
        <p:spPr bwMode="auto">
          <a:xfrm>
            <a:off x="8828187" y="3107889"/>
            <a:ext cx="976430" cy="987659"/>
          </a:xfrm>
          <a:prstGeom prst="ellipse">
            <a:avLst/>
          </a:prstGeom>
          <a:gradFill flip="none" rotWithShape="1">
            <a:gsLst>
              <a:gs pos="0">
                <a:srgbClr val="6005A6"/>
              </a:gs>
              <a:gs pos="33000">
                <a:srgbClr val="4785C9"/>
              </a:gs>
              <a:gs pos="38000">
                <a:srgbClr val="7892F4">
                  <a:alpha val="100000"/>
                </a:srgbClr>
              </a:gs>
              <a:gs pos="68000">
                <a:srgbClr val="B666FB"/>
              </a:gs>
              <a:gs pos="23000">
                <a:srgbClr val="4D61CA">
                  <a:alpha val="100000"/>
                </a:srgbClr>
              </a:gs>
              <a:gs pos="100000">
                <a:srgbClr val="6005A6"/>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91440" tIns="45720" rIns="91440" bIns="45720" numCol="1" spcCol="0" rtlCol="0" fromWordArt="0" anchor="ctr" anchorCtr="0" forceAA="0" compatLnSpc="1">
            <a:noAutofit/>
          </a:bodyPr>
          <a:lstStyle/>
          <a:p>
            <a:pPr lvl="0" algn="ctr">
              <a:buClrTx/>
              <a:buSzTx/>
              <a:buFontTx/>
            </a:pPr>
            <a:endParaRPr lang="en-US" dirty="0">
              <a:sym typeface="+mn-ea"/>
            </a:endParaRPr>
          </a:p>
        </p:txBody>
      </p:sp>
      <p:sp>
        <p:nvSpPr>
          <p:cNvPr id="31" name="矩形 47">
            <a:extLst>
              <a:ext uri="{FF2B5EF4-FFF2-40B4-BE49-F238E27FC236}">
                <a16:creationId xmlns:a16="http://schemas.microsoft.com/office/drawing/2014/main" id="{21A1C25A-5259-460A-AEFE-2E47362F9D3C}"/>
              </a:ext>
            </a:extLst>
          </p:cNvPr>
          <p:cNvSpPr>
            <a:spLocks noChangeArrowheads="1"/>
          </p:cNvSpPr>
          <p:nvPr/>
        </p:nvSpPr>
        <p:spPr bwMode="auto">
          <a:xfrm>
            <a:off x="599054" y="3873715"/>
            <a:ext cx="1993416" cy="8125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1" tIns="45716" rIns="91431" bIns="45716">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marL="285750" lvl="1" defTabSz="711200">
              <a:lnSpc>
                <a:spcPct val="90000"/>
              </a:lnSpc>
              <a:spcBef>
                <a:spcPct val="0"/>
              </a:spcBef>
              <a:spcAft>
                <a:spcPct val="15000"/>
              </a:spcAft>
              <a:buClr>
                <a:srgbClr val="7026B8"/>
              </a:buClr>
              <a:buSzPct val="90000"/>
              <a:buFont typeface="Wingdings" panose="05000000000000000000" pitchFamily="2" charset="2"/>
              <a:buChar char="l"/>
            </a:pPr>
            <a:r>
              <a:rPr lang="zh-CN" altLang="en-US" sz="1200" dirty="0">
                <a:solidFill>
                  <a:schemeClr val="bg1"/>
                </a:solidFill>
              </a:rPr>
              <a:t>低故障率，平滑扩展</a:t>
            </a:r>
          </a:p>
          <a:p>
            <a:pPr marL="285750" lvl="1" defTabSz="711200">
              <a:lnSpc>
                <a:spcPct val="90000"/>
              </a:lnSpc>
              <a:spcBef>
                <a:spcPct val="0"/>
              </a:spcBef>
              <a:spcAft>
                <a:spcPct val="15000"/>
              </a:spcAft>
              <a:buClr>
                <a:srgbClr val="7026B8"/>
              </a:buClr>
              <a:buSzPct val="90000"/>
              <a:buFont typeface="Wingdings" panose="05000000000000000000" pitchFamily="2" charset="2"/>
              <a:buChar char="l"/>
            </a:pPr>
            <a:r>
              <a:rPr lang="zh-CN" altLang="en-US" sz="1200" dirty="0">
                <a:solidFill>
                  <a:schemeClr val="bg1"/>
                </a:solidFill>
              </a:rPr>
              <a:t>媒体代理双轨录音方式</a:t>
            </a:r>
          </a:p>
          <a:p>
            <a:pPr marL="285750" lvl="1" defTabSz="711200">
              <a:lnSpc>
                <a:spcPct val="90000"/>
              </a:lnSpc>
              <a:spcBef>
                <a:spcPct val="0"/>
              </a:spcBef>
              <a:spcAft>
                <a:spcPct val="15000"/>
              </a:spcAft>
              <a:buClr>
                <a:srgbClr val="7026B8"/>
              </a:buClr>
              <a:buSzPct val="90000"/>
              <a:buFont typeface="Wingdings" panose="05000000000000000000" pitchFamily="2" charset="2"/>
              <a:buChar char="l"/>
            </a:pPr>
            <a:r>
              <a:rPr lang="zh-CN" altLang="en-US" sz="1200" dirty="0">
                <a:solidFill>
                  <a:schemeClr val="bg1"/>
                </a:solidFill>
              </a:rPr>
              <a:t>模块化冗余备份、负载均衡与集群服务</a:t>
            </a:r>
          </a:p>
        </p:txBody>
      </p:sp>
      <p:sp>
        <p:nvSpPr>
          <p:cNvPr id="32" name="矩形 31">
            <a:extLst>
              <a:ext uri="{FF2B5EF4-FFF2-40B4-BE49-F238E27FC236}">
                <a16:creationId xmlns:a16="http://schemas.microsoft.com/office/drawing/2014/main" id="{0DE0DCBA-6C91-4C8B-B3CA-AEF269EF13F2}"/>
              </a:ext>
            </a:extLst>
          </p:cNvPr>
          <p:cNvSpPr/>
          <p:nvPr/>
        </p:nvSpPr>
        <p:spPr>
          <a:xfrm>
            <a:off x="803377" y="3535169"/>
            <a:ext cx="1620938" cy="338546"/>
          </a:xfrm>
          <a:prstGeom prst="rect">
            <a:avLst/>
          </a:prstGeom>
          <a:ln>
            <a:solidFill>
              <a:srgbClr val="7E66CC"/>
            </a:solidFill>
          </a:ln>
        </p:spPr>
        <p:txBody>
          <a:bodyPr wrap="none" lIns="91431" tIns="45716" rIns="91431" bIns="45716">
            <a:spAutoFit/>
          </a:bodyPr>
          <a:lstStyle/>
          <a:p>
            <a:pPr defTabSz="914400"/>
            <a:r>
              <a:rPr lang="zh-CN" altLang="en-US" sz="1600" b="1" dirty="0">
                <a:solidFill>
                  <a:schemeClr val="bg1"/>
                </a:solidFill>
                <a:latin typeface="微软雅黑" panose="020B0503020204020204" pitchFamily="34" charset="-122"/>
                <a:ea typeface="微软雅黑" panose="020B0503020204020204" pitchFamily="34" charset="-122"/>
              </a:rPr>
              <a:t>高可靠、高扩展</a:t>
            </a:r>
            <a:endParaRPr lang="en-US" altLang="zh-CN" sz="1600" b="1" dirty="0">
              <a:solidFill>
                <a:schemeClr val="bg1"/>
              </a:solidFill>
              <a:latin typeface="微软雅黑" panose="020B0503020204020204" pitchFamily="34" charset="-122"/>
              <a:ea typeface="微软雅黑" panose="020B0503020204020204" pitchFamily="34" charset="-122"/>
            </a:endParaRPr>
          </a:p>
        </p:txBody>
      </p:sp>
      <p:grpSp>
        <p:nvGrpSpPr>
          <p:cNvPr id="39" name="A-7">
            <a:extLst>
              <a:ext uri="{FF2B5EF4-FFF2-40B4-BE49-F238E27FC236}">
                <a16:creationId xmlns:a16="http://schemas.microsoft.com/office/drawing/2014/main" id="{DB698AD8-C88E-4C11-9DE4-D5C26CD14129}"/>
              </a:ext>
            </a:extLst>
          </p:cNvPr>
          <p:cNvGrpSpPr/>
          <p:nvPr/>
        </p:nvGrpSpPr>
        <p:grpSpPr bwMode="auto">
          <a:xfrm>
            <a:off x="4246735" y="3737748"/>
            <a:ext cx="478182" cy="475110"/>
            <a:chOff x="0" y="0"/>
            <a:chExt cx="1044575" cy="1052513"/>
          </a:xfrm>
          <a:noFill/>
        </p:grpSpPr>
        <p:sp>
          <p:nvSpPr>
            <p:cNvPr id="40" name="Oval 6">
              <a:extLst>
                <a:ext uri="{FF2B5EF4-FFF2-40B4-BE49-F238E27FC236}">
                  <a16:creationId xmlns:a16="http://schemas.microsoft.com/office/drawing/2014/main" id="{F0FBB6FC-3BAD-464B-B57D-B249D27083BF}"/>
                </a:ext>
              </a:extLst>
            </p:cNvPr>
            <p:cNvSpPr>
              <a:spLocks noChangeArrowheads="1"/>
            </p:cNvSpPr>
            <p:nvPr/>
          </p:nvSpPr>
          <p:spPr bwMode="auto">
            <a:xfrm>
              <a:off x="0" y="7938"/>
              <a:ext cx="1044575" cy="1044575"/>
            </a:xfrm>
            <a:prstGeom prst="ellipse">
              <a:avLst/>
            </a:prstGeom>
            <a:grpFill/>
            <a:ln w="15875">
              <a:solidFill>
                <a:schemeClr val="bg1"/>
              </a:solidFill>
              <a:rou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zh-CN">
                <a:solidFill>
                  <a:schemeClr val="bg1"/>
                </a:solidFill>
                <a:latin typeface="Calibri" panose="020F0502020204030204" pitchFamily="34" charset="0"/>
                <a:sym typeface="宋体" panose="02010600030101010101" pitchFamily="2" charset="-122"/>
              </a:endParaRPr>
            </a:p>
          </p:txBody>
        </p:sp>
        <p:sp>
          <p:nvSpPr>
            <p:cNvPr id="41" name="Freeform 7">
              <a:extLst>
                <a:ext uri="{FF2B5EF4-FFF2-40B4-BE49-F238E27FC236}">
                  <a16:creationId xmlns:a16="http://schemas.microsoft.com/office/drawing/2014/main" id="{54657AD4-76F3-41C9-AC9A-17F415305F64}"/>
                </a:ext>
              </a:extLst>
            </p:cNvPr>
            <p:cNvSpPr>
              <a:spLocks noChangeArrowheads="1"/>
            </p:cNvSpPr>
            <p:nvPr/>
          </p:nvSpPr>
          <p:spPr bwMode="auto">
            <a:xfrm>
              <a:off x="112712" y="0"/>
              <a:ext cx="785813" cy="1050925"/>
            </a:xfrm>
            <a:custGeom>
              <a:avLst/>
              <a:gdLst>
                <a:gd name="T0" fmla="*/ 73183 w 655"/>
                <a:gd name="T1" fmla="*/ 134212 h 877"/>
                <a:gd name="T2" fmla="*/ 0 w 655"/>
                <a:gd name="T3" fmla="*/ 336727 h 877"/>
                <a:gd name="T4" fmla="*/ 76782 w 655"/>
                <a:gd name="T5" fmla="*/ 528458 h 877"/>
                <a:gd name="T6" fmla="*/ 301128 w 655"/>
                <a:gd name="T7" fmla="*/ 680645 h 877"/>
                <a:gd name="T8" fmla="*/ 287931 w 655"/>
                <a:gd name="T9" fmla="*/ 768122 h 877"/>
                <a:gd name="T10" fmla="*/ 358715 w 655"/>
                <a:gd name="T11" fmla="*/ 880764 h 877"/>
                <a:gd name="T12" fmla="*/ 367113 w 655"/>
                <a:gd name="T13" fmla="*/ 986216 h 877"/>
                <a:gd name="T14" fmla="*/ 361114 w 655"/>
                <a:gd name="T15" fmla="*/ 1050925 h 877"/>
                <a:gd name="T16" fmla="*/ 418700 w 655"/>
                <a:gd name="T17" fmla="*/ 1050925 h 877"/>
                <a:gd name="T18" fmla="*/ 597458 w 655"/>
                <a:gd name="T19" fmla="*/ 926300 h 877"/>
                <a:gd name="T20" fmla="*/ 760619 w 655"/>
                <a:gd name="T21" fmla="*/ 763329 h 877"/>
                <a:gd name="T22" fmla="*/ 633449 w 655"/>
                <a:gd name="T23" fmla="*/ 735767 h 877"/>
                <a:gd name="T24" fmla="*/ 549469 w 655"/>
                <a:gd name="T25" fmla="*/ 668662 h 877"/>
                <a:gd name="T26" fmla="*/ 416301 w 655"/>
                <a:gd name="T27" fmla="*/ 631514 h 877"/>
                <a:gd name="T28" fmla="*/ 301128 w 655"/>
                <a:gd name="T29" fmla="*/ 659075 h 877"/>
                <a:gd name="T30" fmla="*/ 231545 w 655"/>
                <a:gd name="T31" fmla="*/ 536847 h 877"/>
                <a:gd name="T32" fmla="*/ 130769 w 655"/>
                <a:gd name="T33" fmla="*/ 521268 h 877"/>
                <a:gd name="T34" fmla="*/ 249541 w 655"/>
                <a:gd name="T35" fmla="*/ 417015 h 877"/>
                <a:gd name="T36" fmla="*/ 313125 w 655"/>
                <a:gd name="T37" fmla="*/ 470939 h 877"/>
                <a:gd name="T38" fmla="*/ 513478 w 655"/>
                <a:gd name="T39" fmla="*/ 274415 h 877"/>
                <a:gd name="T40" fmla="*/ 421100 w 655"/>
                <a:gd name="T41" fmla="*/ 179748 h 877"/>
                <a:gd name="T42" fmla="*/ 453492 w 655"/>
                <a:gd name="T43" fmla="*/ 127022 h 877"/>
                <a:gd name="T44" fmla="*/ 541071 w 655"/>
                <a:gd name="T45" fmla="*/ 87477 h 877"/>
                <a:gd name="T46" fmla="*/ 386308 w 655"/>
                <a:gd name="T47" fmla="*/ 0 h 877"/>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655"/>
                <a:gd name="T73" fmla="*/ 0 h 877"/>
                <a:gd name="T74" fmla="*/ 655 w 655"/>
                <a:gd name="T75" fmla="*/ 877 h 877"/>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655" h="877">
                  <a:moveTo>
                    <a:pt x="61" y="112"/>
                  </a:moveTo>
                  <a:cubicBezTo>
                    <a:pt x="61" y="112"/>
                    <a:pt x="0" y="231"/>
                    <a:pt x="0" y="281"/>
                  </a:cubicBezTo>
                  <a:cubicBezTo>
                    <a:pt x="0" y="331"/>
                    <a:pt x="43" y="423"/>
                    <a:pt x="64" y="441"/>
                  </a:cubicBezTo>
                  <a:cubicBezTo>
                    <a:pt x="84" y="460"/>
                    <a:pt x="238" y="568"/>
                    <a:pt x="251" y="568"/>
                  </a:cubicBezTo>
                  <a:cubicBezTo>
                    <a:pt x="265" y="568"/>
                    <a:pt x="240" y="612"/>
                    <a:pt x="240" y="641"/>
                  </a:cubicBezTo>
                  <a:cubicBezTo>
                    <a:pt x="240" y="670"/>
                    <a:pt x="283" y="727"/>
                    <a:pt x="299" y="735"/>
                  </a:cubicBezTo>
                  <a:cubicBezTo>
                    <a:pt x="315" y="743"/>
                    <a:pt x="324" y="789"/>
                    <a:pt x="306" y="823"/>
                  </a:cubicBezTo>
                  <a:cubicBezTo>
                    <a:pt x="288" y="856"/>
                    <a:pt x="301" y="877"/>
                    <a:pt x="301" y="877"/>
                  </a:cubicBezTo>
                  <a:cubicBezTo>
                    <a:pt x="349" y="877"/>
                    <a:pt x="349" y="877"/>
                    <a:pt x="349" y="877"/>
                  </a:cubicBezTo>
                  <a:cubicBezTo>
                    <a:pt x="349" y="877"/>
                    <a:pt x="492" y="798"/>
                    <a:pt x="498" y="773"/>
                  </a:cubicBezTo>
                  <a:cubicBezTo>
                    <a:pt x="505" y="748"/>
                    <a:pt x="655" y="687"/>
                    <a:pt x="634" y="637"/>
                  </a:cubicBezTo>
                  <a:cubicBezTo>
                    <a:pt x="614" y="587"/>
                    <a:pt x="571" y="625"/>
                    <a:pt x="528" y="614"/>
                  </a:cubicBezTo>
                  <a:cubicBezTo>
                    <a:pt x="485" y="604"/>
                    <a:pt x="501" y="562"/>
                    <a:pt x="458" y="558"/>
                  </a:cubicBezTo>
                  <a:cubicBezTo>
                    <a:pt x="415" y="554"/>
                    <a:pt x="399" y="525"/>
                    <a:pt x="347" y="527"/>
                  </a:cubicBezTo>
                  <a:cubicBezTo>
                    <a:pt x="295" y="529"/>
                    <a:pt x="274" y="562"/>
                    <a:pt x="251" y="550"/>
                  </a:cubicBezTo>
                  <a:cubicBezTo>
                    <a:pt x="229" y="537"/>
                    <a:pt x="190" y="481"/>
                    <a:pt x="193" y="448"/>
                  </a:cubicBezTo>
                  <a:cubicBezTo>
                    <a:pt x="195" y="414"/>
                    <a:pt x="109" y="489"/>
                    <a:pt x="109" y="435"/>
                  </a:cubicBezTo>
                  <a:cubicBezTo>
                    <a:pt x="109" y="381"/>
                    <a:pt x="181" y="327"/>
                    <a:pt x="208" y="348"/>
                  </a:cubicBezTo>
                  <a:cubicBezTo>
                    <a:pt x="236" y="368"/>
                    <a:pt x="265" y="418"/>
                    <a:pt x="261" y="393"/>
                  </a:cubicBezTo>
                  <a:cubicBezTo>
                    <a:pt x="256" y="368"/>
                    <a:pt x="369" y="235"/>
                    <a:pt x="428" y="229"/>
                  </a:cubicBezTo>
                  <a:cubicBezTo>
                    <a:pt x="487" y="223"/>
                    <a:pt x="383" y="164"/>
                    <a:pt x="351" y="150"/>
                  </a:cubicBezTo>
                  <a:cubicBezTo>
                    <a:pt x="319" y="135"/>
                    <a:pt x="360" y="100"/>
                    <a:pt x="378" y="106"/>
                  </a:cubicBezTo>
                  <a:cubicBezTo>
                    <a:pt x="396" y="112"/>
                    <a:pt x="471" y="93"/>
                    <a:pt x="451" y="73"/>
                  </a:cubicBezTo>
                  <a:cubicBezTo>
                    <a:pt x="430" y="52"/>
                    <a:pt x="322" y="0"/>
                    <a:pt x="322" y="0"/>
                  </a:cubicBezTo>
                </a:path>
              </a:pathLst>
            </a:custGeom>
            <a:grpFill/>
            <a:ln w="15875" cap="rnd" cmpd="sng">
              <a:solidFill>
                <a:schemeClr val="bg1"/>
              </a:solidFill>
              <a:miter lim="800000"/>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zh-CN" altLang="en-US">
                <a:solidFill>
                  <a:schemeClr val="bg1"/>
                </a:solidFill>
              </a:endParaRPr>
            </a:p>
          </p:txBody>
        </p:sp>
        <p:sp>
          <p:nvSpPr>
            <p:cNvPr id="42" name="Freeform 8">
              <a:extLst>
                <a:ext uri="{FF2B5EF4-FFF2-40B4-BE49-F238E27FC236}">
                  <a16:creationId xmlns:a16="http://schemas.microsoft.com/office/drawing/2014/main" id="{48A57450-BAE4-43E8-A642-AD49340DE56A}"/>
                </a:ext>
              </a:extLst>
            </p:cNvPr>
            <p:cNvSpPr>
              <a:spLocks noChangeArrowheads="1"/>
            </p:cNvSpPr>
            <p:nvPr/>
          </p:nvSpPr>
          <p:spPr bwMode="auto">
            <a:xfrm>
              <a:off x="658812" y="31750"/>
              <a:ext cx="385763" cy="595313"/>
            </a:xfrm>
            <a:custGeom>
              <a:avLst/>
              <a:gdLst>
                <a:gd name="T0" fmla="*/ 0 w 322"/>
                <a:gd name="T1" fmla="*/ 0 h 496"/>
                <a:gd name="T2" fmla="*/ 130584 w 322"/>
                <a:gd name="T3" fmla="*/ 134426 h 496"/>
                <a:gd name="T4" fmla="*/ 214446 w 322"/>
                <a:gd name="T5" fmla="*/ 192036 h 496"/>
                <a:gd name="T6" fmla="*/ 271951 w 322"/>
                <a:gd name="T7" fmla="*/ 507696 h 496"/>
                <a:gd name="T8" fmla="*/ 339040 w 322"/>
                <a:gd name="T9" fmla="*/ 586911 h 496"/>
                <a:gd name="T10" fmla="*/ 385763 w 322"/>
                <a:gd name="T11" fmla="*/ 464488 h 496"/>
                <a:gd name="T12" fmla="*/ 0 60000 65536"/>
                <a:gd name="T13" fmla="*/ 0 60000 65536"/>
                <a:gd name="T14" fmla="*/ 0 60000 65536"/>
                <a:gd name="T15" fmla="*/ 0 60000 65536"/>
                <a:gd name="T16" fmla="*/ 0 60000 65536"/>
                <a:gd name="T17" fmla="*/ 0 60000 65536"/>
                <a:gd name="T18" fmla="*/ 0 w 322"/>
                <a:gd name="T19" fmla="*/ 0 h 496"/>
                <a:gd name="T20" fmla="*/ 322 w 322"/>
                <a:gd name="T21" fmla="*/ 496 h 496"/>
              </a:gdLst>
              <a:ahLst/>
              <a:cxnLst>
                <a:cxn ang="T12">
                  <a:pos x="T0" y="T1"/>
                </a:cxn>
                <a:cxn ang="T13">
                  <a:pos x="T2" y="T3"/>
                </a:cxn>
                <a:cxn ang="T14">
                  <a:pos x="T4" y="T5"/>
                </a:cxn>
                <a:cxn ang="T15">
                  <a:pos x="T6" y="T7"/>
                </a:cxn>
                <a:cxn ang="T16">
                  <a:pos x="T8" y="T9"/>
                </a:cxn>
                <a:cxn ang="T17">
                  <a:pos x="T10" y="T11"/>
                </a:cxn>
              </a:cxnLst>
              <a:rect l="T18" t="T19" r="T20" b="T21"/>
              <a:pathLst>
                <a:path w="322" h="496">
                  <a:moveTo>
                    <a:pt x="0" y="0"/>
                  </a:moveTo>
                  <a:cubicBezTo>
                    <a:pt x="18" y="21"/>
                    <a:pt x="104" y="93"/>
                    <a:pt x="109" y="112"/>
                  </a:cubicBezTo>
                  <a:cubicBezTo>
                    <a:pt x="114" y="131"/>
                    <a:pt x="170" y="150"/>
                    <a:pt x="179" y="160"/>
                  </a:cubicBezTo>
                  <a:cubicBezTo>
                    <a:pt x="188" y="171"/>
                    <a:pt x="215" y="404"/>
                    <a:pt x="227" y="423"/>
                  </a:cubicBezTo>
                  <a:cubicBezTo>
                    <a:pt x="238" y="441"/>
                    <a:pt x="281" y="483"/>
                    <a:pt x="283" y="489"/>
                  </a:cubicBezTo>
                  <a:cubicBezTo>
                    <a:pt x="286" y="496"/>
                    <a:pt x="322" y="398"/>
                    <a:pt x="322" y="387"/>
                  </a:cubicBezTo>
                </a:path>
              </a:pathLst>
            </a:custGeom>
            <a:grpFill/>
            <a:ln w="15875" cap="rnd" cmpd="sng">
              <a:solidFill>
                <a:schemeClr val="bg1"/>
              </a:solidFill>
              <a:miter lim="800000"/>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zh-CN" altLang="en-US">
                <a:solidFill>
                  <a:schemeClr val="bg1"/>
                </a:solidFill>
              </a:endParaRPr>
            </a:p>
          </p:txBody>
        </p:sp>
      </p:grpSp>
      <p:grpSp>
        <p:nvGrpSpPr>
          <p:cNvPr id="43" name="B-8">
            <a:extLst>
              <a:ext uri="{FF2B5EF4-FFF2-40B4-BE49-F238E27FC236}">
                <a16:creationId xmlns:a16="http://schemas.microsoft.com/office/drawing/2014/main" id="{D349FE75-B43D-44F2-876A-756CFDDE113D}"/>
              </a:ext>
            </a:extLst>
          </p:cNvPr>
          <p:cNvGrpSpPr/>
          <p:nvPr/>
        </p:nvGrpSpPr>
        <p:grpSpPr bwMode="auto">
          <a:xfrm>
            <a:off x="9046401" y="3414335"/>
            <a:ext cx="540001" cy="429727"/>
            <a:chOff x="0" y="0"/>
            <a:chExt cx="1065213" cy="858838"/>
          </a:xfrm>
          <a:noFill/>
        </p:grpSpPr>
        <p:sp>
          <p:nvSpPr>
            <p:cNvPr id="44" name="Freeform 12">
              <a:extLst>
                <a:ext uri="{FF2B5EF4-FFF2-40B4-BE49-F238E27FC236}">
                  <a16:creationId xmlns:a16="http://schemas.microsoft.com/office/drawing/2014/main" id="{DC502CB7-0682-4F30-8BD5-AFF894211310}"/>
                </a:ext>
              </a:extLst>
            </p:cNvPr>
            <p:cNvSpPr>
              <a:spLocks noEditPoints="1" noChangeArrowheads="1"/>
            </p:cNvSpPr>
            <p:nvPr/>
          </p:nvSpPr>
          <p:spPr bwMode="auto">
            <a:xfrm>
              <a:off x="365125" y="0"/>
              <a:ext cx="700088" cy="695325"/>
            </a:xfrm>
            <a:custGeom>
              <a:avLst/>
              <a:gdLst>
                <a:gd name="T0" fmla="*/ 510641 w 728"/>
                <a:gd name="T1" fmla="*/ 573980 h 722"/>
                <a:gd name="T2" fmla="*/ 487561 w 728"/>
                <a:gd name="T3" fmla="*/ 632726 h 722"/>
                <a:gd name="T4" fmla="*/ 380817 w 728"/>
                <a:gd name="T5" fmla="*/ 663544 h 722"/>
                <a:gd name="T6" fmla="*/ 329849 w 728"/>
                <a:gd name="T7" fmla="*/ 626948 h 722"/>
                <a:gd name="T8" fmla="*/ 274073 w 728"/>
                <a:gd name="T9" fmla="*/ 656803 h 722"/>
                <a:gd name="T10" fmla="*/ 171175 w 728"/>
                <a:gd name="T11" fmla="*/ 611539 h 722"/>
                <a:gd name="T12" fmla="*/ 155789 w 728"/>
                <a:gd name="T13" fmla="*/ 550867 h 722"/>
                <a:gd name="T14" fmla="*/ 94243 w 728"/>
                <a:gd name="T15" fmla="*/ 538347 h 722"/>
                <a:gd name="T16" fmla="*/ 45198 w 728"/>
                <a:gd name="T17" fmla="*/ 438190 h 722"/>
                <a:gd name="T18" fmla="*/ 72124 w 728"/>
                <a:gd name="T19" fmla="*/ 381369 h 722"/>
                <a:gd name="T20" fmla="*/ 33658 w 728"/>
                <a:gd name="T21" fmla="*/ 332254 h 722"/>
                <a:gd name="T22" fmla="*/ 60585 w 728"/>
                <a:gd name="T23" fmla="*/ 224392 h 722"/>
                <a:gd name="T24" fmla="*/ 117322 w 728"/>
                <a:gd name="T25" fmla="*/ 198389 h 722"/>
                <a:gd name="T26" fmla="*/ 119246 w 728"/>
                <a:gd name="T27" fmla="*/ 135791 h 722"/>
                <a:gd name="T28" fmla="*/ 209642 w 728"/>
                <a:gd name="T29" fmla="*/ 69340 h 722"/>
                <a:gd name="T30" fmla="*/ 270226 w 728"/>
                <a:gd name="T31" fmla="*/ 86675 h 722"/>
                <a:gd name="T32" fmla="*/ 311578 w 728"/>
                <a:gd name="T33" fmla="*/ 39485 h 722"/>
                <a:gd name="T34" fmla="*/ 424092 w 728"/>
                <a:gd name="T35" fmla="*/ 47190 h 722"/>
                <a:gd name="T36" fmla="*/ 458712 w 728"/>
                <a:gd name="T37" fmla="*/ 99195 h 722"/>
                <a:gd name="T38" fmla="*/ 521219 w 728"/>
                <a:gd name="T39" fmla="*/ 89564 h 722"/>
                <a:gd name="T40" fmla="*/ 601999 w 728"/>
                <a:gd name="T41" fmla="*/ 166608 h 722"/>
                <a:gd name="T42" fmla="*/ 595267 w 728"/>
                <a:gd name="T43" fmla="*/ 229207 h 722"/>
                <a:gd name="T44" fmla="*/ 649120 w 728"/>
                <a:gd name="T45" fmla="*/ 262914 h 722"/>
                <a:gd name="T46" fmla="*/ 661622 w 728"/>
                <a:gd name="T47" fmla="*/ 373665 h 722"/>
                <a:gd name="T48" fmla="*/ 616424 w 728"/>
                <a:gd name="T49" fmla="*/ 417002 h 722"/>
                <a:gd name="T50" fmla="*/ 635657 w 728"/>
                <a:gd name="T51" fmla="*/ 476712 h 722"/>
                <a:gd name="T52" fmla="*/ 574111 w 728"/>
                <a:gd name="T53" fmla="*/ 569165 h 722"/>
                <a:gd name="T54" fmla="*/ 463520 w 728"/>
                <a:gd name="T55" fmla="*/ 509456 h 722"/>
                <a:gd name="T56" fmla="*/ 523143 w 728"/>
                <a:gd name="T57" fmla="*/ 264840 h 722"/>
                <a:gd name="T58" fmla="*/ 292344 w 728"/>
                <a:gd name="T59" fmla="*/ 163719 h 722"/>
                <a:gd name="T60" fmla="*/ 152904 w 728"/>
                <a:gd name="T61" fmla="*/ 372702 h 722"/>
                <a:gd name="T62" fmla="*/ 334657 w 728"/>
                <a:gd name="T63" fmla="*/ 547015 h 72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728"/>
                <a:gd name="T97" fmla="*/ 0 h 722"/>
                <a:gd name="T98" fmla="*/ 728 w 728"/>
                <a:gd name="T99" fmla="*/ 722 h 722"/>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728" h="722">
                  <a:moveTo>
                    <a:pt x="545" y="586"/>
                  </a:moveTo>
                  <a:cubicBezTo>
                    <a:pt x="540" y="590"/>
                    <a:pt x="536" y="593"/>
                    <a:pt x="531" y="596"/>
                  </a:cubicBezTo>
                  <a:cubicBezTo>
                    <a:pt x="527" y="600"/>
                    <a:pt x="522" y="603"/>
                    <a:pt x="518" y="606"/>
                  </a:cubicBezTo>
                  <a:cubicBezTo>
                    <a:pt x="510" y="611"/>
                    <a:pt x="506" y="633"/>
                    <a:pt x="507" y="657"/>
                  </a:cubicBezTo>
                  <a:cubicBezTo>
                    <a:pt x="508" y="680"/>
                    <a:pt x="488" y="708"/>
                    <a:pt x="464" y="715"/>
                  </a:cubicBezTo>
                  <a:cubicBezTo>
                    <a:pt x="440" y="722"/>
                    <a:pt x="408" y="709"/>
                    <a:pt x="396" y="689"/>
                  </a:cubicBezTo>
                  <a:cubicBezTo>
                    <a:pt x="384" y="669"/>
                    <a:pt x="368" y="652"/>
                    <a:pt x="359" y="652"/>
                  </a:cubicBezTo>
                  <a:cubicBezTo>
                    <a:pt x="354" y="652"/>
                    <a:pt x="348" y="652"/>
                    <a:pt x="343" y="651"/>
                  </a:cubicBezTo>
                  <a:cubicBezTo>
                    <a:pt x="337" y="651"/>
                    <a:pt x="331" y="650"/>
                    <a:pt x="326" y="650"/>
                  </a:cubicBezTo>
                  <a:cubicBezTo>
                    <a:pt x="317" y="649"/>
                    <a:pt x="300" y="663"/>
                    <a:pt x="285" y="682"/>
                  </a:cubicBezTo>
                  <a:cubicBezTo>
                    <a:pt x="270" y="700"/>
                    <a:pt x="237" y="709"/>
                    <a:pt x="214" y="699"/>
                  </a:cubicBezTo>
                  <a:cubicBezTo>
                    <a:pt x="191" y="689"/>
                    <a:pt x="175" y="659"/>
                    <a:pt x="178" y="635"/>
                  </a:cubicBezTo>
                  <a:cubicBezTo>
                    <a:pt x="182" y="612"/>
                    <a:pt x="182" y="589"/>
                    <a:pt x="175" y="583"/>
                  </a:cubicBezTo>
                  <a:cubicBezTo>
                    <a:pt x="171" y="580"/>
                    <a:pt x="166" y="576"/>
                    <a:pt x="162" y="572"/>
                  </a:cubicBezTo>
                  <a:cubicBezTo>
                    <a:pt x="158" y="569"/>
                    <a:pt x="154" y="565"/>
                    <a:pt x="151" y="560"/>
                  </a:cubicBezTo>
                  <a:cubicBezTo>
                    <a:pt x="145" y="554"/>
                    <a:pt x="121" y="554"/>
                    <a:pt x="98" y="559"/>
                  </a:cubicBezTo>
                  <a:cubicBezTo>
                    <a:pt x="75" y="564"/>
                    <a:pt x="45" y="549"/>
                    <a:pt x="33" y="526"/>
                  </a:cubicBezTo>
                  <a:cubicBezTo>
                    <a:pt x="22" y="504"/>
                    <a:pt x="29" y="470"/>
                    <a:pt x="47" y="455"/>
                  </a:cubicBezTo>
                  <a:cubicBezTo>
                    <a:pt x="65" y="440"/>
                    <a:pt x="79" y="422"/>
                    <a:pt x="78" y="413"/>
                  </a:cubicBezTo>
                  <a:cubicBezTo>
                    <a:pt x="77" y="407"/>
                    <a:pt x="76" y="402"/>
                    <a:pt x="75" y="396"/>
                  </a:cubicBezTo>
                  <a:cubicBezTo>
                    <a:pt x="74" y="391"/>
                    <a:pt x="74" y="385"/>
                    <a:pt x="74" y="380"/>
                  </a:cubicBezTo>
                  <a:cubicBezTo>
                    <a:pt x="74" y="371"/>
                    <a:pt x="56" y="356"/>
                    <a:pt x="35" y="345"/>
                  </a:cubicBezTo>
                  <a:cubicBezTo>
                    <a:pt x="14" y="334"/>
                    <a:pt x="0" y="303"/>
                    <a:pt x="6" y="278"/>
                  </a:cubicBezTo>
                  <a:cubicBezTo>
                    <a:pt x="12" y="254"/>
                    <a:pt x="39" y="233"/>
                    <a:pt x="63" y="233"/>
                  </a:cubicBezTo>
                  <a:cubicBezTo>
                    <a:pt x="86" y="232"/>
                    <a:pt x="108" y="228"/>
                    <a:pt x="113" y="220"/>
                  </a:cubicBezTo>
                  <a:cubicBezTo>
                    <a:pt x="116" y="215"/>
                    <a:pt x="119" y="211"/>
                    <a:pt x="122" y="206"/>
                  </a:cubicBezTo>
                  <a:cubicBezTo>
                    <a:pt x="125" y="201"/>
                    <a:pt x="128" y="197"/>
                    <a:pt x="132" y="192"/>
                  </a:cubicBezTo>
                  <a:cubicBezTo>
                    <a:pt x="137" y="185"/>
                    <a:pt x="133" y="163"/>
                    <a:pt x="124" y="141"/>
                  </a:cubicBezTo>
                  <a:cubicBezTo>
                    <a:pt x="115" y="119"/>
                    <a:pt x="125" y="86"/>
                    <a:pt x="145" y="71"/>
                  </a:cubicBezTo>
                  <a:cubicBezTo>
                    <a:pt x="165" y="56"/>
                    <a:pt x="200" y="57"/>
                    <a:pt x="218" y="72"/>
                  </a:cubicBezTo>
                  <a:cubicBezTo>
                    <a:pt x="236" y="87"/>
                    <a:pt x="256" y="98"/>
                    <a:pt x="265" y="95"/>
                  </a:cubicBezTo>
                  <a:cubicBezTo>
                    <a:pt x="270" y="93"/>
                    <a:pt x="276" y="92"/>
                    <a:pt x="281" y="90"/>
                  </a:cubicBezTo>
                  <a:cubicBezTo>
                    <a:pt x="286" y="88"/>
                    <a:pt x="291" y="87"/>
                    <a:pt x="297" y="86"/>
                  </a:cubicBezTo>
                  <a:cubicBezTo>
                    <a:pt x="306" y="84"/>
                    <a:pt x="317" y="64"/>
                    <a:pt x="324" y="41"/>
                  </a:cubicBezTo>
                  <a:cubicBezTo>
                    <a:pt x="331" y="19"/>
                    <a:pt x="360" y="0"/>
                    <a:pt x="385" y="2"/>
                  </a:cubicBezTo>
                  <a:cubicBezTo>
                    <a:pt x="410" y="3"/>
                    <a:pt x="436" y="26"/>
                    <a:pt x="441" y="49"/>
                  </a:cubicBezTo>
                  <a:cubicBezTo>
                    <a:pt x="445" y="72"/>
                    <a:pt x="453" y="93"/>
                    <a:pt x="462" y="97"/>
                  </a:cubicBezTo>
                  <a:cubicBezTo>
                    <a:pt x="467" y="98"/>
                    <a:pt x="472" y="101"/>
                    <a:pt x="477" y="103"/>
                  </a:cubicBezTo>
                  <a:cubicBezTo>
                    <a:pt x="482" y="105"/>
                    <a:pt x="487" y="107"/>
                    <a:pt x="492" y="110"/>
                  </a:cubicBezTo>
                  <a:cubicBezTo>
                    <a:pt x="500" y="114"/>
                    <a:pt x="522" y="106"/>
                    <a:pt x="542" y="93"/>
                  </a:cubicBezTo>
                  <a:cubicBezTo>
                    <a:pt x="562" y="81"/>
                    <a:pt x="596" y="84"/>
                    <a:pt x="614" y="102"/>
                  </a:cubicBezTo>
                  <a:cubicBezTo>
                    <a:pt x="632" y="119"/>
                    <a:pt x="638" y="153"/>
                    <a:pt x="626" y="173"/>
                  </a:cubicBezTo>
                  <a:cubicBezTo>
                    <a:pt x="614" y="194"/>
                    <a:pt x="607" y="216"/>
                    <a:pt x="612" y="224"/>
                  </a:cubicBezTo>
                  <a:cubicBezTo>
                    <a:pt x="615" y="228"/>
                    <a:pt x="617" y="233"/>
                    <a:pt x="619" y="238"/>
                  </a:cubicBezTo>
                  <a:cubicBezTo>
                    <a:pt x="622" y="243"/>
                    <a:pt x="624" y="248"/>
                    <a:pt x="626" y="253"/>
                  </a:cubicBezTo>
                  <a:cubicBezTo>
                    <a:pt x="630" y="262"/>
                    <a:pt x="651" y="269"/>
                    <a:pt x="675" y="273"/>
                  </a:cubicBezTo>
                  <a:cubicBezTo>
                    <a:pt x="698" y="276"/>
                    <a:pt x="722" y="300"/>
                    <a:pt x="725" y="325"/>
                  </a:cubicBezTo>
                  <a:cubicBezTo>
                    <a:pt x="728" y="350"/>
                    <a:pt x="710" y="379"/>
                    <a:pt x="688" y="388"/>
                  </a:cubicBezTo>
                  <a:cubicBezTo>
                    <a:pt x="666" y="396"/>
                    <a:pt x="646" y="408"/>
                    <a:pt x="644" y="417"/>
                  </a:cubicBezTo>
                  <a:cubicBezTo>
                    <a:pt x="643" y="423"/>
                    <a:pt x="642" y="428"/>
                    <a:pt x="641" y="433"/>
                  </a:cubicBezTo>
                  <a:cubicBezTo>
                    <a:pt x="639" y="439"/>
                    <a:pt x="638" y="444"/>
                    <a:pt x="636" y="449"/>
                  </a:cubicBezTo>
                  <a:cubicBezTo>
                    <a:pt x="634" y="458"/>
                    <a:pt x="645" y="478"/>
                    <a:pt x="661" y="495"/>
                  </a:cubicBezTo>
                  <a:cubicBezTo>
                    <a:pt x="677" y="513"/>
                    <a:pt x="679" y="547"/>
                    <a:pt x="665" y="567"/>
                  </a:cubicBezTo>
                  <a:cubicBezTo>
                    <a:pt x="651" y="588"/>
                    <a:pt x="619" y="599"/>
                    <a:pt x="597" y="591"/>
                  </a:cubicBezTo>
                  <a:cubicBezTo>
                    <a:pt x="574" y="584"/>
                    <a:pt x="552" y="580"/>
                    <a:pt x="545" y="586"/>
                  </a:cubicBezTo>
                  <a:close/>
                  <a:moveTo>
                    <a:pt x="482" y="529"/>
                  </a:moveTo>
                  <a:cubicBezTo>
                    <a:pt x="520" y="501"/>
                    <a:pt x="548" y="459"/>
                    <a:pt x="559" y="413"/>
                  </a:cubicBezTo>
                  <a:cubicBezTo>
                    <a:pt x="570" y="368"/>
                    <a:pt x="566" y="318"/>
                    <a:pt x="544" y="275"/>
                  </a:cubicBezTo>
                  <a:cubicBezTo>
                    <a:pt x="523" y="233"/>
                    <a:pt x="487" y="198"/>
                    <a:pt x="443" y="179"/>
                  </a:cubicBezTo>
                  <a:cubicBezTo>
                    <a:pt x="400" y="160"/>
                    <a:pt x="350" y="157"/>
                    <a:pt x="304" y="170"/>
                  </a:cubicBezTo>
                  <a:cubicBezTo>
                    <a:pt x="259" y="184"/>
                    <a:pt x="218" y="213"/>
                    <a:pt x="192" y="252"/>
                  </a:cubicBezTo>
                  <a:cubicBezTo>
                    <a:pt x="165" y="292"/>
                    <a:pt x="154" y="340"/>
                    <a:pt x="159" y="387"/>
                  </a:cubicBezTo>
                  <a:cubicBezTo>
                    <a:pt x="163" y="434"/>
                    <a:pt x="186" y="479"/>
                    <a:pt x="220" y="512"/>
                  </a:cubicBezTo>
                  <a:cubicBezTo>
                    <a:pt x="254" y="545"/>
                    <a:pt x="301" y="565"/>
                    <a:pt x="348" y="568"/>
                  </a:cubicBezTo>
                  <a:cubicBezTo>
                    <a:pt x="395" y="571"/>
                    <a:pt x="444" y="557"/>
                    <a:pt x="482" y="529"/>
                  </a:cubicBezTo>
                  <a:close/>
                </a:path>
              </a:pathLst>
            </a:custGeom>
            <a:grpFill/>
            <a:ln w="15875" cap="rnd" cmpd="sng">
              <a:solidFill>
                <a:schemeClr val="bg1"/>
              </a:solidFill>
              <a:miter lim="800000"/>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zh-CN" altLang="en-US">
                <a:solidFill>
                  <a:schemeClr val="bg1"/>
                </a:solidFill>
              </a:endParaRPr>
            </a:p>
          </p:txBody>
        </p:sp>
        <p:sp>
          <p:nvSpPr>
            <p:cNvPr id="45" name="Freeform 13">
              <a:extLst>
                <a:ext uri="{FF2B5EF4-FFF2-40B4-BE49-F238E27FC236}">
                  <a16:creationId xmlns:a16="http://schemas.microsoft.com/office/drawing/2014/main" id="{5673A744-D9A5-4A93-9914-452CC12DEEB6}"/>
                </a:ext>
              </a:extLst>
            </p:cNvPr>
            <p:cNvSpPr>
              <a:spLocks noEditPoints="1" noChangeArrowheads="1"/>
            </p:cNvSpPr>
            <p:nvPr/>
          </p:nvSpPr>
          <p:spPr bwMode="auto">
            <a:xfrm>
              <a:off x="0" y="425450"/>
              <a:ext cx="457200" cy="433388"/>
            </a:xfrm>
            <a:custGeom>
              <a:avLst/>
              <a:gdLst>
                <a:gd name="T0" fmla="*/ 255494 w 476"/>
                <a:gd name="T1" fmla="*/ 32672 h 451"/>
                <a:gd name="T2" fmla="*/ 319848 w 476"/>
                <a:gd name="T3" fmla="*/ 9609 h 451"/>
                <a:gd name="T4" fmla="*/ 346742 w 476"/>
                <a:gd name="T5" fmla="*/ 72071 h 451"/>
                <a:gd name="T6" fmla="*/ 338097 w 476"/>
                <a:gd name="T7" fmla="*/ 122041 h 451"/>
                <a:gd name="T8" fmla="*/ 345782 w 476"/>
                <a:gd name="T9" fmla="*/ 131650 h 451"/>
                <a:gd name="T10" fmla="*/ 352505 w 476"/>
                <a:gd name="T11" fmla="*/ 142220 h 451"/>
                <a:gd name="T12" fmla="*/ 402451 w 476"/>
                <a:gd name="T13" fmla="*/ 147986 h 451"/>
                <a:gd name="T14" fmla="*/ 454318 w 476"/>
                <a:gd name="T15" fmla="*/ 192190 h 451"/>
                <a:gd name="T16" fmla="*/ 413017 w 476"/>
                <a:gd name="T17" fmla="*/ 246003 h 451"/>
                <a:gd name="T18" fmla="*/ 365952 w 476"/>
                <a:gd name="T19" fmla="*/ 263300 h 451"/>
                <a:gd name="T20" fmla="*/ 361150 w 476"/>
                <a:gd name="T21" fmla="*/ 274831 h 451"/>
                <a:gd name="T22" fmla="*/ 355387 w 476"/>
                <a:gd name="T23" fmla="*/ 286363 h 451"/>
                <a:gd name="T24" fmla="*/ 374597 w 476"/>
                <a:gd name="T25" fmla="*/ 332488 h 451"/>
                <a:gd name="T26" fmla="*/ 363071 w 476"/>
                <a:gd name="T27" fmla="*/ 399755 h 451"/>
                <a:gd name="T28" fmla="*/ 294875 w 476"/>
                <a:gd name="T29" fmla="*/ 391106 h 451"/>
                <a:gd name="T30" fmla="*/ 256455 w 476"/>
                <a:gd name="T31" fmla="*/ 358434 h 451"/>
                <a:gd name="T32" fmla="*/ 243968 w 476"/>
                <a:gd name="T33" fmla="*/ 360356 h 451"/>
                <a:gd name="T34" fmla="*/ 231482 w 476"/>
                <a:gd name="T35" fmla="*/ 361317 h 451"/>
                <a:gd name="T36" fmla="*/ 200745 w 476"/>
                <a:gd name="T37" fmla="*/ 400716 h 451"/>
                <a:gd name="T38" fmla="*/ 136392 w 476"/>
                <a:gd name="T39" fmla="*/ 423779 h 451"/>
                <a:gd name="T40" fmla="*/ 110458 w 476"/>
                <a:gd name="T41" fmla="*/ 361317 h 451"/>
                <a:gd name="T42" fmla="*/ 119103 w 476"/>
                <a:gd name="T43" fmla="*/ 311347 h 451"/>
                <a:gd name="T44" fmla="*/ 111418 w 476"/>
                <a:gd name="T45" fmla="*/ 301738 h 451"/>
                <a:gd name="T46" fmla="*/ 104695 w 476"/>
                <a:gd name="T47" fmla="*/ 292128 h 451"/>
                <a:gd name="T48" fmla="*/ 54749 w 476"/>
                <a:gd name="T49" fmla="*/ 285402 h 451"/>
                <a:gd name="T50" fmla="*/ 1921 w 476"/>
                <a:gd name="T51" fmla="*/ 241198 h 451"/>
                <a:gd name="T52" fmla="*/ 44183 w 476"/>
                <a:gd name="T53" fmla="*/ 187385 h 451"/>
                <a:gd name="T54" fmla="*/ 91248 w 476"/>
                <a:gd name="T55" fmla="*/ 170088 h 451"/>
                <a:gd name="T56" fmla="*/ 96050 w 476"/>
                <a:gd name="T57" fmla="*/ 158557 h 451"/>
                <a:gd name="T58" fmla="*/ 101813 w 476"/>
                <a:gd name="T59" fmla="*/ 147025 h 451"/>
                <a:gd name="T60" fmla="*/ 82603 w 476"/>
                <a:gd name="T61" fmla="*/ 100900 h 451"/>
                <a:gd name="T62" fmla="*/ 94129 w 476"/>
                <a:gd name="T63" fmla="*/ 33633 h 451"/>
                <a:gd name="T64" fmla="*/ 162325 w 476"/>
                <a:gd name="T65" fmla="*/ 43243 h 451"/>
                <a:gd name="T66" fmla="*/ 200745 w 476"/>
                <a:gd name="T67" fmla="*/ 74954 h 451"/>
                <a:gd name="T68" fmla="*/ 213232 w 476"/>
                <a:gd name="T69" fmla="*/ 73032 h 451"/>
                <a:gd name="T70" fmla="*/ 225718 w 476"/>
                <a:gd name="T71" fmla="*/ 72071 h 451"/>
                <a:gd name="T72" fmla="*/ 255494 w 476"/>
                <a:gd name="T73" fmla="*/ 32672 h 451"/>
                <a:gd name="T74" fmla="*/ 221876 w 476"/>
                <a:gd name="T75" fmla="*/ 153752 h 451"/>
                <a:gd name="T76" fmla="*/ 170009 w 476"/>
                <a:gd name="T77" fmla="*/ 191229 h 451"/>
                <a:gd name="T78" fmla="*/ 176733 w 476"/>
                <a:gd name="T79" fmla="*/ 253691 h 451"/>
                <a:gd name="T80" fmla="*/ 235324 w 476"/>
                <a:gd name="T81" fmla="*/ 279636 h 451"/>
                <a:gd name="T82" fmla="*/ 287191 w 476"/>
                <a:gd name="T83" fmla="*/ 242159 h 451"/>
                <a:gd name="T84" fmla="*/ 279507 w 476"/>
                <a:gd name="T85" fmla="*/ 179697 h 451"/>
                <a:gd name="T86" fmla="*/ 221876 w 476"/>
                <a:gd name="T87" fmla="*/ 153752 h 451"/>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476"/>
                <a:gd name="T133" fmla="*/ 0 h 451"/>
                <a:gd name="T134" fmla="*/ 476 w 476"/>
                <a:gd name="T135" fmla="*/ 451 h 451"/>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476" h="451">
                  <a:moveTo>
                    <a:pt x="266" y="34"/>
                  </a:moveTo>
                  <a:cubicBezTo>
                    <a:pt x="279" y="12"/>
                    <a:pt x="311" y="0"/>
                    <a:pt x="333" y="10"/>
                  </a:cubicBezTo>
                  <a:cubicBezTo>
                    <a:pt x="356" y="20"/>
                    <a:pt x="369" y="52"/>
                    <a:pt x="361" y="75"/>
                  </a:cubicBezTo>
                  <a:cubicBezTo>
                    <a:pt x="352" y="99"/>
                    <a:pt x="347" y="121"/>
                    <a:pt x="352" y="127"/>
                  </a:cubicBezTo>
                  <a:cubicBezTo>
                    <a:pt x="354" y="130"/>
                    <a:pt x="357" y="133"/>
                    <a:pt x="360" y="137"/>
                  </a:cubicBezTo>
                  <a:cubicBezTo>
                    <a:pt x="362" y="140"/>
                    <a:pt x="365" y="144"/>
                    <a:pt x="367" y="148"/>
                  </a:cubicBezTo>
                  <a:cubicBezTo>
                    <a:pt x="371" y="154"/>
                    <a:pt x="393" y="155"/>
                    <a:pt x="419" y="154"/>
                  </a:cubicBezTo>
                  <a:cubicBezTo>
                    <a:pt x="444" y="154"/>
                    <a:pt x="471" y="176"/>
                    <a:pt x="473" y="200"/>
                  </a:cubicBezTo>
                  <a:cubicBezTo>
                    <a:pt x="476" y="224"/>
                    <a:pt x="455" y="251"/>
                    <a:pt x="430" y="256"/>
                  </a:cubicBezTo>
                  <a:cubicBezTo>
                    <a:pt x="405" y="261"/>
                    <a:pt x="383" y="267"/>
                    <a:pt x="381" y="274"/>
                  </a:cubicBezTo>
                  <a:cubicBezTo>
                    <a:pt x="379" y="278"/>
                    <a:pt x="378" y="282"/>
                    <a:pt x="376" y="286"/>
                  </a:cubicBezTo>
                  <a:cubicBezTo>
                    <a:pt x="374" y="290"/>
                    <a:pt x="372" y="294"/>
                    <a:pt x="370" y="298"/>
                  </a:cubicBezTo>
                  <a:cubicBezTo>
                    <a:pt x="367" y="304"/>
                    <a:pt x="377" y="325"/>
                    <a:pt x="390" y="346"/>
                  </a:cubicBezTo>
                  <a:cubicBezTo>
                    <a:pt x="403" y="368"/>
                    <a:pt x="398" y="401"/>
                    <a:pt x="378" y="416"/>
                  </a:cubicBezTo>
                  <a:cubicBezTo>
                    <a:pt x="358" y="430"/>
                    <a:pt x="324" y="426"/>
                    <a:pt x="307" y="407"/>
                  </a:cubicBezTo>
                  <a:cubicBezTo>
                    <a:pt x="290" y="388"/>
                    <a:pt x="274" y="372"/>
                    <a:pt x="267" y="373"/>
                  </a:cubicBezTo>
                  <a:cubicBezTo>
                    <a:pt x="263" y="374"/>
                    <a:pt x="259" y="374"/>
                    <a:pt x="254" y="375"/>
                  </a:cubicBezTo>
                  <a:cubicBezTo>
                    <a:pt x="250" y="375"/>
                    <a:pt x="246" y="376"/>
                    <a:pt x="241" y="376"/>
                  </a:cubicBezTo>
                  <a:cubicBezTo>
                    <a:pt x="234" y="376"/>
                    <a:pt x="222" y="395"/>
                    <a:pt x="209" y="417"/>
                  </a:cubicBezTo>
                  <a:cubicBezTo>
                    <a:pt x="197" y="439"/>
                    <a:pt x="165" y="451"/>
                    <a:pt x="142" y="441"/>
                  </a:cubicBezTo>
                  <a:cubicBezTo>
                    <a:pt x="120" y="431"/>
                    <a:pt x="107" y="400"/>
                    <a:pt x="115" y="376"/>
                  </a:cubicBezTo>
                  <a:cubicBezTo>
                    <a:pt x="123" y="352"/>
                    <a:pt x="129" y="330"/>
                    <a:pt x="124" y="324"/>
                  </a:cubicBezTo>
                  <a:cubicBezTo>
                    <a:pt x="121" y="321"/>
                    <a:pt x="119" y="318"/>
                    <a:pt x="116" y="314"/>
                  </a:cubicBezTo>
                  <a:cubicBezTo>
                    <a:pt x="114" y="311"/>
                    <a:pt x="111" y="307"/>
                    <a:pt x="109" y="304"/>
                  </a:cubicBezTo>
                  <a:cubicBezTo>
                    <a:pt x="105" y="297"/>
                    <a:pt x="82" y="296"/>
                    <a:pt x="57" y="297"/>
                  </a:cubicBezTo>
                  <a:cubicBezTo>
                    <a:pt x="32" y="297"/>
                    <a:pt x="5" y="275"/>
                    <a:pt x="2" y="251"/>
                  </a:cubicBezTo>
                  <a:cubicBezTo>
                    <a:pt x="0" y="227"/>
                    <a:pt x="21" y="200"/>
                    <a:pt x="46" y="195"/>
                  </a:cubicBezTo>
                  <a:cubicBezTo>
                    <a:pt x="71" y="190"/>
                    <a:pt x="93" y="184"/>
                    <a:pt x="95" y="177"/>
                  </a:cubicBezTo>
                  <a:cubicBezTo>
                    <a:pt x="96" y="173"/>
                    <a:pt x="98" y="169"/>
                    <a:pt x="100" y="165"/>
                  </a:cubicBezTo>
                  <a:cubicBezTo>
                    <a:pt x="102" y="161"/>
                    <a:pt x="104" y="157"/>
                    <a:pt x="106" y="153"/>
                  </a:cubicBezTo>
                  <a:cubicBezTo>
                    <a:pt x="109" y="147"/>
                    <a:pt x="99" y="127"/>
                    <a:pt x="86" y="105"/>
                  </a:cubicBezTo>
                  <a:cubicBezTo>
                    <a:pt x="73" y="84"/>
                    <a:pt x="78" y="50"/>
                    <a:pt x="98" y="35"/>
                  </a:cubicBezTo>
                  <a:cubicBezTo>
                    <a:pt x="118" y="21"/>
                    <a:pt x="152" y="26"/>
                    <a:pt x="169" y="45"/>
                  </a:cubicBezTo>
                  <a:cubicBezTo>
                    <a:pt x="185" y="64"/>
                    <a:pt x="202" y="79"/>
                    <a:pt x="209" y="78"/>
                  </a:cubicBezTo>
                  <a:cubicBezTo>
                    <a:pt x="213" y="77"/>
                    <a:pt x="217" y="77"/>
                    <a:pt x="222" y="76"/>
                  </a:cubicBezTo>
                  <a:cubicBezTo>
                    <a:pt x="226" y="76"/>
                    <a:pt x="230" y="75"/>
                    <a:pt x="235" y="75"/>
                  </a:cubicBezTo>
                  <a:cubicBezTo>
                    <a:pt x="242" y="75"/>
                    <a:pt x="254" y="56"/>
                    <a:pt x="266" y="34"/>
                  </a:cubicBezTo>
                  <a:close/>
                  <a:moveTo>
                    <a:pt x="231" y="160"/>
                  </a:moveTo>
                  <a:cubicBezTo>
                    <a:pt x="208" y="162"/>
                    <a:pt x="186" y="177"/>
                    <a:pt x="177" y="199"/>
                  </a:cubicBezTo>
                  <a:cubicBezTo>
                    <a:pt x="168" y="220"/>
                    <a:pt x="171" y="246"/>
                    <a:pt x="184" y="264"/>
                  </a:cubicBezTo>
                  <a:cubicBezTo>
                    <a:pt x="198" y="284"/>
                    <a:pt x="222" y="294"/>
                    <a:pt x="245" y="291"/>
                  </a:cubicBezTo>
                  <a:cubicBezTo>
                    <a:pt x="268" y="289"/>
                    <a:pt x="289" y="274"/>
                    <a:pt x="299" y="252"/>
                  </a:cubicBezTo>
                  <a:cubicBezTo>
                    <a:pt x="308" y="231"/>
                    <a:pt x="305" y="205"/>
                    <a:pt x="291" y="187"/>
                  </a:cubicBezTo>
                  <a:cubicBezTo>
                    <a:pt x="278" y="167"/>
                    <a:pt x="254" y="158"/>
                    <a:pt x="231" y="160"/>
                  </a:cubicBezTo>
                  <a:close/>
                </a:path>
              </a:pathLst>
            </a:custGeom>
            <a:grpFill/>
            <a:ln w="15875" cap="rnd" cmpd="sng">
              <a:solidFill>
                <a:schemeClr val="bg1"/>
              </a:solidFill>
              <a:miter lim="800000"/>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zh-CN" altLang="en-US">
                <a:solidFill>
                  <a:schemeClr val="bg1"/>
                </a:solidFill>
              </a:endParaRPr>
            </a:p>
          </p:txBody>
        </p:sp>
      </p:grpSp>
      <p:grpSp>
        <p:nvGrpSpPr>
          <p:cNvPr id="46" name="B-7">
            <a:extLst>
              <a:ext uri="{FF2B5EF4-FFF2-40B4-BE49-F238E27FC236}">
                <a16:creationId xmlns:a16="http://schemas.microsoft.com/office/drawing/2014/main" id="{439FEBB0-75B4-4FF9-8EEB-1A1644C6CD6B}"/>
              </a:ext>
            </a:extLst>
          </p:cNvPr>
          <p:cNvGrpSpPr/>
          <p:nvPr/>
        </p:nvGrpSpPr>
        <p:grpSpPr bwMode="auto">
          <a:xfrm>
            <a:off x="6511397" y="3756184"/>
            <a:ext cx="492429" cy="485828"/>
            <a:chOff x="0" y="0"/>
            <a:chExt cx="835025" cy="835025"/>
          </a:xfrm>
          <a:noFill/>
        </p:grpSpPr>
        <p:sp>
          <p:nvSpPr>
            <p:cNvPr id="47" name="Oval 14">
              <a:extLst>
                <a:ext uri="{FF2B5EF4-FFF2-40B4-BE49-F238E27FC236}">
                  <a16:creationId xmlns:a16="http://schemas.microsoft.com/office/drawing/2014/main" id="{07F87E7D-662F-4B3D-83BA-9A924C71879E}"/>
                </a:ext>
              </a:extLst>
            </p:cNvPr>
            <p:cNvSpPr>
              <a:spLocks noChangeArrowheads="1"/>
            </p:cNvSpPr>
            <p:nvPr/>
          </p:nvSpPr>
          <p:spPr bwMode="auto">
            <a:xfrm>
              <a:off x="0" y="0"/>
              <a:ext cx="835025" cy="835025"/>
            </a:xfrm>
            <a:prstGeom prst="ellipse">
              <a:avLst/>
            </a:prstGeom>
            <a:grpFill/>
            <a:ln w="15875">
              <a:solidFill>
                <a:schemeClr val="bg1"/>
              </a:solidFill>
              <a:rou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zh-CN">
                <a:solidFill>
                  <a:schemeClr val="bg1"/>
                </a:solidFill>
                <a:latin typeface="Calibri" panose="020F0502020204030204" pitchFamily="34" charset="0"/>
                <a:sym typeface="宋体" panose="02010600030101010101" pitchFamily="2" charset="-122"/>
              </a:endParaRPr>
            </a:p>
          </p:txBody>
        </p:sp>
        <p:sp>
          <p:nvSpPr>
            <p:cNvPr id="48" name="Freeform 15">
              <a:extLst>
                <a:ext uri="{FF2B5EF4-FFF2-40B4-BE49-F238E27FC236}">
                  <a16:creationId xmlns:a16="http://schemas.microsoft.com/office/drawing/2014/main" id="{B63C7E30-DCB0-46C8-9513-04E5760B3687}"/>
                </a:ext>
              </a:extLst>
            </p:cNvPr>
            <p:cNvSpPr>
              <a:spLocks noChangeArrowheads="1"/>
            </p:cNvSpPr>
            <p:nvPr/>
          </p:nvSpPr>
          <p:spPr bwMode="auto">
            <a:xfrm>
              <a:off x="384175" y="152400"/>
              <a:ext cx="144463" cy="404813"/>
            </a:xfrm>
            <a:custGeom>
              <a:avLst/>
              <a:gdLst>
                <a:gd name="T0" fmla="*/ 0 w 91"/>
                <a:gd name="T1" fmla="*/ 0 h 255"/>
                <a:gd name="T2" fmla="*/ 0 w 91"/>
                <a:gd name="T3" fmla="*/ 292100 h 255"/>
                <a:gd name="T4" fmla="*/ 144463 w 91"/>
                <a:gd name="T5" fmla="*/ 404813 h 255"/>
                <a:gd name="T6" fmla="*/ 0 60000 65536"/>
                <a:gd name="T7" fmla="*/ 0 60000 65536"/>
                <a:gd name="T8" fmla="*/ 0 60000 65536"/>
                <a:gd name="T9" fmla="*/ 0 w 91"/>
                <a:gd name="T10" fmla="*/ 0 h 255"/>
                <a:gd name="T11" fmla="*/ 91 w 91"/>
                <a:gd name="T12" fmla="*/ 255 h 255"/>
              </a:gdLst>
              <a:ahLst/>
              <a:cxnLst>
                <a:cxn ang="T6">
                  <a:pos x="T0" y="T1"/>
                </a:cxn>
                <a:cxn ang="T7">
                  <a:pos x="T2" y="T3"/>
                </a:cxn>
                <a:cxn ang="T8">
                  <a:pos x="T4" y="T5"/>
                </a:cxn>
              </a:cxnLst>
              <a:rect l="T9" t="T10" r="T11" b="T12"/>
              <a:pathLst>
                <a:path w="91" h="255">
                  <a:moveTo>
                    <a:pt x="0" y="0"/>
                  </a:moveTo>
                  <a:lnTo>
                    <a:pt x="0" y="184"/>
                  </a:lnTo>
                  <a:lnTo>
                    <a:pt x="91" y="255"/>
                  </a:lnTo>
                </a:path>
              </a:pathLst>
            </a:custGeom>
            <a:grpFill/>
            <a:ln w="15875" cap="rnd" cmpd="sng">
              <a:solidFill>
                <a:schemeClr val="bg1"/>
              </a:solidFill>
              <a:miter lim="800000"/>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zh-CN" altLang="en-US">
                <a:solidFill>
                  <a:schemeClr val="bg1"/>
                </a:solidFill>
              </a:endParaRPr>
            </a:p>
          </p:txBody>
        </p:sp>
      </p:grpSp>
      <p:grpSp>
        <p:nvGrpSpPr>
          <p:cNvPr id="49" name="C-7">
            <a:extLst>
              <a:ext uri="{FF2B5EF4-FFF2-40B4-BE49-F238E27FC236}">
                <a16:creationId xmlns:a16="http://schemas.microsoft.com/office/drawing/2014/main" id="{CD75D39B-1AE5-45CE-AA21-B2BD9184392F}"/>
              </a:ext>
            </a:extLst>
          </p:cNvPr>
          <p:cNvGrpSpPr/>
          <p:nvPr/>
        </p:nvGrpSpPr>
        <p:grpSpPr bwMode="auto">
          <a:xfrm>
            <a:off x="7767625" y="3766702"/>
            <a:ext cx="232746" cy="568138"/>
            <a:chOff x="0" y="0"/>
            <a:chExt cx="434975" cy="1077912"/>
          </a:xfrm>
          <a:noFill/>
        </p:grpSpPr>
        <p:sp>
          <p:nvSpPr>
            <p:cNvPr id="50" name="Oval 19">
              <a:extLst>
                <a:ext uri="{FF2B5EF4-FFF2-40B4-BE49-F238E27FC236}">
                  <a16:creationId xmlns:a16="http://schemas.microsoft.com/office/drawing/2014/main" id="{6C911D0D-BE63-4A11-9A54-68307EC94B63}"/>
                </a:ext>
              </a:extLst>
            </p:cNvPr>
            <p:cNvSpPr>
              <a:spLocks noChangeArrowheads="1"/>
            </p:cNvSpPr>
            <p:nvPr/>
          </p:nvSpPr>
          <p:spPr bwMode="auto">
            <a:xfrm>
              <a:off x="134937" y="0"/>
              <a:ext cx="165100" cy="168275"/>
            </a:xfrm>
            <a:prstGeom prst="ellipse">
              <a:avLst/>
            </a:prstGeom>
            <a:grpFill/>
            <a:ln w="15875" cap="rnd">
              <a:solidFill>
                <a:schemeClr val="bg1"/>
              </a:solidFill>
              <a:rou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zh-CN">
                <a:solidFill>
                  <a:schemeClr val="bg1"/>
                </a:solidFill>
                <a:latin typeface="Calibri" panose="020F0502020204030204" pitchFamily="34" charset="0"/>
                <a:sym typeface="宋体" panose="02010600030101010101" pitchFamily="2" charset="-122"/>
              </a:endParaRPr>
            </a:p>
          </p:txBody>
        </p:sp>
        <p:sp>
          <p:nvSpPr>
            <p:cNvPr id="51" name="Freeform 20">
              <a:extLst>
                <a:ext uri="{FF2B5EF4-FFF2-40B4-BE49-F238E27FC236}">
                  <a16:creationId xmlns:a16="http://schemas.microsoft.com/office/drawing/2014/main" id="{FA6EDD35-841E-4014-8847-61978259488B}"/>
                </a:ext>
              </a:extLst>
            </p:cNvPr>
            <p:cNvSpPr>
              <a:spLocks noChangeArrowheads="1"/>
            </p:cNvSpPr>
            <p:nvPr/>
          </p:nvSpPr>
          <p:spPr bwMode="auto">
            <a:xfrm>
              <a:off x="0" y="230187"/>
              <a:ext cx="434975" cy="847725"/>
            </a:xfrm>
            <a:custGeom>
              <a:avLst/>
              <a:gdLst>
                <a:gd name="T0" fmla="*/ 253337 w 455"/>
                <a:gd name="T1" fmla="*/ 0 h 890"/>
                <a:gd name="T2" fmla="*/ 181638 w 455"/>
                <a:gd name="T3" fmla="*/ 0 h 890"/>
                <a:gd name="T4" fmla="*/ 0 w 455"/>
                <a:gd name="T5" fmla="*/ 180023 h 890"/>
                <a:gd name="T6" fmla="*/ 0 w 455"/>
                <a:gd name="T7" fmla="*/ 381953 h 890"/>
                <a:gd name="T8" fmla="*/ 54491 w 455"/>
                <a:gd name="T9" fmla="*/ 436245 h 890"/>
                <a:gd name="T10" fmla="*/ 108983 w 455"/>
                <a:gd name="T11" fmla="*/ 489585 h 890"/>
                <a:gd name="T12" fmla="*/ 108983 w 455"/>
                <a:gd name="T13" fmla="*/ 793433 h 890"/>
                <a:gd name="T14" fmla="*/ 162518 w 455"/>
                <a:gd name="T15" fmla="*/ 847725 h 890"/>
                <a:gd name="T16" fmla="*/ 272457 w 455"/>
                <a:gd name="T17" fmla="*/ 847725 h 890"/>
                <a:gd name="T18" fmla="*/ 326948 w 455"/>
                <a:gd name="T19" fmla="*/ 793433 h 890"/>
                <a:gd name="T20" fmla="*/ 326948 w 455"/>
                <a:gd name="T21" fmla="*/ 489585 h 890"/>
                <a:gd name="T22" fmla="*/ 380484 w 455"/>
                <a:gd name="T23" fmla="*/ 436245 h 890"/>
                <a:gd name="T24" fmla="*/ 434975 w 455"/>
                <a:gd name="T25" fmla="*/ 381953 h 890"/>
                <a:gd name="T26" fmla="*/ 434975 w 455"/>
                <a:gd name="T27" fmla="*/ 180023 h 890"/>
                <a:gd name="T28" fmla="*/ 253337 w 455"/>
                <a:gd name="T29" fmla="*/ 0 h 89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455"/>
                <a:gd name="T46" fmla="*/ 0 h 890"/>
                <a:gd name="T47" fmla="*/ 455 w 455"/>
                <a:gd name="T48" fmla="*/ 890 h 89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455" h="890">
                  <a:moveTo>
                    <a:pt x="265" y="0"/>
                  </a:moveTo>
                  <a:cubicBezTo>
                    <a:pt x="190" y="0"/>
                    <a:pt x="190" y="0"/>
                    <a:pt x="190" y="0"/>
                  </a:cubicBezTo>
                  <a:cubicBezTo>
                    <a:pt x="85" y="0"/>
                    <a:pt x="0" y="84"/>
                    <a:pt x="0" y="189"/>
                  </a:cubicBezTo>
                  <a:cubicBezTo>
                    <a:pt x="0" y="401"/>
                    <a:pt x="0" y="401"/>
                    <a:pt x="0" y="401"/>
                  </a:cubicBezTo>
                  <a:cubicBezTo>
                    <a:pt x="0" y="432"/>
                    <a:pt x="26" y="458"/>
                    <a:pt x="57" y="458"/>
                  </a:cubicBezTo>
                  <a:cubicBezTo>
                    <a:pt x="88" y="458"/>
                    <a:pt x="114" y="483"/>
                    <a:pt x="114" y="514"/>
                  </a:cubicBezTo>
                  <a:cubicBezTo>
                    <a:pt x="114" y="833"/>
                    <a:pt x="114" y="833"/>
                    <a:pt x="114" y="833"/>
                  </a:cubicBezTo>
                  <a:cubicBezTo>
                    <a:pt x="114" y="864"/>
                    <a:pt x="139" y="890"/>
                    <a:pt x="170" y="890"/>
                  </a:cubicBezTo>
                  <a:cubicBezTo>
                    <a:pt x="285" y="890"/>
                    <a:pt x="285" y="890"/>
                    <a:pt x="285" y="890"/>
                  </a:cubicBezTo>
                  <a:cubicBezTo>
                    <a:pt x="316" y="890"/>
                    <a:pt x="342" y="864"/>
                    <a:pt x="342" y="833"/>
                  </a:cubicBezTo>
                  <a:cubicBezTo>
                    <a:pt x="342" y="514"/>
                    <a:pt x="342" y="514"/>
                    <a:pt x="342" y="514"/>
                  </a:cubicBezTo>
                  <a:cubicBezTo>
                    <a:pt x="342" y="483"/>
                    <a:pt x="367" y="458"/>
                    <a:pt x="398" y="458"/>
                  </a:cubicBezTo>
                  <a:cubicBezTo>
                    <a:pt x="429" y="458"/>
                    <a:pt x="455" y="432"/>
                    <a:pt x="455" y="401"/>
                  </a:cubicBezTo>
                  <a:cubicBezTo>
                    <a:pt x="455" y="189"/>
                    <a:pt x="455" y="189"/>
                    <a:pt x="455" y="189"/>
                  </a:cubicBezTo>
                  <a:cubicBezTo>
                    <a:pt x="455" y="84"/>
                    <a:pt x="370" y="0"/>
                    <a:pt x="265" y="0"/>
                  </a:cubicBezTo>
                  <a:close/>
                </a:path>
              </a:pathLst>
            </a:custGeom>
            <a:grpFill/>
            <a:ln w="15875" cap="rnd" cmpd="sng">
              <a:solidFill>
                <a:schemeClr val="bg1"/>
              </a:solidFill>
              <a:miter lim="800000"/>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zh-CN" altLang="en-US">
                <a:solidFill>
                  <a:schemeClr val="bg1"/>
                </a:solidFill>
              </a:endParaRPr>
            </a:p>
          </p:txBody>
        </p:sp>
      </p:grpSp>
      <p:sp>
        <p:nvSpPr>
          <p:cNvPr id="52" name="Shape 2554">
            <a:extLst>
              <a:ext uri="{FF2B5EF4-FFF2-40B4-BE49-F238E27FC236}">
                <a16:creationId xmlns:a16="http://schemas.microsoft.com/office/drawing/2014/main" id="{334E60B0-D7EA-4BD7-8D14-549C49D99B8F}"/>
              </a:ext>
            </a:extLst>
          </p:cNvPr>
          <p:cNvSpPr/>
          <p:nvPr/>
        </p:nvSpPr>
        <p:spPr>
          <a:xfrm>
            <a:off x="2678671" y="3311590"/>
            <a:ext cx="554540" cy="504128"/>
          </a:xfrm>
          <a:custGeom>
            <a:avLst/>
            <a:gdLst/>
            <a:ahLst/>
            <a:cxnLst>
              <a:cxn ang="0">
                <a:pos x="wd2" y="hd2"/>
              </a:cxn>
              <a:cxn ang="5400000">
                <a:pos x="wd2" y="hd2"/>
              </a:cxn>
              <a:cxn ang="10800000">
                <a:pos x="wd2" y="hd2"/>
              </a:cxn>
              <a:cxn ang="16200000">
                <a:pos x="wd2" y="hd2"/>
              </a:cxn>
            </a:cxnLst>
            <a:rect l="0" t="0" r="r" b="b"/>
            <a:pathLst>
              <a:path w="21600" h="21600" extrusionOk="0">
                <a:moveTo>
                  <a:pt x="7855" y="18900"/>
                </a:moveTo>
                <a:cubicBezTo>
                  <a:pt x="7279" y="18900"/>
                  <a:pt x="6684" y="18827"/>
                  <a:pt x="6086" y="18683"/>
                </a:cubicBezTo>
                <a:cubicBezTo>
                  <a:pt x="6017" y="18666"/>
                  <a:pt x="5946" y="18658"/>
                  <a:pt x="5876" y="18658"/>
                </a:cubicBezTo>
                <a:cubicBezTo>
                  <a:pt x="5756" y="18658"/>
                  <a:pt x="5636" y="18682"/>
                  <a:pt x="5523" y="18729"/>
                </a:cubicBezTo>
                <a:lnTo>
                  <a:pt x="2957" y="19815"/>
                </a:lnTo>
                <a:lnTo>
                  <a:pt x="3365" y="18243"/>
                </a:lnTo>
                <a:cubicBezTo>
                  <a:pt x="3474" y="17827"/>
                  <a:pt x="3345" y="17380"/>
                  <a:pt x="3039" y="17108"/>
                </a:cubicBezTo>
                <a:cubicBezTo>
                  <a:pt x="1712" y="15926"/>
                  <a:pt x="982" y="14358"/>
                  <a:pt x="982" y="12690"/>
                </a:cubicBezTo>
                <a:cubicBezTo>
                  <a:pt x="982" y="9266"/>
                  <a:pt x="4065" y="6480"/>
                  <a:pt x="7855" y="6480"/>
                </a:cubicBezTo>
                <a:cubicBezTo>
                  <a:pt x="11644" y="6480"/>
                  <a:pt x="14727" y="9266"/>
                  <a:pt x="14727" y="12690"/>
                </a:cubicBezTo>
                <a:cubicBezTo>
                  <a:pt x="14727" y="16114"/>
                  <a:pt x="11644" y="18900"/>
                  <a:pt x="7855" y="18900"/>
                </a:cubicBezTo>
                <a:moveTo>
                  <a:pt x="7855" y="5400"/>
                </a:moveTo>
                <a:cubicBezTo>
                  <a:pt x="3517" y="5400"/>
                  <a:pt x="0" y="8664"/>
                  <a:pt x="0" y="12690"/>
                </a:cubicBezTo>
                <a:cubicBezTo>
                  <a:pt x="0" y="14758"/>
                  <a:pt x="932" y="16620"/>
                  <a:pt x="2422" y="17947"/>
                </a:cubicBezTo>
                <a:lnTo>
                  <a:pt x="1473" y="21600"/>
                </a:lnTo>
                <a:lnTo>
                  <a:pt x="5876" y="19738"/>
                </a:lnTo>
                <a:cubicBezTo>
                  <a:pt x="6509" y="19891"/>
                  <a:pt x="7169" y="19980"/>
                  <a:pt x="7855" y="19980"/>
                </a:cubicBezTo>
                <a:cubicBezTo>
                  <a:pt x="12192" y="19980"/>
                  <a:pt x="15709" y="16716"/>
                  <a:pt x="15709" y="12690"/>
                </a:cubicBezTo>
                <a:cubicBezTo>
                  <a:pt x="15709" y="8664"/>
                  <a:pt x="12192" y="5400"/>
                  <a:pt x="7855" y="5400"/>
                </a:cubicBezTo>
                <a:moveTo>
                  <a:pt x="21600" y="7290"/>
                </a:moveTo>
                <a:cubicBezTo>
                  <a:pt x="21600" y="3264"/>
                  <a:pt x="18084" y="0"/>
                  <a:pt x="13745" y="0"/>
                </a:cubicBezTo>
                <a:cubicBezTo>
                  <a:pt x="10506" y="0"/>
                  <a:pt x="7725" y="1821"/>
                  <a:pt x="6525" y="4422"/>
                </a:cubicBezTo>
                <a:cubicBezTo>
                  <a:pt x="6912" y="4367"/>
                  <a:pt x="7306" y="4332"/>
                  <a:pt x="7708" y="4326"/>
                </a:cubicBezTo>
                <a:cubicBezTo>
                  <a:pt x="8875" y="2394"/>
                  <a:pt x="11143" y="1080"/>
                  <a:pt x="13745" y="1080"/>
                </a:cubicBezTo>
                <a:cubicBezTo>
                  <a:pt x="17535" y="1080"/>
                  <a:pt x="20618" y="3866"/>
                  <a:pt x="20618" y="7290"/>
                </a:cubicBezTo>
                <a:cubicBezTo>
                  <a:pt x="20618" y="8958"/>
                  <a:pt x="19888" y="10526"/>
                  <a:pt x="18561" y="11707"/>
                </a:cubicBezTo>
                <a:cubicBezTo>
                  <a:pt x="18255" y="11980"/>
                  <a:pt x="18126" y="12428"/>
                  <a:pt x="18234" y="12843"/>
                </a:cubicBezTo>
                <a:lnTo>
                  <a:pt x="18643" y="14415"/>
                </a:lnTo>
                <a:lnTo>
                  <a:pt x="16613" y="13556"/>
                </a:lnTo>
                <a:cubicBezTo>
                  <a:pt x="16573" y="13922"/>
                  <a:pt x="16500" y="14278"/>
                  <a:pt x="16411" y="14628"/>
                </a:cubicBezTo>
                <a:lnTo>
                  <a:pt x="20127" y="16200"/>
                </a:lnTo>
                <a:lnTo>
                  <a:pt x="19178" y="12547"/>
                </a:lnTo>
                <a:cubicBezTo>
                  <a:pt x="20669" y="11220"/>
                  <a:pt x="21600" y="9358"/>
                  <a:pt x="21600" y="7290"/>
                </a:cubicBezTo>
              </a:path>
            </a:pathLst>
          </a:custGeom>
          <a:solidFill>
            <a:schemeClr val="bg1"/>
          </a:solidFill>
          <a:ln w="12700">
            <a:miter lim="400000"/>
          </a:ln>
        </p:spPr>
        <p:txBody>
          <a:bodyPr lIns="19045" tIns="19045" rIns="19045" bIns="19045" anchor="ctr"/>
          <a:lstStyle/>
          <a:p>
            <a:pPr marL="0" marR="0" lvl="0" indent="0" defTabSz="228600" eaLnBrk="1" fontAlgn="auto" latinLnBrk="0" hangingPunct="1">
              <a:lnSpc>
                <a:spcPct val="100000"/>
              </a:lnSpc>
              <a:spcBef>
                <a:spcPts val="0"/>
              </a:spcBef>
              <a:spcAft>
                <a:spcPts val="0"/>
              </a:spcAft>
              <a:buClrTx/>
              <a:buSzTx/>
              <a:buFontTx/>
              <a:buNone/>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500" b="0" i="0" u="none" strike="noStrike" kern="0" cap="none" spc="0" normalizeH="0" baseline="0" noProof="0">
              <a:ln>
                <a:noFill/>
              </a:ln>
              <a:solidFill>
                <a:schemeClr val="bg1"/>
              </a:solidFill>
              <a:effectLst>
                <a:outerShdw blurRad="38100" dist="12700" dir="5400000" rotWithShape="0">
                  <a:srgbClr val="000000">
                    <a:alpha val="50000"/>
                  </a:srgbClr>
                </a:outerShdw>
              </a:effectLst>
              <a:uLnTx/>
              <a:uFillTx/>
              <a:latin typeface="Gill Sans"/>
              <a:ea typeface="Gill Sans"/>
              <a:cs typeface="Gill Sans"/>
              <a:sym typeface="Gill Sans"/>
            </a:endParaRPr>
          </a:p>
        </p:txBody>
      </p:sp>
      <p:sp>
        <p:nvSpPr>
          <p:cNvPr id="53" name="Freeform 72">
            <a:extLst>
              <a:ext uri="{FF2B5EF4-FFF2-40B4-BE49-F238E27FC236}">
                <a16:creationId xmlns:a16="http://schemas.microsoft.com/office/drawing/2014/main" id="{291265B7-F239-4DD6-9AB6-050E4A4E2A35}"/>
              </a:ext>
            </a:extLst>
          </p:cNvPr>
          <p:cNvSpPr>
            <a:spLocks noEditPoints="1"/>
          </p:cNvSpPr>
          <p:nvPr/>
        </p:nvSpPr>
        <p:spPr bwMode="auto">
          <a:xfrm>
            <a:off x="5326854" y="3679926"/>
            <a:ext cx="582215" cy="583264"/>
          </a:xfrm>
          <a:custGeom>
            <a:avLst/>
            <a:gdLst>
              <a:gd name="T0" fmla="*/ 337 w 411"/>
              <a:gd name="T1" fmla="*/ 198 h 412"/>
              <a:gd name="T2" fmla="*/ 284 w 411"/>
              <a:gd name="T3" fmla="*/ 220 h 412"/>
              <a:gd name="T4" fmla="*/ 249 w 411"/>
              <a:gd name="T5" fmla="*/ 185 h 412"/>
              <a:gd name="T6" fmla="*/ 283 w 411"/>
              <a:gd name="T7" fmla="*/ 107 h 412"/>
              <a:gd name="T8" fmla="*/ 176 w 411"/>
              <a:gd name="T9" fmla="*/ 0 h 412"/>
              <a:gd name="T10" fmla="*/ 68 w 411"/>
              <a:gd name="T11" fmla="*/ 107 h 412"/>
              <a:gd name="T12" fmla="*/ 116 w 411"/>
              <a:gd name="T13" fmla="*/ 196 h 412"/>
              <a:gd name="T14" fmla="*/ 96 w 411"/>
              <a:gd name="T15" fmla="*/ 266 h 412"/>
              <a:gd name="T16" fmla="*/ 74 w 411"/>
              <a:gd name="T17" fmla="*/ 263 h 412"/>
              <a:gd name="T18" fmla="*/ 0 w 411"/>
              <a:gd name="T19" fmla="*/ 337 h 412"/>
              <a:gd name="T20" fmla="*/ 74 w 411"/>
              <a:gd name="T21" fmla="*/ 412 h 412"/>
              <a:gd name="T22" fmla="*/ 149 w 411"/>
              <a:gd name="T23" fmla="*/ 337 h 412"/>
              <a:gd name="T24" fmla="*/ 110 w 411"/>
              <a:gd name="T25" fmla="*/ 272 h 412"/>
              <a:gd name="T26" fmla="*/ 130 w 411"/>
              <a:gd name="T27" fmla="*/ 204 h 412"/>
              <a:gd name="T28" fmla="*/ 176 w 411"/>
              <a:gd name="T29" fmla="*/ 214 h 412"/>
              <a:gd name="T30" fmla="*/ 238 w 411"/>
              <a:gd name="T31" fmla="*/ 195 h 412"/>
              <a:gd name="T32" fmla="*/ 275 w 411"/>
              <a:gd name="T33" fmla="*/ 232 h 412"/>
              <a:gd name="T34" fmla="*/ 262 w 411"/>
              <a:gd name="T35" fmla="*/ 273 h 412"/>
              <a:gd name="T36" fmla="*/ 337 w 411"/>
              <a:gd name="T37" fmla="*/ 347 h 412"/>
              <a:gd name="T38" fmla="*/ 411 w 411"/>
              <a:gd name="T39" fmla="*/ 273 h 412"/>
              <a:gd name="T40" fmla="*/ 337 w 411"/>
              <a:gd name="T41" fmla="*/ 198 h 412"/>
              <a:gd name="T42" fmla="*/ 134 w 411"/>
              <a:gd name="T43" fmla="*/ 337 h 412"/>
              <a:gd name="T44" fmla="*/ 74 w 411"/>
              <a:gd name="T45" fmla="*/ 397 h 412"/>
              <a:gd name="T46" fmla="*/ 14 w 411"/>
              <a:gd name="T47" fmla="*/ 337 h 412"/>
              <a:gd name="T48" fmla="*/ 74 w 411"/>
              <a:gd name="T49" fmla="*/ 278 h 412"/>
              <a:gd name="T50" fmla="*/ 134 w 411"/>
              <a:gd name="T51" fmla="*/ 337 h 412"/>
              <a:gd name="T52" fmla="*/ 83 w 411"/>
              <a:gd name="T53" fmla="*/ 107 h 412"/>
              <a:gd name="T54" fmla="*/ 176 w 411"/>
              <a:gd name="T55" fmla="*/ 14 h 412"/>
              <a:gd name="T56" fmla="*/ 268 w 411"/>
              <a:gd name="T57" fmla="*/ 107 h 412"/>
              <a:gd name="T58" fmla="*/ 176 w 411"/>
              <a:gd name="T59" fmla="*/ 200 h 412"/>
              <a:gd name="T60" fmla="*/ 83 w 411"/>
              <a:gd name="T61" fmla="*/ 107 h 412"/>
              <a:gd name="T62" fmla="*/ 337 w 411"/>
              <a:gd name="T63" fmla="*/ 332 h 412"/>
              <a:gd name="T64" fmla="*/ 277 w 411"/>
              <a:gd name="T65" fmla="*/ 273 h 412"/>
              <a:gd name="T66" fmla="*/ 337 w 411"/>
              <a:gd name="T67" fmla="*/ 213 h 412"/>
              <a:gd name="T68" fmla="*/ 397 w 411"/>
              <a:gd name="T69" fmla="*/ 273 h 412"/>
              <a:gd name="T70" fmla="*/ 337 w 411"/>
              <a:gd name="T71" fmla="*/ 332 h 4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11" h="412">
                <a:moveTo>
                  <a:pt x="337" y="198"/>
                </a:moveTo>
                <a:cubicBezTo>
                  <a:pt x="316" y="198"/>
                  <a:pt x="298" y="206"/>
                  <a:pt x="284" y="220"/>
                </a:cubicBezTo>
                <a:cubicBezTo>
                  <a:pt x="249" y="185"/>
                  <a:pt x="249" y="185"/>
                  <a:pt x="249" y="185"/>
                </a:cubicBezTo>
                <a:cubicBezTo>
                  <a:pt x="270" y="166"/>
                  <a:pt x="283" y="138"/>
                  <a:pt x="283" y="107"/>
                </a:cubicBezTo>
                <a:cubicBezTo>
                  <a:pt x="283" y="48"/>
                  <a:pt x="235" y="0"/>
                  <a:pt x="176" y="0"/>
                </a:cubicBezTo>
                <a:cubicBezTo>
                  <a:pt x="117" y="0"/>
                  <a:pt x="68" y="48"/>
                  <a:pt x="68" y="107"/>
                </a:cubicBezTo>
                <a:cubicBezTo>
                  <a:pt x="68" y="144"/>
                  <a:pt x="88" y="177"/>
                  <a:pt x="116" y="196"/>
                </a:cubicBezTo>
                <a:cubicBezTo>
                  <a:pt x="96" y="266"/>
                  <a:pt x="96" y="266"/>
                  <a:pt x="96" y="266"/>
                </a:cubicBezTo>
                <a:cubicBezTo>
                  <a:pt x="89" y="264"/>
                  <a:pt x="82" y="263"/>
                  <a:pt x="74" y="263"/>
                </a:cubicBezTo>
                <a:cubicBezTo>
                  <a:pt x="33" y="263"/>
                  <a:pt x="0" y="296"/>
                  <a:pt x="0" y="337"/>
                </a:cubicBezTo>
                <a:cubicBezTo>
                  <a:pt x="0" y="378"/>
                  <a:pt x="33" y="412"/>
                  <a:pt x="74" y="412"/>
                </a:cubicBezTo>
                <a:cubicBezTo>
                  <a:pt x="115" y="412"/>
                  <a:pt x="149" y="378"/>
                  <a:pt x="149" y="337"/>
                </a:cubicBezTo>
                <a:cubicBezTo>
                  <a:pt x="149" y="309"/>
                  <a:pt x="133" y="284"/>
                  <a:pt x="110" y="272"/>
                </a:cubicBezTo>
                <a:cubicBezTo>
                  <a:pt x="130" y="204"/>
                  <a:pt x="130" y="204"/>
                  <a:pt x="130" y="204"/>
                </a:cubicBezTo>
                <a:cubicBezTo>
                  <a:pt x="144" y="210"/>
                  <a:pt x="159" y="214"/>
                  <a:pt x="176" y="214"/>
                </a:cubicBezTo>
                <a:cubicBezTo>
                  <a:pt x="199" y="214"/>
                  <a:pt x="220" y="207"/>
                  <a:pt x="238" y="195"/>
                </a:cubicBezTo>
                <a:cubicBezTo>
                  <a:pt x="275" y="232"/>
                  <a:pt x="275" y="232"/>
                  <a:pt x="275" y="232"/>
                </a:cubicBezTo>
                <a:cubicBezTo>
                  <a:pt x="267" y="243"/>
                  <a:pt x="262" y="257"/>
                  <a:pt x="262" y="273"/>
                </a:cubicBezTo>
                <a:cubicBezTo>
                  <a:pt x="262" y="314"/>
                  <a:pt x="296" y="347"/>
                  <a:pt x="337" y="347"/>
                </a:cubicBezTo>
                <a:cubicBezTo>
                  <a:pt x="378" y="347"/>
                  <a:pt x="411" y="314"/>
                  <a:pt x="411" y="273"/>
                </a:cubicBezTo>
                <a:cubicBezTo>
                  <a:pt x="411" y="231"/>
                  <a:pt x="378" y="198"/>
                  <a:pt x="337" y="198"/>
                </a:cubicBezTo>
                <a:close/>
                <a:moveTo>
                  <a:pt x="134" y="337"/>
                </a:moveTo>
                <a:cubicBezTo>
                  <a:pt x="134" y="370"/>
                  <a:pt x="107" y="397"/>
                  <a:pt x="74" y="397"/>
                </a:cubicBezTo>
                <a:cubicBezTo>
                  <a:pt x="41" y="397"/>
                  <a:pt x="14" y="370"/>
                  <a:pt x="14" y="337"/>
                </a:cubicBezTo>
                <a:cubicBezTo>
                  <a:pt x="14" y="304"/>
                  <a:pt x="41" y="278"/>
                  <a:pt x="74" y="278"/>
                </a:cubicBezTo>
                <a:cubicBezTo>
                  <a:pt x="107" y="278"/>
                  <a:pt x="134" y="304"/>
                  <a:pt x="134" y="337"/>
                </a:cubicBezTo>
                <a:close/>
                <a:moveTo>
                  <a:pt x="83" y="107"/>
                </a:moveTo>
                <a:cubicBezTo>
                  <a:pt x="83" y="56"/>
                  <a:pt x="125" y="14"/>
                  <a:pt x="176" y="14"/>
                </a:cubicBezTo>
                <a:cubicBezTo>
                  <a:pt x="227" y="14"/>
                  <a:pt x="268" y="56"/>
                  <a:pt x="268" y="107"/>
                </a:cubicBezTo>
                <a:cubicBezTo>
                  <a:pt x="268" y="158"/>
                  <a:pt x="227" y="200"/>
                  <a:pt x="176" y="200"/>
                </a:cubicBezTo>
                <a:cubicBezTo>
                  <a:pt x="125" y="200"/>
                  <a:pt x="83" y="158"/>
                  <a:pt x="83" y="107"/>
                </a:cubicBezTo>
                <a:close/>
                <a:moveTo>
                  <a:pt x="337" y="332"/>
                </a:moveTo>
                <a:cubicBezTo>
                  <a:pt x="304" y="332"/>
                  <a:pt x="277" y="306"/>
                  <a:pt x="277" y="273"/>
                </a:cubicBezTo>
                <a:cubicBezTo>
                  <a:pt x="277" y="240"/>
                  <a:pt x="304" y="213"/>
                  <a:pt x="337" y="213"/>
                </a:cubicBezTo>
                <a:cubicBezTo>
                  <a:pt x="370" y="213"/>
                  <a:pt x="397" y="240"/>
                  <a:pt x="397" y="273"/>
                </a:cubicBezTo>
                <a:cubicBezTo>
                  <a:pt x="397" y="306"/>
                  <a:pt x="370" y="332"/>
                  <a:pt x="337" y="332"/>
                </a:cubicBezTo>
                <a:close/>
              </a:path>
            </a:pathLst>
          </a:custGeom>
          <a:solidFill>
            <a:schemeClr val="bg1"/>
          </a:solidFill>
          <a:ln>
            <a:noFill/>
          </a:ln>
        </p:spPr>
        <p:txBody>
          <a:bodyPr vert="horz" wrap="square" lIns="68571" tIns="34286" rIns="68571" bIns="34286" numCol="1" anchor="t" anchorCtr="0" compatLnSpc="1"/>
          <a:lstStyle/>
          <a:p>
            <a:endParaRPr lang="en-US" dirty="0">
              <a:solidFill>
                <a:schemeClr val="bg1"/>
              </a:solidFill>
              <a:latin typeface="微软雅黑" panose="020B0503020204020204" pitchFamily="34" charset="-122"/>
              <a:ea typeface="微软雅黑" panose="020B0503020204020204" pitchFamily="34" charset="-122"/>
            </a:endParaRPr>
          </a:p>
        </p:txBody>
      </p:sp>
      <p:sp>
        <p:nvSpPr>
          <p:cNvPr id="54" name="矩形 47">
            <a:extLst>
              <a:ext uri="{FF2B5EF4-FFF2-40B4-BE49-F238E27FC236}">
                <a16:creationId xmlns:a16="http://schemas.microsoft.com/office/drawing/2014/main" id="{168E8EB2-2A85-4C9B-B06C-BB5F818152D2}"/>
              </a:ext>
            </a:extLst>
          </p:cNvPr>
          <p:cNvSpPr>
            <a:spLocks noChangeArrowheads="1"/>
          </p:cNvSpPr>
          <p:nvPr/>
        </p:nvSpPr>
        <p:spPr bwMode="auto">
          <a:xfrm>
            <a:off x="4494238" y="5253919"/>
            <a:ext cx="1993416" cy="646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1" tIns="45716" rIns="91431" bIns="45716">
            <a:spAutoFit/>
          </a:bodyPr>
          <a:lstStyle/>
          <a:p>
            <a:pPr marL="285750" lvl="1" indent="-285750" defTabSz="711200">
              <a:lnSpc>
                <a:spcPct val="90000"/>
              </a:lnSpc>
              <a:spcBef>
                <a:spcPct val="0"/>
              </a:spcBef>
              <a:spcAft>
                <a:spcPct val="15000"/>
              </a:spcAft>
              <a:buClr>
                <a:srgbClr val="7026B8"/>
              </a:buClr>
              <a:buSzPct val="90000"/>
              <a:buFont typeface="Wingdings" panose="05000000000000000000" pitchFamily="2" charset="2"/>
              <a:buChar char="l"/>
            </a:pPr>
            <a:r>
              <a:rPr lang="zh-CN" altLang="en-US" sz="1200" dirty="0">
                <a:solidFill>
                  <a:schemeClr val="bg1"/>
                </a:solidFill>
                <a:latin typeface="微软雅黑" panose="020B0503020204020204" pitchFamily="34" charset="-122"/>
                <a:ea typeface="微软雅黑" panose="020B0503020204020204" pitchFamily="34" charset="-122"/>
              </a:rPr>
              <a:t>图形化流程定制</a:t>
            </a:r>
            <a:endParaRPr lang="en-US" altLang="zh-CN" sz="1200" dirty="0">
              <a:solidFill>
                <a:schemeClr val="bg1"/>
              </a:solidFill>
              <a:latin typeface="微软雅黑" panose="020B0503020204020204" pitchFamily="34" charset="-122"/>
              <a:ea typeface="微软雅黑" panose="020B0503020204020204" pitchFamily="34" charset="-122"/>
            </a:endParaRPr>
          </a:p>
          <a:p>
            <a:pPr marL="285750" lvl="1" indent="-285750" defTabSz="711200">
              <a:lnSpc>
                <a:spcPct val="90000"/>
              </a:lnSpc>
              <a:spcBef>
                <a:spcPct val="0"/>
              </a:spcBef>
              <a:spcAft>
                <a:spcPct val="15000"/>
              </a:spcAft>
              <a:buClr>
                <a:srgbClr val="7026B8"/>
              </a:buClr>
              <a:buSzPct val="90000"/>
              <a:buFont typeface="Wingdings" panose="05000000000000000000" pitchFamily="2" charset="2"/>
              <a:buChar char="l"/>
            </a:pPr>
            <a:r>
              <a:rPr lang="zh-CN" altLang="en-US" sz="1200" dirty="0">
                <a:solidFill>
                  <a:schemeClr val="bg1"/>
                </a:solidFill>
                <a:latin typeface="微软雅黑" panose="020B0503020204020204" pitchFamily="34" charset="-122"/>
                <a:ea typeface="微软雅黑" panose="020B0503020204020204" pitchFamily="34" charset="-122"/>
              </a:rPr>
              <a:t>云端</a:t>
            </a:r>
            <a:r>
              <a:rPr lang="en-US" altLang="zh-CN" sz="1200" dirty="0">
                <a:solidFill>
                  <a:schemeClr val="bg1"/>
                </a:solidFill>
                <a:latin typeface="微软雅黑" panose="020B0503020204020204" pitchFamily="34" charset="-122"/>
                <a:ea typeface="微软雅黑" panose="020B0503020204020204" pitchFamily="34" charset="-122"/>
              </a:rPr>
              <a:t>TTS</a:t>
            </a:r>
            <a:r>
              <a:rPr lang="zh-CN" altLang="en-US" sz="1200" dirty="0">
                <a:solidFill>
                  <a:schemeClr val="bg1"/>
                </a:solidFill>
                <a:latin typeface="微软雅黑" panose="020B0503020204020204" pitchFamily="34" charset="-122"/>
                <a:ea typeface="微软雅黑" panose="020B0503020204020204" pitchFamily="34" charset="-122"/>
              </a:rPr>
              <a:t>服务</a:t>
            </a:r>
          </a:p>
          <a:p>
            <a:pPr marL="285750" lvl="1" indent="-285750" defTabSz="711200">
              <a:lnSpc>
                <a:spcPct val="90000"/>
              </a:lnSpc>
              <a:spcBef>
                <a:spcPct val="0"/>
              </a:spcBef>
              <a:spcAft>
                <a:spcPct val="15000"/>
              </a:spcAft>
              <a:buClr>
                <a:srgbClr val="7026B8"/>
              </a:buClr>
              <a:buSzPct val="90000"/>
              <a:buFont typeface="Wingdings" panose="05000000000000000000" pitchFamily="2" charset="2"/>
              <a:buChar char="l"/>
            </a:pPr>
            <a:r>
              <a:rPr lang="zh-CN" altLang="en-US" sz="1200" dirty="0">
                <a:solidFill>
                  <a:schemeClr val="bg1"/>
                </a:solidFill>
                <a:latin typeface="微软雅黑" panose="020B0503020204020204" pitchFamily="34" charset="-122"/>
                <a:ea typeface="微软雅黑" panose="020B0503020204020204" pitchFamily="34" charset="-122"/>
              </a:rPr>
              <a:t>智能</a:t>
            </a:r>
            <a:r>
              <a:rPr lang="en-US" altLang="zh-CN" sz="1200" dirty="0">
                <a:solidFill>
                  <a:schemeClr val="bg1"/>
                </a:solidFill>
                <a:latin typeface="微软雅黑" panose="020B0503020204020204" pitchFamily="34" charset="-122"/>
                <a:ea typeface="微软雅黑" panose="020B0503020204020204" pitchFamily="34" charset="-122"/>
              </a:rPr>
              <a:t>IVR</a:t>
            </a:r>
            <a:endParaRPr lang="zh-CN" altLang="en-US" sz="1200" dirty="0">
              <a:solidFill>
                <a:schemeClr val="bg1"/>
              </a:solidFill>
              <a:latin typeface="微软雅黑" panose="020B0503020204020204" pitchFamily="34" charset="-122"/>
              <a:ea typeface="微软雅黑" panose="020B0503020204020204" pitchFamily="34" charset="-122"/>
            </a:endParaRPr>
          </a:p>
        </p:txBody>
      </p:sp>
      <p:sp>
        <p:nvSpPr>
          <p:cNvPr id="55" name="矩形 54">
            <a:extLst>
              <a:ext uri="{FF2B5EF4-FFF2-40B4-BE49-F238E27FC236}">
                <a16:creationId xmlns:a16="http://schemas.microsoft.com/office/drawing/2014/main" id="{2BB2FFF8-52C3-4640-B05E-E392DA2509C0}"/>
              </a:ext>
            </a:extLst>
          </p:cNvPr>
          <p:cNvSpPr/>
          <p:nvPr/>
        </p:nvSpPr>
        <p:spPr>
          <a:xfrm>
            <a:off x="4698561" y="4915373"/>
            <a:ext cx="1364458" cy="338546"/>
          </a:xfrm>
          <a:prstGeom prst="rect">
            <a:avLst/>
          </a:prstGeom>
          <a:ln>
            <a:solidFill>
              <a:srgbClr val="7E66CC"/>
            </a:solidFill>
          </a:ln>
        </p:spPr>
        <p:txBody>
          <a:bodyPr wrap="none" lIns="91431" tIns="45716" rIns="91431" bIns="45716">
            <a:spAutoFit/>
          </a:bodyPr>
          <a:lstStyle/>
          <a:p>
            <a:pPr defTabSz="914400"/>
            <a:r>
              <a:rPr lang="en-US" altLang="zh-CN" sz="1600" b="1" dirty="0">
                <a:solidFill>
                  <a:schemeClr val="bg1"/>
                </a:solidFill>
                <a:latin typeface="微软雅黑" panose="020B0503020204020204" pitchFamily="34" charset="-122"/>
                <a:ea typeface="微软雅黑" panose="020B0503020204020204" pitchFamily="34" charset="-122"/>
              </a:rPr>
              <a:t>IVR</a:t>
            </a:r>
            <a:r>
              <a:rPr lang="zh-CN" altLang="en-US" sz="1600" b="1" dirty="0">
                <a:solidFill>
                  <a:schemeClr val="bg1"/>
                </a:solidFill>
                <a:latin typeface="微软雅黑" panose="020B0503020204020204" pitchFamily="34" charset="-122"/>
                <a:ea typeface="微软雅黑" panose="020B0503020204020204" pitchFamily="34" charset="-122"/>
              </a:rPr>
              <a:t>定制高效</a:t>
            </a:r>
            <a:endParaRPr lang="en-US" altLang="zh-CN" sz="1600" b="1" dirty="0">
              <a:solidFill>
                <a:schemeClr val="bg1"/>
              </a:solidFill>
              <a:latin typeface="微软雅黑" panose="020B0503020204020204" pitchFamily="34" charset="-122"/>
              <a:ea typeface="微软雅黑" panose="020B0503020204020204" pitchFamily="34" charset="-122"/>
            </a:endParaRPr>
          </a:p>
        </p:txBody>
      </p:sp>
      <p:sp>
        <p:nvSpPr>
          <p:cNvPr id="8" name="矩形 7">
            <a:extLst>
              <a:ext uri="{FF2B5EF4-FFF2-40B4-BE49-F238E27FC236}">
                <a16:creationId xmlns:a16="http://schemas.microsoft.com/office/drawing/2014/main" id="{64BA2614-F82A-4C18-B9CB-52E1EB36429B}"/>
              </a:ext>
            </a:extLst>
          </p:cNvPr>
          <p:cNvSpPr/>
          <p:nvPr/>
        </p:nvSpPr>
        <p:spPr>
          <a:xfrm>
            <a:off x="1555071" y="4952932"/>
            <a:ext cx="2898021" cy="646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1" tIns="45716" rIns="91431" bIns="45716">
            <a:spAutoFit/>
          </a:bodyPr>
          <a:lstStyle/>
          <a:p>
            <a:pPr marL="285750" lvl="1" indent="-285750" defTabSz="711200">
              <a:lnSpc>
                <a:spcPct val="90000"/>
              </a:lnSpc>
              <a:spcBef>
                <a:spcPct val="0"/>
              </a:spcBef>
              <a:spcAft>
                <a:spcPct val="15000"/>
              </a:spcAft>
              <a:buClr>
                <a:srgbClr val="7026B8"/>
              </a:buClr>
              <a:buSzPct val="90000"/>
              <a:buFont typeface="Wingdings" panose="05000000000000000000" pitchFamily="2" charset="2"/>
              <a:buChar char="l"/>
            </a:pPr>
            <a:r>
              <a:rPr lang="zh-CN" altLang="en-US" sz="1200" dirty="0">
                <a:solidFill>
                  <a:schemeClr val="bg1"/>
                </a:solidFill>
                <a:latin typeface="微软雅黑" panose="020B0503020204020204" pitchFamily="34" charset="-122"/>
                <a:ea typeface="微软雅黑" panose="020B0503020204020204" pitchFamily="34" charset="-122"/>
              </a:rPr>
              <a:t>微信、</a:t>
            </a:r>
            <a:r>
              <a:rPr lang="en-US" altLang="zh-CN" sz="1200" dirty="0">
                <a:solidFill>
                  <a:schemeClr val="bg1"/>
                </a:solidFill>
                <a:latin typeface="微软雅黑" panose="020B0503020204020204" pitchFamily="34" charset="-122"/>
                <a:ea typeface="微软雅黑" panose="020B0503020204020204" pitchFamily="34" charset="-122"/>
              </a:rPr>
              <a:t>APP</a:t>
            </a:r>
            <a:r>
              <a:rPr lang="zh-CN" altLang="en-US" sz="1200" dirty="0">
                <a:solidFill>
                  <a:schemeClr val="bg1"/>
                </a:solidFill>
                <a:latin typeface="微软雅黑" panose="020B0503020204020204" pitchFamily="34" charset="-122"/>
                <a:ea typeface="微软雅黑" panose="020B0503020204020204" pitchFamily="34" charset="-122"/>
              </a:rPr>
              <a:t>、小程序、</a:t>
            </a:r>
            <a:r>
              <a:rPr lang="en-US" altLang="zh-CN" sz="1200" dirty="0">
                <a:solidFill>
                  <a:schemeClr val="bg1"/>
                </a:solidFill>
                <a:latin typeface="微软雅黑" panose="020B0503020204020204" pitchFamily="34" charset="-122"/>
                <a:ea typeface="微软雅黑" panose="020B0503020204020204" pitchFamily="34" charset="-122"/>
              </a:rPr>
              <a:t>WEB</a:t>
            </a:r>
            <a:r>
              <a:rPr lang="zh-CN" altLang="en-US" sz="1200" dirty="0">
                <a:solidFill>
                  <a:schemeClr val="bg1"/>
                </a:solidFill>
                <a:latin typeface="微软雅黑" panose="020B0503020204020204" pitchFamily="34" charset="-122"/>
                <a:ea typeface="微软雅黑" panose="020B0503020204020204" pitchFamily="34" charset="-122"/>
              </a:rPr>
              <a:t>交互</a:t>
            </a:r>
          </a:p>
          <a:p>
            <a:pPr marL="285750" lvl="1" indent="-285750" defTabSz="711200">
              <a:lnSpc>
                <a:spcPct val="90000"/>
              </a:lnSpc>
              <a:spcBef>
                <a:spcPct val="0"/>
              </a:spcBef>
              <a:spcAft>
                <a:spcPct val="15000"/>
              </a:spcAft>
              <a:buClr>
                <a:srgbClr val="7026B8"/>
              </a:buClr>
              <a:buSzPct val="90000"/>
              <a:buFont typeface="Wingdings" panose="05000000000000000000" pitchFamily="2" charset="2"/>
              <a:buChar char="l"/>
            </a:pPr>
            <a:r>
              <a:rPr lang="zh-CN" altLang="en-US" sz="1200" dirty="0">
                <a:solidFill>
                  <a:schemeClr val="bg1"/>
                </a:solidFill>
                <a:latin typeface="微软雅黑" panose="020B0503020204020204" pitchFamily="34" charset="-122"/>
                <a:ea typeface="微软雅黑" panose="020B0503020204020204" pitchFamily="34" charset="-122"/>
              </a:rPr>
              <a:t>全渠道、混合坐席、统一排队</a:t>
            </a:r>
          </a:p>
          <a:p>
            <a:pPr marL="285750" lvl="1" indent="-285750" defTabSz="711200">
              <a:lnSpc>
                <a:spcPct val="90000"/>
              </a:lnSpc>
              <a:spcBef>
                <a:spcPct val="0"/>
              </a:spcBef>
              <a:spcAft>
                <a:spcPct val="15000"/>
              </a:spcAft>
              <a:buClr>
                <a:srgbClr val="7026B8"/>
              </a:buClr>
              <a:buSzPct val="90000"/>
              <a:buFont typeface="Wingdings" panose="05000000000000000000" pitchFamily="2" charset="2"/>
              <a:buChar char="l"/>
            </a:pPr>
            <a:r>
              <a:rPr lang="zh-CN" altLang="en-US" sz="1200" dirty="0">
                <a:solidFill>
                  <a:schemeClr val="bg1"/>
                </a:solidFill>
                <a:latin typeface="微软雅黑" panose="020B0503020204020204" pitchFamily="34" charset="-122"/>
                <a:ea typeface="微软雅黑" panose="020B0503020204020204" pitchFamily="34" charset="-122"/>
              </a:rPr>
              <a:t>音频、文字、图像、视频等富媒体</a:t>
            </a:r>
          </a:p>
        </p:txBody>
      </p:sp>
      <p:sp>
        <p:nvSpPr>
          <p:cNvPr id="9" name="矩形 8">
            <a:extLst>
              <a:ext uri="{FF2B5EF4-FFF2-40B4-BE49-F238E27FC236}">
                <a16:creationId xmlns:a16="http://schemas.microsoft.com/office/drawing/2014/main" id="{0D54A6DD-AC84-4D45-A6F1-D28D5CEA5AA0}"/>
              </a:ext>
            </a:extLst>
          </p:cNvPr>
          <p:cNvSpPr/>
          <p:nvPr/>
        </p:nvSpPr>
        <p:spPr>
          <a:xfrm>
            <a:off x="2670596" y="4589134"/>
            <a:ext cx="1620938" cy="338546"/>
          </a:xfrm>
          <a:prstGeom prst="rect">
            <a:avLst/>
          </a:prstGeom>
          <a:ln>
            <a:solidFill>
              <a:srgbClr val="7E66CC"/>
            </a:solidFill>
          </a:ln>
        </p:spPr>
        <p:txBody>
          <a:bodyPr wrap="none" lIns="91431" tIns="45716" rIns="91431" bIns="45716">
            <a:spAutoFit/>
          </a:bodyPr>
          <a:lstStyle/>
          <a:p>
            <a:r>
              <a:rPr lang="zh-CN" altLang="en-US" sz="1600" b="1" dirty="0">
                <a:solidFill>
                  <a:schemeClr val="bg1"/>
                </a:solidFill>
                <a:latin typeface="微软雅黑" panose="020B0503020204020204" pitchFamily="34" charset="-122"/>
                <a:ea typeface="微软雅黑" panose="020B0503020204020204" pitchFamily="34" charset="-122"/>
              </a:rPr>
              <a:t>富媒体、全渠道</a:t>
            </a:r>
          </a:p>
        </p:txBody>
      </p:sp>
      <p:sp>
        <p:nvSpPr>
          <p:cNvPr id="10" name="矩形 9">
            <a:extLst>
              <a:ext uri="{FF2B5EF4-FFF2-40B4-BE49-F238E27FC236}">
                <a16:creationId xmlns:a16="http://schemas.microsoft.com/office/drawing/2014/main" id="{6219C567-04F9-40AF-B25D-31FA92AE2198}"/>
              </a:ext>
            </a:extLst>
          </p:cNvPr>
          <p:cNvSpPr/>
          <p:nvPr/>
        </p:nvSpPr>
        <p:spPr>
          <a:xfrm>
            <a:off x="6218209" y="5245775"/>
            <a:ext cx="2142586" cy="4524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1" tIns="45716" rIns="91431" bIns="45716">
            <a:spAutoFit/>
          </a:bodyPr>
          <a:lstStyle/>
          <a:p>
            <a:pPr marL="285750" lvl="1" indent="-285750" defTabSz="711200">
              <a:lnSpc>
                <a:spcPct val="90000"/>
              </a:lnSpc>
              <a:spcBef>
                <a:spcPct val="0"/>
              </a:spcBef>
              <a:spcAft>
                <a:spcPct val="15000"/>
              </a:spcAft>
              <a:buClr>
                <a:srgbClr val="7026B8"/>
              </a:buClr>
              <a:buSzPct val="90000"/>
              <a:buFont typeface="Wingdings" panose="05000000000000000000" pitchFamily="2" charset="2"/>
              <a:buChar char="l"/>
            </a:pPr>
            <a:r>
              <a:rPr lang="zh-CN" altLang="en-US" sz="1200" dirty="0">
                <a:solidFill>
                  <a:schemeClr val="bg1"/>
                </a:solidFill>
                <a:latin typeface="微软雅黑" panose="020B0503020204020204" pitchFamily="34" charset="-122"/>
                <a:ea typeface="微软雅黑" panose="020B0503020204020204" pitchFamily="34" charset="-122"/>
              </a:rPr>
              <a:t>丰富报表，大屏监控</a:t>
            </a:r>
          </a:p>
          <a:p>
            <a:pPr marL="285750" lvl="1" indent="-285750" defTabSz="711200">
              <a:lnSpc>
                <a:spcPct val="90000"/>
              </a:lnSpc>
              <a:spcBef>
                <a:spcPct val="0"/>
              </a:spcBef>
              <a:spcAft>
                <a:spcPct val="15000"/>
              </a:spcAft>
              <a:buClr>
                <a:srgbClr val="7026B8"/>
              </a:buClr>
              <a:buSzPct val="90000"/>
              <a:buFont typeface="Wingdings" panose="05000000000000000000" pitchFamily="2" charset="2"/>
              <a:buChar char="l"/>
            </a:pPr>
            <a:r>
              <a:rPr lang="zh-CN" altLang="en-US" sz="1200" dirty="0">
                <a:solidFill>
                  <a:schemeClr val="bg1"/>
                </a:solidFill>
                <a:latin typeface="微软雅黑" panose="020B0503020204020204" pitchFamily="34" charset="-122"/>
                <a:ea typeface="微软雅黑" panose="020B0503020204020204" pitchFamily="34" charset="-122"/>
              </a:rPr>
              <a:t>多租户、计费模块</a:t>
            </a:r>
          </a:p>
        </p:txBody>
      </p:sp>
      <p:sp>
        <p:nvSpPr>
          <p:cNvPr id="56" name="矩形 55">
            <a:extLst>
              <a:ext uri="{FF2B5EF4-FFF2-40B4-BE49-F238E27FC236}">
                <a16:creationId xmlns:a16="http://schemas.microsoft.com/office/drawing/2014/main" id="{71E450CC-C3A3-4540-946A-B4A516352B07}"/>
              </a:ext>
            </a:extLst>
          </p:cNvPr>
          <p:cNvSpPr/>
          <p:nvPr/>
        </p:nvSpPr>
        <p:spPr>
          <a:xfrm>
            <a:off x="6340070" y="4897360"/>
            <a:ext cx="1415772" cy="338554"/>
          </a:xfrm>
          <a:prstGeom prst="rect">
            <a:avLst/>
          </a:prstGeom>
          <a:ln>
            <a:solidFill>
              <a:srgbClr val="7E66CC"/>
            </a:solidFill>
          </a:ln>
        </p:spPr>
        <p:txBody>
          <a:bodyPr wrap="none" lIns="91431" tIns="45716" rIns="91431" bIns="45716">
            <a:spAutoFit/>
          </a:bodyPr>
          <a:lstStyle/>
          <a:p>
            <a:r>
              <a:rPr lang="zh-CN" altLang="en-US" sz="1600" b="1" dirty="0">
                <a:solidFill>
                  <a:schemeClr val="bg1"/>
                </a:solidFill>
                <a:latin typeface="微软雅黑" panose="020B0503020204020204" pitchFamily="34" charset="-122"/>
                <a:ea typeface="微软雅黑" panose="020B0503020204020204" pitchFamily="34" charset="-122"/>
              </a:rPr>
              <a:t>方便运营管理</a:t>
            </a:r>
          </a:p>
        </p:txBody>
      </p:sp>
      <p:sp>
        <p:nvSpPr>
          <p:cNvPr id="57" name="矩形 56">
            <a:extLst>
              <a:ext uri="{FF2B5EF4-FFF2-40B4-BE49-F238E27FC236}">
                <a16:creationId xmlns:a16="http://schemas.microsoft.com/office/drawing/2014/main" id="{769E3E83-C86F-422B-A7CE-E6D3D337636B}"/>
              </a:ext>
            </a:extLst>
          </p:cNvPr>
          <p:cNvSpPr/>
          <p:nvPr/>
        </p:nvSpPr>
        <p:spPr>
          <a:xfrm>
            <a:off x="8077650" y="4915373"/>
            <a:ext cx="2142586" cy="4524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1" tIns="45716" rIns="91431" bIns="45716">
            <a:spAutoFit/>
          </a:bodyPr>
          <a:lstStyle/>
          <a:p>
            <a:pPr marL="285750" lvl="1" indent="-285750" defTabSz="711200">
              <a:lnSpc>
                <a:spcPct val="90000"/>
              </a:lnSpc>
              <a:spcBef>
                <a:spcPct val="0"/>
              </a:spcBef>
              <a:spcAft>
                <a:spcPct val="15000"/>
              </a:spcAft>
              <a:buClr>
                <a:srgbClr val="7026B8"/>
              </a:buClr>
              <a:buSzPct val="90000"/>
              <a:buFont typeface="Wingdings" panose="05000000000000000000" pitchFamily="2" charset="2"/>
              <a:buChar char="l"/>
            </a:pPr>
            <a:r>
              <a:rPr lang="zh-CN" altLang="en-US" sz="1200" dirty="0">
                <a:solidFill>
                  <a:schemeClr val="bg1"/>
                </a:solidFill>
                <a:latin typeface="微软雅黑" panose="020B0503020204020204" pitchFamily="34" charset="-122"/>
                <a:ea typeface="微软雅黑" panose="020B0503020204020204" pitchFamily="34" charset="-122"/>
              </a:rPr>
              <a:t> 自带</a:t>
            </a:r>
            <a:r>
              <a:rPr lang="en-US" altLang="zh-CN" sz="1200" dirty="0">
                <a:solidFill>
                  <a:schemeClr val="bg1"/>
                </a:solidFill>
                <a:latin typeface="微软雅黑" panose="020B0503020204020204" pitchFamily="34" charset="-122"/>
                <a:ea typeface="微软雅黑" panose="020B0503020204020204" pitchFamily="34" charset="-122"/>
              </a:rPr>
              <a:t>CRT</a:t>
            </a:r>
            <a:r>
              <a:rPr lang="zh-CN" altLang="en-US" sz="1200" dirty="0">
                <a:solidFill>
                  <a:schemeClr val="bg1"/>
                </a:solidFill>
                <a:latin typeface="微软雅黑" panose="020B0503020204020204" pitchFamily="34" charset="-122"/>
                <a:ea typeface="微软雅黑" panose="020B0503020204020204" pitchFamily="34" charset="-122"/>
              </a:rPr>
              <a:t>功能</a:t>
            </a:r>
          </a:p>
          <a:p>
            <a:pPr marL="285750" lvl="1" indent="-285750" defTabSz="711200">
              <a:lnSpc>
                <a:spcPct val="90000"/>
              </a:lnSpc>
              <a:spcBef>
                <a:spcPct val="0"/>
              </a:spcBef>
              <a:spcAft>
                <a:spcPct val="15000"/>
              </a:spcAft>
              <a:buClr>
                <a:srgbClr val="7026B8"/>
              </a:buClr>
              <a:buSzPct val="90000"/>
              <a:buFont typeface="Wingdings" panose="05000000000000000000" pitchFamily="2" charset="2"/>
              <a:buChar char="l"/>
            </a:pPr>
            <a:r>
              <a:rPr lang="zh-CN" altLang="en-US" sz="1200" dirty="0">
                <a:solidFill>
                  <a:schemeClr val="bg1"/>
                </a:solidFill>
                <a:latin typeface="微软雅黑" panose="020B0503020204020204" pitchFamily="34" charset="-122"/>
                <a:ea typeface="微软雅黑" panose="020B0503020204020204" pitchFamily="34" charset="-122"/>
              </a:rPr>
              <a:t>丰富的</a:t>
            </a:r>
            <a:r>
              <a:rPr lang="en-US" altLang="zh-CN" sz="1200" dirty="0">
                <a:solidFill>
                  <a:schemeClr val="bg1"/>
                </a:solidFill>
                <a:latin typeface="微软雅黑" panose="020B0503020204020204" pitchFamily="34" charset="-122"/>
                <a:ea typeface="微软雅黑" panose="020B0503020204020204" pitchFamily="34" charset="-122"/>
              </a:rPr>
              <a:t>SDK</a:t>
            </a:r>
            <a:r>
              <a:rPr lang="zh-CN" altLang="en-US" sz="1200" dirty="0">
                <a:solidFill>
                  <a:schemeClr val="bg1"/>
                </a:solidFill>
                <a:latin typeface="微软雅黑" panose="020B0503020204020204" pitchFamily="34" charset="-122"/>
                <a:ea typeface="微软雅黑" panose="020B0503020204020204" pitchFamily="34" charset="-122"/>
              </a:rPr>
              <a:t>和</a:t>
            </a:r>
            <a:r>
              <a:rPr lang="en-US" altLang="zh-CN" sz="1200" dirty="0">
                <a:solidFill>
                  <a:schemeClr val="bg1"/>
                </a:solidFill>
                <a:latin typeface="微软雅黑" panose="020B0503020204020204" pitchFamily="34" charset="-122"/>
                <a:ea typeface="微软雅黑" panose="020B0503020204020204" pitchFamily="34" charset="-122"/>
              </a:rPr>
              <a:t>API</a:t>
            </a:r>
            <a:r>
              <a:rPr lang="zh-CN" altLang="en-US" sz="1200" dirty="0">
                <a:solidFill>
                  <a:schemeClr val="bg1"/>
                </a:solidFill>
                <a:latin typeface="微软雅黑" panose="020B0503020204020204" pitchFamily="34" charset="-122"/>
                <a:ea typeface="微软雅黑" panose="020B0503020204020204" pitchFamily="34" charset="-122"/>
              </a:rPr>
              <a:t>接口</a:t>
            </a:r>
          </a:p>
        </p:txBody>
      </p:sp>
      <p:sp>
        <p:nvSpPr>
          <p:cNvPr id="58" name="矩形 57">
            <a:extLst>
              <a:ext uri="{FF2B5EF4-FFF2-40B4-BE49-F238E27FC236}">
                <a16:creationId xmlns:a16="http://schemas.microsoft.com/office/drawing/2014/main" id="{6CD3C3F6-5DAE-4746-8FF7-23DA118E687B}"/>
              </a:ext>
            </a:extLst>
          </p:cNvPr>
          <p:cNvSpPr/>
          <p:nvPr/>
        </p:nvSpPr>
        <p:spPr>
          <a:xfrm>
            <a:off x="8192119" y="4563674"/>
            <a:ext cx="1415772" cy="338554"/>
          </a:xfrm>
          <a:prstGeom prst="rect">
            <a:avLst/>
          </a:prstGeom>
          <a:ln>
            <a:solidFill>
              <a:srgbClr val="7E66CC"/>
            </a:solidFill>
          </a:ln>
        </p:spPr>
        <p:txBody>
          <a:bodyPr wrap="none" lIns="91431" tIns="45716" rIns="91431" bIns="45716">
            <a:spAutoFit/>
          </a:bodyPr>
          <a:lstStyle/>
          <a:p>
            <a:r>
              <a:rPr lang="zh-CN" altLang="en-US" sz="1600" b="1" dirty="0">
                <a:solidFill>
                  <a:schemeClr val="bg1"/>
                </a:solidFill>
                <a:latin typeface="微软雅黑" panose="020B0503020204020204" pitchFamily="34" charset="-122"/>
                <a:ea typeface="微软雅黑" panose="020B0503020204020204" pitchFamily="34" charset="-122"/>
              </a:rPr>
              <a:t>业务系统融合</a:t>
            </a:r>
          </a:p>
        </p:txBody>
      </p:sp>
      <p:sp>
        <p:nvSpPr>
          <p:cNvPr id="59" name="矩形 58">
            <a:extLst>
              <a:ext uri="{FF2B5EF4-FFF2-40B4-BE49-F238E27FC236}">
                <a16:creationId xmlns:a16="http://schemas.microsoft.com/office/drawing/2014/main" id="{7F78E615-87E8-42EE-BF52-E7DDB841EEF3}"/>
              </a:ext>
            </a:extLst>
          </p:cNvPr>
          <p:cNvSpPr/>
          <p:nvPr/>
        </p:nvSpPr>
        <p:spPr>
          <a:xfrm>
            <a:off x="9763172" y="4083388"/>
            <a:ext cx="2039464" cy="4524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1" tIns="45716" rIns="91431" bIns="45716">
            <a:spAutoFit/>
          </a:bodyPr>
          <a:lstStyle/>
          <a:p>
            <a:pPr marL="285750" lvl="1" indent="-285750" defTabSz="711200">
              <a:lnSpc>
                <a:spcPct val="90000"/>
              </a:lnSpc>
              <a:spcBef>
                <a:spcPct val="0"/>
              </a:spcBef>
              <a:spcAft>
                <a:spcPct val="15000"/>
              </a:spcAft>
              <a:buClr>
                <a:srgbClr val="7026B8"/>
              </a:buClr>
              <a:buSzPct val="90000"/>
              <a:buFont typeface="Wingdings" panose="05000000000000000000" pitchFamily="2" charset="2"/>
              <a:buChar char="l"/>
            </a:pPr>
            <a:r>
              <a:rPr lang="zh-CN" altLang="en-US" sz="1200" dirty="0">
                <a:solidFill>
                  <a:schemeClr val="bg1"/>
                </a:solidFill>
                <a:latin typeface="微软雅黑" panose="020B0503020204020204" pitchFamily="34" charset="-122"/>
                <a:ea typeface="微软雅黑" panose="020B0503020204020204" pitchFamily="34" charset="-122"/>
              </a:rPr>
              <a:t> 知识库系统</a:t>
            </a:r>
          </a:p>
          <a:p>
            <a:pPr marL="285750" lvl="1" indent="-285750" defTabSz="711200">
              <a:lnSpc>
                <a:spcPct val="90000"/>
              </a:lnSpc>
              <a:spcBef>
                <a:spcPct val="0"/>
              </a:spcBef>
              <a:spcAft>
                <a:spcPct val="15000"/>
              </a:spcAft>
              <a:buClr>
                <a:srgbClr val="7026B8"/>
              </a:buClr>
              <a:buSzPct val="90000"/>
              <a:buFont typeface="Wingdings" panose="05000000000000000000" pitchFamily="2" charset="2"/>
              <a:buChar char="l"/>
            </a:pPr>
            <a:r>
              <a:rPr lang="en-US" altLang="zh-CN" sz="1200" dirty="0">
                <a:solidFill>
                  <a:schemeClr val="bg1"/>
                </a:solidFill>
                <a:latin typeface="微软雅黑" panose="020B0503020204020204" pitchFamily="34" charset="-122"/>
                <a:ea typeface="微软雅黑" panose="020B0503020204020204" pitchFamily="34" charset="-122"/>
              </a:rPr>
              <a:t>TTS\ASR</a:t>
            </a:r>
            <a:r>
              <a:rPr lang="zh-CN" altLang="en-US" sz="1200" dirty="0">
                <a:solidFill>
                  <a:schemeClr val="bg1"/>
                </a:solidFill>
                <a:latin typeface="微软雅黑" panose="020B0503020204020204" pitchFamily="34" charset="-122"/>
                <a:ea typeface="微软雅黑" panose="020B0503020204020204" pitchFamily="34" charset="-122"/>
              </a:rPr>
              <a:t>语音识别集成</a:t>
            </a:r>
          </a:p>
        </p:txBody>
      </p:sp>
      <p:sp>
        <p:nvSpPr>
          <p:cNvPr id="60" name="矩形 59">
            <a:extLst>
              <a:ext uri="{FF2B5EF4-FFF2-40B4-BE49-F238E27FC236}">
                <a16:creationId xmlns:a16="http://schemas.microsoft.com/office/drawing/2014/main" id="{FACB56A9-EA45-4B4A-AF51-F5D5388D9E04}"/>
              </a:ext>
            </a:extLst>
          </p:cNvPr>
          <p:cNvSpPr/>
          <p:nvPr/>
        </p:nvSpPr>
        <p:spPr>
          <a:xfrm>
            <a:off x="9859181" y="3670022"/>
            <a:ext cx="817834" cy="338546"/>
          </a:xfrm>
          <a:prstGeom prst="rect">
            <a:avLst/>
          </a:prstGeom>
          <a:ln>
            <a:solidFill>
              <a:srgbClr val="7E66CC"/>
            </a:solidFill>
          </a:ln>
        </p:spPr>
        <p:txBody>
          <a:bodyPr wrap="none" lIns="91431" tIns="45716" rIns="91431" bIns="45716">
            <a:spAutoFit/>
          </a:bodyPr>
          <a:lstStyle/>
          <a:p>
            <a:r>
              <a:rPr lang="en-US" altLang="zh-CN" sz="1600" b="1" dirty="0">
                <a:solidFill>
                  <a:schemeClr val="bg1"/>
                </a:solidFill>
                <a:latin typeface="微软雅黑" panose="020B0503020204020204" pitchFamily="34" charset="-122"/>
                <a:ea typeface="微软雅黑" panose="020B0503020204020204" pitchFamily="34" charset="-122"/>
              </a:rPr>
              <a:t>AI</a:t>
            </a:r>
            <a:r>
              <a:rPr lang="zh-CN" altLang="en-US" sz="1600" b="1" dirty="0">
                <a:solidFill>
                  <a:schemeClr val="bg1"/>
                </a:solidFill>
                <a:latin typeface="微软雅黑" panose="020B0503020204020204" pitchFamily="34" charset="-122"/>
                <a:ea typeface="微软雅黑" panose="020B0503020204020204" pitchFamily="34" charset="-122"/>
              </a:rPr>
              <a:t>集成</a:t>
            </a:r>
          </a:p>
        </p:txBody>
      </p:sp>
      <p:sp>
        <p:nvSpPr>
          <p:cNvPr id="28" name="ísľiḍe">
            <a:extLst>
              <a:ext uri="{FF2B5EF4-FFF2-40B4-BE49-F238E27FC236}">
                <a16:creationId xmlns:a16="http://schemas.microsoft.com/office/drawing/2014/main" id="{1E42C66E-4FC3-49B2-B44C-8C95576E549E}"/>
              </a:ext>
            </a:extLst>
          </p:cNvPr>
          <p:cNvSpPr/>
          <p:nvPr/>
        </p:nvSpPr>
        <p:spPr bwMode="auto">
          <a:xfrm rot="20139039">
            <a:off x="8282452" y="3841634"/>
            <a:ext cx="694021" cy="4857"/>
          </a:xfrm>
          <a:prstGeom prst="line">
            <a:avLst/>
          </a:prstGeom>
          <a:noFill/>
          <a:ln w="57150">
            <a:solidFill>
              <a:schemeClr val="bg1"/>
            </a:solidFill>
            <a:rou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0" rIns="0" bIns="0" anchor="ctr"/>
          <a:lstStyle/>
          <a:p>
            <a:endParaRPr lang="zh-CN" altLang="en-US"/>
          </a:p>
        </p:txBody>
      </p:sp>
      <p:sp>
        <p:nvSpPr>
          <p:cNvPr id="24" name="íṩļíḓè">
            <a:extLst>
              <a:ext uri="{FF2B5EF4-FFF2-40B4-BE49-F238E27FC236}">
                <a16:creationId xmlns:a16="http://schemas.microsoft.com/office/drawing/2014/main" id="{48AB1239-6770-4411-BD8B-680CF0967EDC}"/>
              </a:ext>
            </a:extLst>
          </p:cNvPr>
          <p:cNvSpPr/>
          <p:nvPr/>
        </p:nvSpPr>
        <p:spPr bwMode="auto">
          <a:xfrm rot="1460961" flipV="1">
            <a:off x="3322127" y="3793339"/>
            <a:ext cx="788815" cy="123638"/>
          </a:xfrm>
          <a:prstGeom prst="line">
            <a:avLst/>
          </a:prstGeom>
          <a:noFill/>
          <a:ln w="57150">
            <a:solidFill>
              <a:schemeClr val="bg1"/>
            </a:solidFill>
            <a:rou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0" rIns="0" bIns="0" anchor="ctr"/>
          <a:lstStyle/>
          <a:p>
            <a:endParaRPr lang="zh-CN" altLang="en-US"/>
          </a:p>
        </p:txBody>
      </p:sp>
    </p:spTree>
    <p:extLst>
      <p:ext uri="{BB962C8B-B14F-4D97-AF65-F5344CB8AC3E}">
        <p14:creationId xmlns:p14="http://schemas.microsoft.com/office/powerpoint/2010/main" val="4040714062"/>
      </p:ext>
    </p:extLst>
  </p:cSld>
  <p:clrMapOvr>
    <a:masterClrMapping/>
  </p:clrMapOvr>
  <p:transition spd="med">
    <p:random/>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图片 24"/>
          <p:cNvPicPr>
            <a:picLocks noChangeAspect="1"/>
          </p:cNvPicPr>
          <p:nvPr/>
        </p:nvPicPr>
        <p:blipFill rotWithShape="1">
          <a:blip r:embed="rId3" cstate="print"/>
          <a:srcRect/>
          <a:stretch>
            <a:fillRect/>
          </a:stretch>
        </p:blipFill>
        <p:spPr>
          <a:xfrm>
            <a:off x="8580755" y="4902835"/>
            <a:ext cx="631190" cy="603885"/>
          </a:xfrm>
          <a:custGeom>
            <a:avLst/>
            <a:gdLst>
              <a:gd name="connsiteX0" fmla="*/ 328653 w 657306"/>
              <a:gd name="connsiteY0" fmla="*/ 0 h 629920"/>
              <a:gd name="connsiteX1" fmla="*/ 657306 w 657306"/>
              <a:gd name="connsiteY1" fmla="*/ 314960 h 629920"/>
              <a:gd name="connsiteX2" fmla="*/ 328653 w 657306"/>
              <a:gd name="connsiteY2" fmla="*/ 629920 h 629920"/>
              <a:gd name="connsiteX3" fmla="*/ 0 w 657306"/>
              <a:gd name="connsiteY3" fmla="*/ 314960 h 629920"/>
              <a:gd name="connsiteX4" fmla="*/ 328653 w 657306"/>
              <a:gd name="connsiteY4" fmla="*/ 0 h 6299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7306" h="629920">
                <a:moveTo>
                  <a:pt x="328653" y="0"/>
                </a:moveTo>
                <a:cubicBezTo>
                  <a:pt x="510163" y="0"/>
                  <a:pt x="657306" y="141012"/>
                  <a:pt x="657306" y="314960"/>
                </a:cubicBezTo>
                <a:cubicBezTo>
                  <a:pt x="657306" y="488908"/>
                  <a:pt x="510163" y="629920"/>
                  <a:pt x="328653" y="629920"/>
                </a:cubicBezTo>
                <a:cubicBezTo>
                  <a:pt x="147143" y="629920"/>
                  <a:pt x="0" y="488908"/>
                  <a:pt x="0" y="314960"/>
                </a:cubicBezTo>
                <a:cubicBezTo>
                  <a:pt x="0" y="141012"/>
                  <a:pt x="147143" y="0"/>
                  <a:pt x="328653" y="0"/>
                </a:cubicBezTo>
                <a:close/>
              </a:path>
            </a:pathLst>
          </a:custGeom>
        </p:spPr>
      </p:pic>
      <p:sp>
        <p:nvSpPr>
          <p:cNvPr id="3" name="椭圆 2"/>
          <p:cNvSpPr/>
          <p:nvPr/>
        </p:nvSpPr>
        <p:spPr>
          <a:xfrm>
            <a:off x="3767455" y="925830"/>
            <a:ext cx="5238750" cy="5215890"/>
          </a:xfrm>
          <a:prstGeom prst="ellipse">
            <a:avLst/>
          </a:prstGeom>
          <a:gradFill>
            <a:gsLst>
              <a:gs pos="0">
                <a:srgbClr val="6D3AAF"/>
              </a:gs>
              <a:gs pos="30000">
                <a:srgbClr val="1A128F">
                  <a:alpha val="58000"/>
                </a:srgbClr>
              </a:gs>
              <a:gs pos="60000">
                <a:srgbClr val="256AAE"/>
              </a:gs>
              <a:gs pos="84000">
                <a:srgbClr val="95AEB8">
                  <a:alpha val="78000"/>
                </a:srgbClr>
              </a:gs>
              <a:gs pos="100000">
                <a:schemeClr val="accent1">
                  <a:lumMod val="30000"/>
                  <a:lumOff val="70000"/>
                  <a:alpha val="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vertOverflow="overflow" horzOverflow="overflow" vert="horz" wrap="square" lIns="91440" tIns="45720" rIns="91440" bIns="45720" numCol="1" spcCol="0" rtlCol="0" fromWordArt="0" anchor="ctr" anchorCtr="0" forceAA="0" compatLnSpc="1">
            <a:noAutofit/>
          </a:bodyPr>
          <a:lstStyle/>
          <a:p>
            <a:pPr algn="ctr"/>
            <a:endParaRPr lang="zh-CN" altLang="en-US"/>
          </a:p>
        </p:txBody>
      </p:sp>
      <p:pic>
        <p:nvPicPr>
          <p:cNvPr id="26" name="图片 25"/>
          <p:cNvPicPr>
            <a:picLocks noChangeAspect="1"/>
          </p:cNvPicPr>
          <p:nvPr/>
        </p:nvPicPr>
        <p:blipFill rotWithShape="1">
          <a:blip r:embed="rId4" cstate="print"/>
          <a:srcRect/>
          <a:stretch>
            <a:fillRect/>
          </a:stretch>
        </p:blipFill>
        <p:spPr>
          <a:xfrm rot="18915462">
            <a:off x="3335020" y="1315085"/>
            <a:ext cx="1015365" cy="972820"/>
          </a:xfrm>
          <a:custGeom>
            <a:avLst/>
            <a:gdLst>
              <a:gd name="connsiteX0" fmla="*/ 328653 w 657306"/>
              <a:gd name="connsiteY0" fmla="*/ 0 h 629920"/>
              <a:gd name="connsiteX1" fmla="*/ 657306 w 657306"/>
              <a:gd name="connsiteY1" fmla="*/ 314960 h 629920"/>
              <a:gd name="connsiteX2" fmla="*/ 328653 w 657306"/>
              <a:gd name="connsiteY2" fmla="*/ 629920 h 629920"/>
              <a:gd name="connsiteX3" fmla="*/ 0 w 657306"/>
              <a:gd name="connsiteY3" fmla="*/ 314960 h 629920"/>
              <a:gd name="connsiteX4" fmla="*/ 328653 w 657306"/>
              <a:gd name="connsiteY4" fmla="*/ 0 h 6299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7306" h="629920">
                <a:moveTo>
                  <a:pt x="328653" y="0"/>
                </a:moveTo>
                <a:cubicBezTo>
                  <a:pt x="510163" y="0"/>
                  <a:pt x="657306" y="141012"/>
                  <a:pt x="657306" y="314960"/>
                </a:cubicBezTo>
                <a:cubicBezTo>
                  <a:pt x="657306" y="488908"/>
                  <a:pt x="510163" y="629920"/>
                  <a:pt x="328653" y="629920"/>
                </a:cubicBezTo>
                <a:cubicBezTo>
                  <a:pt x="147143" y="629920"/>
                  <a:pt x="0" y="488908"/>
                  <a:pt x="0" y="314960"/>
                </a:cubicBezTo>
                <a:cubicBezTo>
                  <a:pt x="0" y="141012"/>
                  <a:pt x="147143" y="0"/>
                  <a:pt x="328653" y="0"/>
                </a:cubicBezTo>
                <a:close/>
              </a:path>
            </a:pathLst>
          </a:custGeom>
        </p:spPr>
      </p:pic>
      <p:grpSp>
        <p:nvGrpSpPr>
          <p:cNvPr id="7" name="组合 6"/>
          <p:cNvGrpSpPr/>
          <p:nvPr/>
        </p:nvGrpSpPr>
        <p:grpSpPr>
          <a:xfrm>
            <a:off x="1664335" y="1709420"/>
            <a:ext cx="8897620" cy="3082290"/>
            <a:chOff x="1647252" y="1618337"/>
            <a:chExt cx="8897496" cy="3082061"/>
          </a:xfrm>
        </p:grpSpPr>
        <p:sp>
          <p:nvSpPr>
            <p:cNvPr id="2" name="文本框 1"/>
            <p:cNvSpPr txBox="1"/>
            <p:nvPr/>
          </p:nvSpPr>
          <p:spPr>
            <a:xfrm>
              <a:off x="1647252" y="1618337"/>
              <a:ext cx="8897496" cy="1783715"/>
            </a:xfrm>
            <a:prstGeom prst="rect">
              <a:avLst/>
            </a:prstGeom>
            <a:noFill/>
          </p:spPr>
          <p:txBody>
            <a:bodyPr wrap="square" rtlCol="0">
              <a:spAutoFit/>
            </a:bodyPr>
            <a:lstStyle/>
            <a:p>
              <a:pPr algn="ctr"/>
              <a:r>
                <a:rPr lang="en-US" altLang="zh-CN" sz="11000" b="1">
                  <a:solidFill>
                    <a:schemeClr val="bg1">
                      <a:alpha val="8000"/>
                    </a:schemeClr>
                  </a:solidFill>
                  <a:latin typeface="微软雅黑" panose="020B0503020204020204" pitchFamily="34" charset="-122"/>
                  <a:ea typeface="微软雅黑" panose="020B0503020204020204" pitchFamily="34" charset="-122"/>
                </a:rPr>
                <a:t>PART THREE</a:t>
              </a:r>
              <a:endParaRPr lang="zh-CN" altLang="en-US" sz="11000" b="1">
                <a:solidFill>
                  <a:schemeClr val="bg1">
                    <a:alpha val="8000"/>
                  </a:schemeClr>
                </a:solidFill>
                <a:latin typeface="微软雅黑" panose="020B0503020204020204" pitchFamily="34" charset="-122"/>
                <a:ea typeface="微软雅黑" panose="020B0503020204020204" pitchFamily="34" charset="-122"/>
              </a:endParaRPr>
            </a:p>
          </p:txBody>
        </p:sp>
        <p:grpSp>
          <p:nvGrpSpPr>
            <p:cNvPr id="6" name="组合 5"/>
            <p:cNvGrpSpPr/>
            <p:nvPr/>
          </p:nvGrpSpPr>
          <p:grpSpPr>
            <a:xfrm>
              <a:off x="4106354" y="2584043"/>
              <a:ext cx="4021330" cy="940122"/>
              <a:chOff x="1384467" y="3122507"/>
              <a:chExt cx="4021330" cy="940122"/>
            </a:xfrm>
          </p:grpSpPr>
          <p:grpSp>
            <p:nvGrpSpPr>
              <p:cNvPr id="5" name="组合 4"/>
              <p:cNvGrpSpPr/>
              <p:nvPr/>
            </p:nvGrpSpPr>
            <p:grpSpPr>
              <a:xfrm>
                <a:off x="1384467" y="3122507"/>
                <a:ext cx="2231957" cy="940122"/>
                <a:chOff x="1384467" y="3122507"/>
                <a:chExt cx="2231957" cy="940122"/>
              </a:xfrm>
            </p:grpSpPr>
            <p:sp>
              <p:nvSpPr>
                <p:cNvPr id="8" name="文本框 7"/>
                <p:cNvSpPr txBox="1"/>
                <p:nvPr/>
              </p:nvSpPr>
              <p:spPr>
                <a:xfrm>
                  <a:off x="1384467" y="3139299"/>
                  <a:ext cx="844610" cy="923330"/>
                </a:xfrm>
                <a:prstGeom prst="rect">
                  <a:avLst/>
                </a:prstGeom>
                <a:noFill/>
              </p:spPr>
              <p:txBody>
                <a:bodyPr wrap="square" rtlCol="0">
                  <a:spAutoFit/>
                </a:bodyPr>
                <a:lstStyle/>
                <a:p>
                  <a:pPr algn="ctr"/>
                  <a:r>
                    <a:rPr lang="en-US" altLang="zh-CN" sz="5400" b="1">
                      <a:gradFill flip="none" rotWithShape="1">
                        <a:gsLst>
                          <a:gs pos="0">
                            <a:schemeClr val="bg1">
                              <a:alpha val="28000"/>
                            </a:schemeClr>
                          </a:gs>
                          <a:gs pos="81000">
                            <a:schemeClr val="bg1"/>
                          </a:gs>
                        </a:gsLst>
                        <a:lin ang="10800000" scaled="1"/>
                        <a:tileRect/>
                      </a:gradFill>
                      <a:latin typeface="微软雅黑" panose="020B0503020204020204" pitchFamily="34" charset="-122"/>
                      <a:ea typeface="微软雅黑" panose="020B0503020204020204" pitchFamily="34" charset="-122"/>
                    </a:rPr>
                    <a:t>P</a:t>
                  </a:r>
                  <a:endParaRPr lang="zh-CN" altLang="en-US" sz="5400" b="1">
                    <a:gradFill flip="none" rotWithShape="1">
                      <a:gsLst>
                        <a:gs pos="0">
                          <a:schemeClr val="bg1">
                            <a:alpha val="28000"/>
                          </a:schemeClr>
                        </a:gs>
                        <a:gs pos="81000">
                          <a:schemeClr val="bg1"/>
                        </a:gs>
                      </a:gsLst>
                      <a:lin ang="10800000" scaled="1"/>
                      <a:tileRect/>
                    </a:gradFill>
                    <a:latin typeface="微软雅黑" panose="020B0503020204020204" pitchFamily="34" charset="-122"/>
                    <a:ea typeface="微软雅黑" panose="020B0503020204020204" pitchFamily="34" charset="-122"/>
                  </a:endParaRPr>
                </a:p>
              </p:txBody>
            </p:sp>
            <p:sp>
              <p:nvSpPr>
                <p:cNvPr id="11" name="文本框 10"/>
                <p:cNvSpPr txBox="1"/>
                <p:nvPr/>
              </p:nvSpPr>
              <p:spPr>
                <a:xfrm>
                  <a:off x="1830888" y="3122507"/>
                  <a:ext cx="844610" cy="923330"/>
                </a:xfrm>
                <a:prstGeom prst="rect">
                  <a:avLst/>
                </a:prstGeom>
                <a:noFill/>
              </p:spPr>
              <p:txBody>
                <a:bodyPr wrap="square" rtlCol="0">
                  <a:spAutoFit/>
                </a:bodyPr>
                <a:lstStyle/>
                <a:p>
                  <a:pPr algn="ctr"/>
                  <a:r>
                    <a:rPr lang="en-US" altLang="zh-CN" sz="5400" b="1">
                      <a:gradFill flip="none" rotWithShape="1">
                        <a:gsLst>
                          <a:gs pos="0">
                            <a:schemeClr val="bg1">
                              <a:alpha val="28000"/>
                            </a:schemeClr>
                          </a:gs>
                          <a:gs pos="81000">
                            <a:schemeClr val="bg1"/>
                          </a:gs>
                        </a:gsLst>
                        <a:lin ang="10800000" scaled="1"/>
                        <a:tileRect/>
                      </a:gradFill>
                      <a:latin typeface="微软雅黑" panose="020B0503020204020204" pitchFamily="34" charset="-122"/>
                      <a:ea typeface="微软雅黑" panose="020B0503020204020204" pitchFamily="34" charset="-122"/>
                    </a:rPr>
                    <a:t>A</a:t>
                  </a:r>
                  <a:endParaRPr lang="zh-CN" altLang="en-US" sz="5400" b="1">
                    <a:gradFill flip="none" rotWithShape="1">
                      <a:gsLst>
                        <a:gs pos="0">
                          <a:schemeClr val="bg1">
                            <a:alpha val="28000"/>
                          </a:schemeClr>
                        </a:gs>
                        <a:gs pos="81000">
                          <a:schemeClr val="bg1"/>
                        </a:gs>
                      </a:gsLst>
                      <a:lin ang="10800000" scaled="1"/>
                      <a:tileRect/>
                    </a:gradFill>
                    <a:latin typeface="微软雅黑" panose="020B0503020204020204" pitchFamily="34" charset="-122"/>
                    <a:ea typeface="微软雅黑" panose="020B0503020204020204" pitchFamily="34" charset="-122"/>
                  </a:endParaRPr>
                </a:p>
              </p:txBody>
            </p:sp>
            <p:sp>
              <p:nvSpPr>
                <p:cNvPr id="12" name="文本框 11"/>
                <p:cNvSpPr txBox="1"/>
                <p:nvPr/>
              </p:nvSpPr>
              <p:spPr>
                <a:xfrm>
                  <a:off x="2325114" y="3122507"/>
                  <a:ext cx="844610" cy="923330"/>
                </a:xfrm>
                <a:prstGeom prst="rect">
                  <a:avLst/>
                </a:prstGeom>
                <a:noFill/>
              </p:spPr>
              <p:txBody>
                <a:bodyPr wrap="square" rtlCol="0">
                  <a:spAutoFit/>
                </a:bodyPr>
                <a:lstStyle/>
                <a:p>
                  <a:pPr algn="ctr"/>
                  <a:r>
                    <a:rPr lang="en-US" altLang="zh-CN" sz="5400" b="1">
                      <a:gradFill flip="none" rotWithShape="1">
                        <a:gsLst>
                          <a:gs pos="0">
                            <a:schemeClr val="bg1">
                              <a:alpha val="28000"/>
                            </a:schemeClr>
                          </a:gs>
                          <a:gs pos="81000">
                            <a:schemeClr val="bg1"/>
                          </a:gs>
                        </a:gsLst>
                        <a:lin ang="10800000" scaled="1"/>
                        <a:tileRect/>
                      </a:gradFill>
                      <a:latin typeface="微软雅黑" panose="020B0503020204020204" pitchFamily="34" charset="-122"/>
                      <a:ea typeface="微软雅黑" panose="020B0503020204020204" pitchFamily="34" charset="-122"/>
                    </a:rPr>
                    <a:t>R</a:t>
                  </a:r>
                  <a:endParaRPr lang="zh-CN" altLang="en-US" sz="5400" b="1">
                    <a:gradFill flip="none" rotWithShape="1">
                      <a:gsLst>
                        <a:gs pos="0">
                          <a:schemeClr val="bg1">
                            <a:alpha val="28000"/>
                          </a:schemeClr>
                        </a:gs>
                        <a:gs pos="81000">
                          <a:schemeClr val="bg1"/>
                        </a:gs>
                      </a:gsLst>
                      <a:lin ang="10800000" scaled="1"/>
                      <a:tileRect/>
                    </a:gradFill>
                    <a:latin typeface="微软雅黑" panose="020B0503020204020204" pitchFamily="34" charset="-122"/>
                    <a:ea typeface="微软雅黑" panose="020B0503020204020204" pitchFamily="34" charset="-122"/>
                  </a:endParaRPr>
                </a:p>
              </p:txBody>
            </p:sp>
            <p:sp>
              <p:nvSpPr>
                <p:cNvPr id="13" name="文本框 12"/>
                <p:cNvSpPr txBox="1"/>
                <p:nvPr/>
              </p:nvSpPr>
              <p:spPr>
                <a:xfrm>
                  <a:off x="2771814" y="3139299"/>
                  <a:ext cx="844610" cy="923330"/>
                </a:xfrm>
                <a:prstGeom prst="rect">
                  <a:avLst/>
                </a:prstGeom>
                <a:noFill/>
              </p:spPr>
              <p:txBody>
                <a:bodyPr wrap="square" rtlCol="0">
                  <a:spAutoFit/>
                </a:bodyPr>
                <a:lstStyle/>
                <a:p>
                  <a:pPr algn="ctr"/>
                  <a:r>
                    <a:rPr lang="en-US" altLang="zh-CN" sz="5400" b="1">
                      <a:gradFill flip="none" rotWithShape="1">
                        <a:gsLst>
                          <a:gs pos="0">
                            <a:schemeClr val="bg1">
                              <a:alpha val="28000"/>
                            </a:schemeClr>
                          </a:gs>
                          <a:gs pos="81000">
                            <a:schemeClr val="bg1"/>
                          </a:gs>
                        </a:gsLst>
                        <a:lin ang="10800000" scaled="1"/>
                        <a:tileRect/>
                      </a:gradFill>
                      <a:latin typeface="微软雅黑" panose="020B0503020204020204" pitchFamily="34" charset="-122"/>
                      <a:ea typeface="微软雅黑" panose="020B0503020204020204" pitchFamily="34" charset="-122"/>
                    </a:rPr>
                    <a:t>T</a:t>
                  </a:r>
                  <a:endParaRPr lang="zh-CN" altLang="en-US" sz="5400" b="1">
                    <a:gradFill flip="none" rotWithShape="1">
                      <a:gsLst>
                        <a:gs pos="0">
                          <a:schemeClr val="bg1">
                            <a:alpha val="28000"/>
                          </a:schemeClr>
                        </a:gs>
                        <a:gs pos="81000">
                          <a:schemeClr val="bg1"/>
                        </a:gs>
                      </a:gsLst>
                      <a:lin ang="10800000" scaled="1"/>
                      <a:tileRect/>
                    </a:gradFill>
                    <a:latin typeface="微软雅黑" panose="020B0503020204020204" pitchFamily="34" charset="-122"/>
                    <a:ea typeface="微软雅黑" panose="020B0503020204020204" pitchFamily="34" charset="-122"/>
                  </a:endParaRPr>
                </a:p>
              </p:txBody>
            </p:sp>
          </p:grpSp>
          <p:grpSp>
            <p:nvGrpSpPr>
              <p:cNvPr id="16" name="组合 15"/>
              <p:cNvGrpSpPr/>
              <p:nvPr/>
            </p:nvGrpSpPr>
            <p:grpSpPr>
              <a:xfrm>
                <a:off x="3473573" y="3122507"/>
                <a:ext cx="1932224" cy="922020"/>
                <a:chOff x="3473573" y="3122507"/>
                <a:chExt cx="1932224" cy="922020"/>
              </a:xfrm>
            </p:grpSpPr>
            <p:sp>
              <p:nvSpPr>
                <p:cNvPr id="17" name="文本框 16"/>
                <p:cNvSpPr txBox="1"/>
                <p:nvPr/>
              </p:nvSpPr>
              <p:spPr>
                <a:xfrm>
                  <a:off x="3473573" y="3122507"/>
                  <a:ext cx="844610" cy="922020"/>
                </a:xfrm>
                <a:prstGeom prst="rect">
                  <a:avLst/>
                </a:prstGeom>
                <a:noFill/>
              </p:spPr>
              <p:txBody>
                <a:bodyPr wrap="square" rtlCol="0">
                  <a:spAutoFit/>
                </a:bodyPr>
                <a:lstStyle/>
                <a:p>
                  <a:pPr algn="ctr"/>
                  <a:r>
                    <a:rPr lang="en-US" altLang="zh-CN" sz="5400" b="1" dirty="0">
                      <a:gradFill flip="none" rotWithShape="1">
                        <a:gsLst>
                          <a:gs pos="0">
                            <a:schemeClr val="bg1">
                              <a:alpha val="28000"/>
                            </a:schemeClr>
                          </a:gs>
                          <a:gs pos="81000">
                            <a:schemeClr val="bg1"/>
                          </a:gs>
                        </a:gsLst>
                        <a:lin ang="10800000" scaled="1"/>
                        <a:tileRect/>
                      </a:gradFill>
                      <a:latin typeface="微软雅黑" panose="020B0503020204020204" pitchFamily="34" charset="-122"/>
                      <a:ea typeface="微软雅黑" panose="020B0503020204020204" pitchFamily="34" charset="-122"/>
                    </a:rPr>
                    <a:t>T</a:t>
                  </a:r>
                  <a:endParaRPr lang="zh-CN" altLang="en-US" sz="5400" b="1" dirty="0">
                    <a:gradFill flip="none" rotWithShape="1">
                      <a:gsLst>
                        <a:gs pos="0">
                          <a:schemeClr val="bg1">
                            <a:alpha val="28000"/>
                          </a:schemeClr>
                        </a:gs>
                        <a:gs pos="81000">
                          <a:schemeClr val="bg1"/>
                        </a:gs>
                      </a:gsLst>
                      <a:lin ang="10800000" scaled="1"/>
                      <a:tileRect/>
                    </a:gradFill>
                    <a:latin typeface="微软雅黑" panose="020B0503020204020204" pitchFamily="34" charset="-122"/>
                    <a:ea typeface="微软雅黑" panose="020B0503020204020204" pitchFamily="34" charset="-122"/>
                  </a:endParaRPr>
                </a:p>
              </p:txBody>
            </p:sp>
            <p:sp>
              <p:nvSpPr>
                <p:cNvPr id="18" name="文本框 17"/>
                <p:cNvSpPr txBox="1"/>
                <p:nvPr/>
              </p:nvSpPr>
              <p:spPr>
                <a:xfrm>
                  <a:off x="4174121" y="3122507"/>
                  <a:ext cx="599196" cy="922020"/>
                </a:xfrm>
                <a:prstGeom prst="rect">
                  <a:avLst/>
                </a:prstGeom>
                <a:noFill/>
              </p:spPr>
              <p:txBody>
                <a:bodyPr wrap="square" rtlCol="0">
                  <a:spAutoFit/>
                </a:bodyPr>
                <a:lstStyle/>
                <a:p>
                  <a:pPr algn="ctr"/>
                  <a:r>
                    <a:rPr lang="en-US" altLang="zh-CN" sz="5400" b="1" dirty="0">
                      <a:gradFill flip="none" rotWithShape="1">
                        <a:gsLst>
                          <a:gs pos="0">
                            <a:schemeClr val="bg1">
                              <a:alpha val="28000"/>
                            </a:schemeClr>
                          </a:gs>
                          <a:gs pos="81000">
                            <a:schemeClr val="bg1"/>
                          </a:gs>
                        </a:gsLst>
                        <a:lin ang="10800000" scaled="1"/>
                        <a:tileRect/>
                      </a:gradFill>
                      <a:latin typeface="微软雅黑" panose="020B0503020204020204" pitchFamily="34" charset="-122"/>
                      <a:ea typeface="微软雅黑" panose="020B0503020204020204" pitchFamily="34" charset="-122"/>
                    </a:rPr>
                    <a:t>W</a:t>
                  </a:r>
                  <a:endParaRPr lang="zh-CN" altLang="en-US" sz="5400" b="1" dirty="0">
                    <a:gradFill flip="none" rotWithShape="1">
                      <a:gsLst>
                        <a:gs pos="0">
                          <a:schemeClr val="bg1">
                            <a:alpha val="28000"/>
                          </a:schemeClr>
                        </a:gs>
                        <a:gs pos="81000">
                          <a:schemeClr val="bg1"/>
                        </a:gs>
                      </a:gsLst>
                      <a:lin ang="10800000" scaled="1"/>
                      <a:tileRect/>
                    </a:gradFill>
                    <a:latin typeface="微软雅黑" panose="020B0503020204020204" pitchFamily="34" charset="-122"/>
                    <a:ea typeface="微软雅黑" panose="020B0503020204020204" pitchFamily="34" charset="-122"/>
                  </a:endParaRPr>
                </a:p>
              </p:txBody>
            </p:sp>
            <p:sp>
              <p:nvSpPr>
                <p:cNvPr id="19" name="文本框 18"/>
                <p:cNvSpPr txBox="1"/>
                <p:nvPr/>
              </p:nvSpPr>
              <p:spPr>
                <a:xfrm>
                  <a:off x="4561187" y="3122507"/>
                  <a:ext cx="844610" cy="922020"/>
                </a:xfrm>
                <a:prstGeom prst="rect">
                  <a:avLst/>
                </a:prstGeom>
                <a:noFill/>
              </p:spPr>
              <p:txBody>
                <a:bodyPr wrap="square" rtlCol="0">
                  <a:spAutoFit/>
                </a:bodyPr>
                <a:lstStyle/>
                <a:p>
                  <a:pPr algn="ctr"/>
                  <a:r>
                    <a:rPr lang="en-US" altLang="zh-CN" sz="5400" b="1" dirty="0">
                      <a:gradFill flip="none" rotWithShape="1">
                        <a:gsLst>
                          <a:gs pos="0">
                            <a:schemeClr val="bg1">
                              <a:alpha val="28000"/>
                            </a:schemeClr>
                          </a:gs>
                          <a:gs pos="81000">
                            <a:schemeClr val="bg1"/>
                          </a:gs>
                        </a:gsLst>
                        <a:lin ang="10800000" scaled="1"/>
                        <a:tileRect/>
                      </a:gradFill>
                      <a:latin typeface="微软雅黑" panose="020B0503020204020204" pitchFamily="34" charset="-122"/>
                      <a:ea typeface="微软雅黑" panose="020B0503020204020204" pitchFamily="34" charset="-122"/>
                    </a:rPr>
                    <a:t>O</a:t>
                  </a:r>
                  <a:endParaRPr lang="zh-CN" altLang="en-US" sz="5400" b="1" dirty="0">
                    <a:gradFill flip="none" rotWithShape="1">
                      <a:gsLst>
                        <a:gs pos="0">
                          <a:schemeClr val="bg1">
                            <a:alpha val="28000"/>
                          </a:schemeClr>
                        </a:gs>
                        <a:gs pos="81000">
                          <a:schemeClr val="bg1"/>
                        </a:gs>
                      </a:gsLst>
                      <a:lin ang="10800000" scaled="1"/>
                      <a:tileRect/>
                    </a:gradFill>
                    <a:latin typeface="微软雅黑" panose="020B0503020204020204" pitchFamily="34" charset="-122"/>
                    <a:ea typeface="微软雅黑" panose="020B0503020204020204" pitchFamily="34" charset="-122"/>
                  </a:endParaRPr>
                </a:p>
              </p:txBody>
            </p:sp>
          </p:grpSp>
        </p:grpSp>
        <p:grpSp>
          <p:nvGrpSpPr>
            <p:cNvPr id="20" name="组合 19"/>
            <p:cNvGrpSpPr/>
            <p:nvPr/>
          </p:nvGrpSpPr>
          <p:grpSpPr>
            <a:xfrm>
              <a:off x="5770170" y="3653682"/>
              <a:ext cx="651660" cy="78812"/>
              <a:chOff x="4851662" y="5309419"/>
              <a:chExt cx="939537" cy="113628"/>
            </a:xfrm>
          </p:grpSpPr>
          <p:sp>
            <p:nvSpPr>
              <p:cNvPr id="21" name="椭圆 20"/>
              <p:cNvSpPr/>
              <p:nvPr/>
            </p:nvSpPr>
            <p:spPr>
              <a:xfrm>
                <a:off x="4851662" y="5309419"/>
                <a:ext cx="113628" cy="11362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椭圆 21"/>
              <p:cNvSpPr/>
              <p:nvPr/>
            </p:nvSpPr>
            <p:spPr>
              <a:xfrm>
                <a:off x="5126965" y="5309419"/>
                <a:ext cx="113628" cy="11362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椭圆 22"/>
              <p:cNvSpPr/>
              <p:nvPr/>
            </p:nvSpPr>
            <p:spPr>
              <a:xfrm>
                <a:off x="5402268" y="5309419"/>
                <a:ext cx="113628" cy="11362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椭圆 23"/>
              <p:cNvSpPr/>
              <p:nvPr/>
            </p:nvSpPr>
            <p:spPr>
              <a:xfrm>
                <a:off x="5677571" y="5309419"/>
                <a:ext cx="113628" cy="11362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7" name="TextBox 7"/>
            <p:cNvSpPr txBox="1"/>
            <p:nvPr/>
          </p:nvSpPr>
          <p:spPr>
            <a:xfrm>
              <a:off x="2635489" y="3870453"/>
              <a:ext cx="6921022" cy="829945"/>
            </a:xfrm>
            <a:prstGeom prst="rect">
              <a:avLst/>
            </a:prstGeom>
            <a:noFill/>
          </p:spPr>
          <p:txBody>
            <a:bodyPr wrap="square" rtlCol="0">
              <a:spAutoFit/>
            </a:bodyPr>
            <a:lstStyle/>
            <a:p>
              <a:pPr algn="dist"/>
              <a:r>
                <a:rPr lang="zh-CN" altLang="en-US" sz="4800" dirty="0">
                  <a:solidFill>
                    <a:schemeClr val="bg1"/>
                  </a:solidFill>
                  <a:latin typeface="微软雅黑" panose="020B0503020204020204" pitchFamily="34" charset="-122"/>
                  <a:ea typeface="微软雅黑" panose="020B0503020204020204" pitchFamily="34" charset="-122"/>
                  <a:sym typeface="+mn-ea"/>
                </a:rPr>
                <a:t>产品优势</a:t>
              </a:r>
              <a:endParaRPr lang="zh-CN" altLang="en-US" sz="48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grpSp>
    </p:spTree>
    <p:extLst>
      <p:ext uri="{BB962C8B-B14F-4D97-AF65-F5344CB8AC3E}">
        <p14:creationId xmlns:p14="http://schemas.microsoft.com/office/powerpoint/2010/main" val="789985556"/>
      </p:ext>
    </p:extLst>
  </p:cSld>
  <p:clrMapOvr>
    <a:masterClrMapping/>
  </p:clrMapOvr>
  <p:transition spd="med">
    <p:random/>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图片 32">
            <a:extLst>
              <a:ext uri="{FF2B5EF4-FFF2-40B4-BE49-F238E27FC236}">
                <a16:creationId xmlns:a16="http://schemas.microsoft.com/office/drawing/2014/main" id="{8A42A961-841D-4DBC-BB88-29969A3811F1}"/>
              </a:ext>
            </a:extLst>
          </p:cNvPr>
          <p:cNvPicPr>
            <a:picLocks noChangeAspect="1"/>
          </p:cNvPicPr>
          <p:nvPr/>
        </p:nvPicPr>
        <p:blipFill rotWithShape="1">
          <a:blip r:embed="rId3" cstate="print"/>
          <a:srcRect/>
          <a:stretch>
            <a:fillRect/>
          </a:stretch>
        </p:blipFill>
        <p:spPr>
          <a:xfrm>
            <a:off x="459740" y="404111"/>
            <a:ext cx="631190" cy="603885"/>
          </a:xfrm>
          <a:custGeom>
            <a:avLst/>
            <a:gdLst>
              <a:gd name="connsiteX0" fmla="*/ 328653 w 657306"/>
              <a:gd name="connsiteY0" fmla="*/ 0 h 629920"/>
              <a:gd name="connsiteX1" fmla="*/ 657306 w 657306"/>
              <a:gd name="connsiteY1" fmla="*/ 314960 h 629920"/>
              <a:gd name="connsiteX2" fmla="*/ 328653 w 657306"/>
              <a:gd name="connsiteY2" fmla="*/ 629920 h 629920"/>
              <a:gd name="connsiteX3" fmla="*/ 0 w 657306"/>
              <a:gd name="connsiteY3" fmla="*/ 314960 h 629920"/>
              <a:gd name="connsiteX4" fmla="*/ 328653 w 657306"/>
              <a:gd name="connsiteY4" fmla="*/ 0 h 6299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7306" h="629920">
                <a:moveTo>
                  <a:pt x="328653" y="0"/>
                </a:moveTo>
                <a:cubicBezTo>
                  <a:pt x="510163" y="0"/>
                  <a:pt x="657306" y="141012"/>
                  <a:pt x="657306" y="314960"/>
                </a:cubicBezTo>
                <a:cubicBezTo>
                  <a:pt x="657306" y="488908"/>
                  <a:pt x="510163" y="629920"/>
                  <a:pt x="328653" y="629920"/>
                </a:cubicBezTo>
                <a:cubicBezTo>
                  <a:pt x="147143" y="629920"/>
                  <a:pt x="0" y="488908"/>
                  <a:pt x="0" y="314960"/>
                </a:cubicBezTo>
                <a:cubicBezTo>
                  <a:pt x="0" y="141012"/>
                  <a:pt x="147143" y="0"/>
                  <a:pt x="328653" y="0"/>
                </a:cubicBezTo>
                <a:close/>
              </a:path>
            </a:pathLst>
          </a:custGeom>
        </p:spPr>
      </p:pic>
      <p:sp>
        <p:nvSpPr>
          <p:cNvPr id="34" name="矩形 33">
            <a:extLst>
              <a:ext uri="{FF2B5EF4-FFF2-40B4-BE49-F238E27FC236}">
                <a16:creationId xmlns:a16="http://schemas.microsoft.com/office/drawing/2014/main" id="{39364399-F6DF-4E7B-84F4-71AA2BAB6848}"/>
              </a:ext>
            </a:extLst>
          </p:cNvPr>
          <p:cNvSpPr/>
          <p:nvPr/>
        </p:nvSpPr>
        <p:spPr>
          <a:xfrm>
            <a:off x="1217295" y="413665"/>
            <a:ext cx="5519460" cy="584775"/>
          </a:xfrm>
          <a:prstGeom prst="rect">
            <a:avLst/>
          </a:prstGeom>
        </p:spPr>
        <p:txBody>
          <a:bodyPr wrap="none">
            <a:spAutoFit/>
          </a:bodyPr>
          <a:lstStyle/>
          <a:p>
            <a:r>
              <a:rPr lang="zh-CN" altLang="en-US" sz="3200" b="1" dirty="0">
                <a:gradFill>
                  <a:gsLst>
                    <a:gs pos="0">
                      <a:srgbClr val="13A39C"/>
                    </a:gs>
                    <a:gs pos="35000">
                      <a:srgbClr val="1B90A8"/>
                    </a:gs>
                    <a:gs pos="67000">
                      <a:srgbClr val="4276AB"/>
                    </a:gs>
                    <a:gs pos="100000">
                      <a:srgbClr val="5E5CA3"/>
                    </a:gs>
                  </a:gsLst>
                  <a:lin ang="0" scaled="0"/>
                </a:gradFill>
                <a:ea typeface="Noto Sans S Chinese Medium" panose="020B0600000000000000" charset="-122"/>
              </a:rPr>
              <a:t>全渠道、一号对外、一人对外</a:t>
            </a:r>
            <a:endParaRPr lang="zh-CN" altLang="en-US" sz="3200" b="1" dirty="0">
              <a:gradFill>
                <a:gsLst>
                  <a:gs pos="0">
                    <a:srgbClr val="13A39C"/>
                  </a:gs>
                  <a:gs pos="35000">
                    <a:srgbClr val="1B90A8"/>
                  </a:gs>
                  <a:gs pos="67000">
                    <a:srgbClr val="4276AB"/>
                  </a:gs>
                  <a:gs pos="100000">
                    <a:srgbClr val="5E5CA3"/>
                  </a:gs>
                </a:gsLst>
                <a:lin ang="0" scaled="0"/>
              </a:gradFill>
              <a:ea typeface="Noto Sans S Chinese Medium" panose="020B0600000000000000" charset="-122"/>
              <a:sym typeface="Bahnschrift" panose="020B0502040204020203" pitchFamily="34" charset="0"/>
            </a:endParaRPr>
          </a:p>
        </p:txBody>
      </p:sp>
      <p:sp>
        <p:nvSpPr>
          <p:cNvPr id="2" name="矩形 1">
            <a:extLst>
              <a:ext uri="{FF2B5EF4-FFF2-40B4-BE49-F238E27FC236}">
                <a16:creationId xmlns:a16="http://schemas.microsoft.com/office/drawing/2014/main" id="{6C6B0A2C-449E-45C3-B25A-60AC8001B63C}"/>
              </a:ext>
            </a:extLst>
          </p:cNvPr>
          <p:cNvSpPr/>
          <p:nvPr/>
        </p:nvSpPr>
        <p:spPr>
          <a:xfrm>
            <a:off x="2655030" y="1662656"/>
            <a:ext cx="2031325" cy="923330"/>
          </a:xfrm>
          <a:prstGeom prst="rect">
            <a:avLst/>
          </a:prstGeom>
        </p:spPr>
        <p:txBody>
          <a:bodyPr wrap="none">
            <a:spAutoFit/>
          </a:bodyPr>
          <a:lstStyle/>
          <a:p>
            <a:r>
              <a:rPr lang="zh-CN" altLang="zh-CN" dirty="0">
                <a:solidFill>
                  <a:srgbClr val="2D8CF0"/>
                </a:solidFill>
              </a:rPr>
              <a:t>所有接入渠道</a:t>
            </a:r>
            <a:endParaRPr lang="en-US" altLang="zh-CN" dirty="0">
              <a:solidFill>
                <a:srgbClr val="2D8CF0"/>
              </a:solidFill>
            </a:endParaRPr>
          </a:p>
          <a:p>
            <a:r>
              <a:rPr lang="zh-CN" altLang="zh-CN" dirty="0">
                <a:solidFill>
                  <a:srgbClr val="2D8CF0"/>
                </a:solidFill>
              </a:rPr>
              <a:t>通过</a:t>
            </a:r>
            <a:r>
              <a:rPr lang="zh-CN" altLang="en-US" dirty="0">
                <a:solidFill>
                  <a:srgbClr val="2D8CF0"/>
                </a:solidFill>
              </a:rPr>
              <a:t>呼叫系统平台</a:t>
            </a:r>
            <a:endParaRPr lang="en-US" altLang="zh-CN" dirty="0">
              <a:solidFill>
                <a:srgbClr val="2D8CF0"/>
              </a:solidFill>
            </a:endParaRPr>
          </a:p>
          <a:p>
            <a:r>
              <a:rPr lang="en-US" altLang="zh-CN" dirty="0">
                <a:solidFill>
                  <a:srgbClr val="2D8CF0"/>
                </a:solidFill>
              </a:rPr>
              <a:t>ACD</a:t>
            </a:r>
            <a:r>
              <a:rPr lang="zh-CN" altLang="zh-CN" dirty="0">
                <a:solidFill>
                  <a:srgbClr val="2D8CF0"/>
                </a:solidFill>
              </a:rPr>
              <a:t>统一排队</a:t>
            </a:r>
            <a:endParaRPr lang="zh-CN" altLang="en-US" dirty="0">
              <a:solidFill>
                <a:srgbClr val="2D8CF0"/>
              </a:solidFill>
            </a:endParaRPr>
          </a:p>
        </p:txBody>
      </p:sp>
      <p:grpSp>
        <p:nvGrpSpPr>
          <p:cNvPr id="7" name="组合 6">
            <a:extLst>
              <a:ext uri="{FF2B5EF4-FFF2-40B4-BE49-F238E27FC236}">
                <a16:creationId xmlns:a16="http://schemas.microsoft.com/office/drawing/2014/main" id="{2E031473-7BAA-4B96-B929-7655CDD7652F}"/>
              </a:ext>
            </a:extLst>
          </p:cNvPr>
          <p:cNvGrpSpPr/>
          <p:nvPr/>
        </p:nvGrpSpPr>
        <p:grpSpPr>
          <a:xfrm>
            <a:off x="7997365" y="1748486"/>
            <a:ext cx="1975039" cy="4140251"/>
            <a:chOff x="6155144" y="1514900"/>
            <a:chExt cx="2853467" cy="6057223"/>
          </a:xfrm>
        </p:grpSpPr>
        <p:sp>
          <p:nvSpPr>
            <p:cNvPr id="10" name="文本框 9">
              <a:extLst>
                <a:ext uri="{FF2B5EF4-FFF2-40B4-BE49-F238E27FC236}">
                  <a16:creationId xmlns:a16="http://schemas.microsoft.com/office/drawing/2014/main" id="{269DF9C0-5916-4F2F-BFBC-BE0E25D6FF65}"/>
                </a:ext>
              </a:extLst>
            </p:cNvPr>
            <p:cNvSpPr txBox="1"/>
            <p:nvPr/>
          </p:nvSpPr>
          <p:spPr>
            <a:xfrm>
              <a:off x="6155144" y="1514900"/>
              <a:ext cx="1446216" cy="477551"/>
            </a:xfrm>
            <a:prstGeom prst="rect">
              <a:avLst/>
            </a:prstGeom>
            <a:noFill/>
          </p:spPr>
          <p:txBody>
            <a:bodyPr wrap="square" rtlCol="0">
              <a:noAutofit/>
            </a:bodyPr>
            <a:lstStyle/>
            <a:p>
              <a:pPr>
                <a:lnSpc>
                  <a:spcPct val="90000"/>
                </a:lnSpc>
              </a:pPr>
              <a:r>
                <a:rPr lang="zh-CN" altLang="en-US" sz="2000" dirty="0">
                  <a:solidFill>
                    <a:srgbClr val="00B0F0"/>
                  </a:solidFill>
                </a:rPr>
                <a:t>电话</a:t>
              </a:r>
            </a:p>
          </p:txBody>
        </p:sp>
        <p:sp>
          <p:nvSpPr>
            <p:cNvPr id="11" name="文本框 10">
              <a:extLst>
                <a:ext uri="{FF2B5EF4-FFF2-40B4-BE49-F238E27FC236}">
                  <a16:creationId xmlns:a16="http://schemas.microsoft.com/office/drawing/2014/main" id="{CD92C7B2-B605-4DAC-9CC8-FE1C16EDC988}"/>
                </a:ext>
              </a:extLst>
            </p:cNvPr>
            <p:cNvSpPr txBox="1"/>
            <p:nvPr/>
          </p:nvSpPr>
          <p:spPr>
            <a:xfrm>
              <a:off x="7199202" y="2387348"/>
              <a:ext cx="1114646" cy="354843"/>
            </a:xfrm>
            <a:prstGeom prst="rect">
              <a:avLst/>
            </a:prstGeom>
            <a:noFill/>
          </p:spPr>
          <p:txBody>
            <a:bodyPr wrap="square" rtlCol="0">
              <a:noAutofit/>
            </a:bodyPr>
            <a:lstStyle/>
            <a:p>
              <a:pPr>
                <a:lnSpc>
                  <a:spcPct val="90000"/>
                </a:lnSpc>
              </a:pPr>
              <a:r>
                <a:rPr lang="zh-CN" altLang="en-US" sz="2000" b="1" dirty="0">
                  <a:solidFill>
                    <a:srgbClr val="00B0F0"/>
                  </a:solidFill>
                </a:rPr>
                <a:t>微信</a:t>
              </a:r>
            </a:p>
          </p:txBody>
        </p:sp>
        <p:sp>
          <p:nvSpPr>
            <p:cNvPr id="12" name="文本框 11">
              <a:extLst>
                <a:ext uri="{FF2B5EF4-FFF2-40B4-BE49-F238E27FC236}">
                  <a16:creationId xmlns:a16="http://schemas.microsoft.com/office/drawing/2014/main" id="{A936E6D5-22B9-4BC9-A6F4-721591C4D743}"/>
                </a:ext>
              </a:extLst>
            </p:cNvPr>
            <p:cNvSpPr txBox="1"/>
            <p:nvPr/>
          </p:nvSpPr>
          <p:spPr>
            <a:xfrm>
              <a:off x="7716668" y="3622971"/>
              <a:ext cx="1280615" cy="429314"/>
            </a:xfrm>
            <a:prstGeom prst="rect">
              <a:avLst/>
            </a:prstGeom>
            <a:noFill/>
          </p:spPr>
          <p:txBody>
            <a:bodyPr wrap="square" rtlCol="0">
              <a:noAutofit/>
            </a:bodyPr>
            <a:lstStyle/>
            <a:p>
              <a:pPr>
                <a:lnSpc>
                  <a:spcPct val="90000"/>
                </a:lnSpc>
              </a:pPr>
              <a:r>
                <a:rPr lang="en-US" altLang="zh-CN" sz="2000" b="1" dirty="0">
                  <a:solidFill>
                    <a:srgbClr val="00B0F0"/>
                  </a:solidFill>
                </a:rPr>
                <a:t>APP</a:t>
              </a:r>
              <a:endParaRPr lang="zh-CN" altLang="en-US" sz="2000" b="1" dirty="0">
                <a:solidFill>
                  <a:srgbClr val="00B0F0"/>
                </a:solidFill>
              </a:endParaRPr>
            </a:p>
          </p:txBody>
        </p:sp>
        <p:sp>
          <p:nvSpPr>
            <p:cNvPr id="16" name="文本框 15">
              <a:extLst>
                <a:ext uri="{FF2B5EF4-FFF2-40B4-BE49-F238E27FC236}">
                  <a16:creationId xmlns:a16="http://schemas.microsoft.com/office/drawing/2014/main" id="{4B08A0FC-1E72-48EA-84E0-83D1C5531FA1}"/>
                </a:ext>
              </a:extLst>
            </p:cNvPr>
            <p:cNvSpPr txBox="1"/>
            <p:nvPr/>
          </p:nvSpPr>
          <p:spPr>
            <a:xfrm>
              <a:off x="7174259" y="6197496"/>
              <a:ext cx="1453220" cy="354843"/>
            </a:xfrm>
            <a:prstGeom prst="rect">
              <a:avLst/>
            </a:prstGeom>
            <a:noFill/>
          </p:spPr>
          <p:txBody>
            <a:bodyPr wrap="square" rtlCol="0">
              <a:noAutofit/>
            </a:bodyPr>
            <a:lstStyle/>
            <a:p>
              <a:pPr>
                <a:lnSpc>
                  <a:spcPct val="90000"/>
                </a:lnSpc>
              </a:pPr>
              <a:r>
                <a:rPr lang="zh-CN" altLang="en-US" sz="2000" b="1" dirty="0">
                  <a:solidFill>
                    <a:srgbClr val="00B0F0"/>
                  </a:solidFill>
                </a:rPr>
                <a:t>邮件</a:t>
              </a:r>
            </a:p>
          </p:txBody>
        </p:sp>
        <p:sp>
          <p:nvSpPr>
            <p:cNvPr id="17" name="文本框 16">
              <a:extLst>
                <a:ext uri="{FF2B5EF4-FFF2-40B4-BE49-F238E27FC236}">
                  <a16:creationId xmlns:a16="http://schemas.microsoft.com/office/drawing/2014/main" id="{41B5CDAD-38D4-4F99-BB23-9D251F78328A}"/>
                </a:ext>
              </a:extLst>
            </p:cNvPr>
            <p:cNvSpPr txBox="1"/>
            <p:nvPr/>
          </p:nvSpPr>
          <p:spPr>
            <a:xfrm>
              <a:off x="7727996" y="4950692"/>
              <a:ext cx="1280615" cy="348396"/>
            </a:xfrm>
            <a:prstGeom prst="rect">
              <a:avLst/>
            </a:prstGeom>
            <a:noFill/>
          </p:spPr>
          <p:txBody>
            <a:bodyPr wrap="square" rtlCol="0">
              <a:noAutofit/>
            </a:bodyPr>
            <a:lstStyle/>
            <a:p>
              <a:pPr>
                <a:lnSpc>
                  <a:spcPct val="90000"/>
                </a:lnSpc>
              </a:pPr>
              <a:r>
                <a:rPr lang="en-US" altLang="zh-CN" sz="2000" b="1" dirty="0">
                  <a:solidFill>
                    <a:srgbClr val="00B0F0"/>
                  </a:solidFill>
                </a:rPr>
                <a:t>WEB</a:t>
              </a:r>
              <a:endParaRPr lang="zh-CN" altLang="en-US" sz="2000" b="1" dirty="0">
                <a:solidFill>
                  <a:srgbClr val="00B0F0"/>
                </a:solidFill>
              </a:endParaRPr>
            </a:p>
          </p:txBody>
        </p:sp>
        <p:sp>
          <p:nvSpPr>
            <p:cNvPr id="18" name="文本框 17">
              <a:extLst>
                <a:ext uri="{FF2B5EF4-FFF2-40B4-BE49-F238E27FC236}">
                  <a16:creationId xmlns:a16="http://schemas.microsoft.com/office/drawing/2014/main" id="{17E3C93D-A9F1-4A0B-B3DF-594C327FF0C8}"/>
                </a:ext>
              </a:extLst>
            </p:cNvPr>
            <p:cNvSpPr txBox="1"/>
            <p:nvPr/>
          </p:nvSpPr>
          <p:spPr>
            <a:xfrm>
              <a:off x="6199462" y="7217281"/>
              <a:ext cx="1290134" cy="354842"/>
            </a:xfrm>
            <a:prstGeom prst="rect">
              <a:avLst/>
            </a:prstGeom>
            <a:noFill/>
          </p:spPr>
          <p:txBody>
            <a:bodyPr wrap="square" rtlCol="0">
              <a:noAutofit/>
            </a:bodyPr>
            <a:lstStyle/>
            <a:p>
              <a:pPr>
                <a:lnSpc>
                  <a:spcPct val="90000"/>
                </a:lnSpc>
              </a:pPr>
              <a:r>
                <a:rPr lang="zh-CN" altLang="en-US" sz="2000" b="1" dirty="0">
                  <a:solidFill>
                    <a:srgbClr val="00B0F0"/>
                  </a:solidFill>
                </a:rPr>
                <a:t>视频</a:t>
              </a:r>
            </a:p>
          </p:txBody>
        </p:sp>
      </p:grpSp>
      <p:sp>
        <p:nvSpPr>
          <p:cNvPr id="21" name="椭圆 20">
            <a:extLst>
              <a:ext uri="{FF2B5EF4-FFF2-40B4-BE49-F238E27FC236}">
                <a16:creationId xmlns:a16="http://schemas.microsoft.com/office/drawing/2014/main" id="{6B6E701D-98FD-449E-A1AC-D07FBE7646AE}"/>
              </a:ext>
            </a:extLst>
          </p:cNvPr>
          <p:cNvSpPr/>
          <p:nvPr/>
        </p:nvSpPr>
        <p:spPr>
          <a:xfrm>
            <a:off x="4378409" y="3830085"/>
            <a:ext cx="208722" cy="235022"/>
          </a:xfrm>
          <a:prstGeom prst="ellipse">
            <a:avLst/>
          </a:prstGeom>
          <a:solidFill>
            <a:srgbClr val="7E66CC"/>
          </a:solidFill>
          <a:ln>
            <a:solidFill>
              <a:srgbClr val="7E66CC"/>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圆: 空心 22">
            <a:extLst>
              <a:ext uri="{FF2B5EF4-FFF2-40B4-BE49-F238E27FC236}">
                <a16:creationId xmlns:a16="http://schemas.microsoft.com/office/drawing/2014/main" id="{49A2FAAE-F2CC-4C95-AE75-BC1173304060}"/>
              </a:ext>
            </a:extLst>
          </p:cNvPr>
          <p:cNvSpPr/>
          <p:nvPr/>
        </p:nvSpPr>
        <p:spPr>
          <a:xfrm>
            <a:off x="7062177" y="1806487"/>
            <a:ext cx="392305" cy="392305"/>
          </a:xfrm>
          <a:prstGeom prst="donut">
            <a:avLst>
              <a:gd name="adj" fmla="val 2730"/>
            </a:avLst>
          </a:prstGeom>
          <a:solidFill>
            <a:schemeClr val="accent1">
              <a:alpha val="41000"/>
            </a:schemeClr>
          </a:solidFill>
          <a:ln>
            <a:solidFill>
              <a:srgbClr val="7E66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6" name="椭圆 25">
            <a:extLst>
              <a:ext uri="{FF2B5EF4-FFF2-40B4-BE49-F238E27FC236}">
                <a16:creationId xmlns:a16="http://schemas.microsoft.com/office/drawing/2014/main" id="{DCFE0C2C-B54A-4B7A-83BE-C774E6423935}"/>
              </a:ext>
            </a:extLst>
          </p:cNvPr>
          <p:cNvSpPr/>
          <p:nvPr/>
        </p:nvSpPr>
        <p:spPr>
          <a:xfrm>
            <a:off x="7126222" y="1882559"/>
            <a:ext cx="264213" cy="264213"/>
          </a:xfrm>
          <a:prstGeom prst="ellipse">
            <a:avLst/>
          </a:prstGeom>
          <a:solidFill>
            <a:schemeClr val="accent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圆: 空心 29">
            <a:extLst>
              <a:ext uri="{FF2B5EF4-FFF2-40B4-BE49-F238E27FC236}">
                <a16:creationId xmlns:a16="http://schemas.microsoft.com/office/drawing/2014/main" id="{B915626F-56EA-445B-A9D5-E0E9305E8CA3}"/>
              </a:ext>
            </a:extLst>
          </p:cNvPr>
          <p:cNvSpPr/>
          <p:nvPr/>
        </p:nvSpPr>
        <p:spPr>
          <a:xfrm>
            <a:off x="6011939" y="2268752"/>
            <a:ext cx="392305" cy="392305"/>
          </a:xfrm>
          <a:prstGeom prst="donut">
            <a:avLst>
              <a:gd name="adj" fmla="val 2730"/>
            </a:avLst>
          </a:prstGeom>
          <a:solidFill>
            <a:schemeClr val="accent1">
              <a:alpha val="41000"/>
            </a:schemeClr>
          </a:solidFill>
          <a:ln>
            <a:solidFill>
              <a:srgbClr val="7E66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31" name="椭圆 30">
            <a:extLst>
              <a:ext uri="{FF2B5EF4-FFF2-40B4-BE49-F238E27FC236}">
                <a16:creationId xmlns:a16="http://schemas.microsoft.com/office/drawing/2014/main" id="{1B994FAB-2513-4311-B0F7-E3372D241A09}"/>
              </a:ext>
            </a:extLst>
          </p:cNvPr>
          <p:cNvSpPr/>
          <p:nvPr/>
        </p:nvSpPr>
        <p:spPr>
          <a:xfrm>
            <a:off x="6075984" y="2344824"/>
            <a:ext cx="264213" cy="264213"/>
          </a:xfrm>
          <a:prstGeom prst="ellipse">
            <a:avLst/>
          </a:prstGeom>
          <a:solidFill>
            <a:schemeClr val="accent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6" name="圆: 空心 35">
            <a:extLst>
              <a:ext uri="{FF2B5EF4-FFF2-40B4-BE49-F238E27FC236}">
                <a16:creationId xmlns:a16="http://schemas.microsoft.com/office/drawing/2014/main" id="{15BDCF8C-B3BE-46B4-A483-9EDE9684611B}"/>
              </a:ext>
            </a:extLst>
          </p:cNvPr>
          <p:cNvSpPr/>
          <p:nvPr/>
        </p:nvSpPr>
        <p:spPr>
          <a:xfrm>
            <a:off x="8288495" y="3431944"/>
            <a:ext cx="263078" cy="263078"/>
          </a:xfrm>
          <a:prstGeom prst="donut">
            <a:avLst>
              <a:gd name="adj" fmla="val 2730"/>
            </a:avLst>
          </a:prstGeom>
          <a:solidFill>
            <a:schemeClr val="accent1">
              <a:alpha val="41000"/>
            </a:schemeClr>
          </a:solidFill>
          <a:ln>
            <a:solidFill>
              <a:srgbClr val="7E66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38" name="圆: 空心 37">
            <a:extLst>
              <a:ext uri="{FF2B5EF4-FFF2-40B4-BE49-F238E27FC236}">
                <a16:creationId xmlns:a16="http://schemas.microsoft.com/office/drawing/2014/main" id="{7967C194-8751-4DA3-A529-9344FA0DF8E6}"/>
              </a:ext>
            </a:extLst>
          </p:cNvPr>
          <p:cNvSpPr/>
          <p:nvPr/>
        </p:nvSpPr>
        <p:spPr>
          <a:xfrm>
            <a:off x="7126222" y="5417266"/>
            <a:ext cx="269331" cy="269331"/>
          </a:xfrm>
          <a:prstGeom prst="donut">
            <a:avLst>
              <a:gd name="adj" fmla="val 2730"/>
            </a:avLst>
          </a:prstGeom>
          <a:solidFill>
            <a:schemeClr val="accent1">
              <a:alpha val="41000"/>
            </a:schemeClr>
          </a:solidFill>
          <a:ln>
            <a:solidFill>
              <a:srgbClr val="7E66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40" name="圆: 空心 39">
            <a:extLst>
              <a:ext uri="{FF2B5EF4-FFF2-40B4-BE49-F238E27FC236}">
                <a16:creationId xmlns:a16="http://schemas.microsoft.com/office/drawing/2014/main" id="{982FE541-7DFC-40CC-B2B9-4D42C0418D28}"/>
              </a:ext>
            </a:extLst>
          </p:cNvPr>
          <p:cNvSpPr/>
          <p:nvPr/>
        </p:nvSpPr>
        <p:spPr>
          <a:xfrm>
            <a:off x="8103539" y="4692196"/>
            <a:ext cx="219014" cy="219014"/>
          </a:xfrm>
          <a:prstGeom prst="donut">
            <a:avLst>
              <a:gd name="adj" fmla="val 2730"/>
            </a:avLst>
          </a:prstGeom>
          <a:solidFill>
            <a:schemeClr val="accent1">
              <a:alpha val="41000"/>
            </a:schemeClr>
          </a:solidFill>
          <a:ln>
            <a:solidFill>
              <a:srgbClr val="7E66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43" name="圆: 空心 42">
            <a:extLst>
              <a:ext uri="{FF2B5EF4-FFF2-40B4-BE49-F238E27FC236}">
                <a16:creationId xmlns:a16="http://schemas.microsoft.com/office/drawing/2014/main" id="{1A21D4C0-0943-427B-A15B-094B6514292A}"/>
              </a:ext>
            </a:extLst>
          </p:cNvPr>
          <p:cNvSpPr/>
          <p:nvPr/>
        </p:nvSpPr>
        <p:spPr>
          <a:xfrm>
            <a:off x="8573977" y="4139926"/>
            <a:ext cx="392305" cy="392305"/>
          </a:xfrm>
          <a:prstGeom prst="donut">
            <a:avLst>
              <a:gd name="adj" fmla="val 2730"/>
            </a:avLst>
          </a:prstGeom>
          <a:solidFill>
            <a:schemeClr val="accent1">
              <a:alpha val="41000"/>
            </a:schemeClr>
          </a:solidFill>
          <a:ln>
            <a:solidFill>
              <a:srgbClr val="7E66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44" name="椭圆 43">
            <a:extLst>
              <a:ext uri="{FF2B5EF4-FFF2-40B4-BE49-F238E27FC236}">
                <a16:creationId xmlns:a16="http://schemas.microsoft.com/office/drawing/2014/main" id="{99205536-AD38-4451-A5AE-93EF8339097F}"/>
              </a:ext>
            </a:extLst>
          </p:cNvPr>
          <p:cNvSpPr/>
          <p:nvPr/>
        </p:nvSpPr>
        <p:spPr>
          <a:xfrm>
            <a:off x="8638022" y="4215998"/>
            <a:ext cx="264213" cy="264213"/>
          </a:xfrm>
          <a:prstGeom prst="ellipse">
            <a:avLst/>
          </a:prstGeom>
          <a:solidFill>
            <a:schemeClr val="accent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5" name="圆: 空心 44">
            <a:extLst>
              <a:ext uri="{FF2B5EF4-FFF2-40B4-BE49-F238E27FC236}">
                <a16:creationId xmlns:a16="http://schemas.microsoft.com/office/drawing/2014/main" id="{281C3D91-BC54-47B1-A6BF-9CD636660104}"/>
              </a:ext>
            </a:extLst>
          </p:cNvPr>
          <p:cNvSpPr/>
          <p:nvPr/>
        </p:nvSpPr>
        <p:spPr>
          <a:xfrm>
            <a:off x="8148864" y="2466824"/>
            <a:ext cx="392305" cy="392305"/>
          </a:xfrm>
          <a:prstGeom prst="donut">
            <a:avLst>
              <a:gd name="adj" fmla="val 2730"/>
            </a:avLst>
          </a:prstGeom>
          <a:solidFill>
            <a:schemeClr val="accent1">
              <a:alpha val="41000"/>
            </a:schemeClr>
          </a:solidFill>
          <a:ln>
            <a:solidFill>
              <a:srgbClr val="7E66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46" name="椭圆 45">
            <a:extLst>
              <a:ext uri="{FF2B5EF4-FFF2-40B4-BE49-F238E27FC236}">
                <a16:creationId xmlns:a16="http://schemas.microsoft.com/office/drawing/2014/main" id="{65781C5E-BC71-4F5E-AE5D-11E5BC90BA87}"/>
              </a:ext>
            </a:extLst>
          </p:cNvPr>
          <p:cNvSpPr/>
          <p:nvPr/>
        </p:nvSpPr>
        <p:spPr>
          <a:xfrm>
            <a:off x="8212909" y="2542896"/>
            <a:ext cx="264213" cy="264213"/>
          </a:xfrm>
          <a:prstGeom prst="ellipse">
            <a:avLst/>
          </a:prstGeom>
          <a:solidFill>
            <a:schemeClr val="accent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7" name="圆: 空心 46">
            <a:extLst>
              <a:ext uri="{FF2B5EF4-FFF2-40B4-BE49-F238E27FC236}">
                <a16:creationId xmlns:a16="http://schemas.microsoft.com/office/drawing/2014/main" id="{32B06DA1-2A53-4C1A-A5BC-CB913570D293}"/>
              </a:ext>
            </a:extLst>
          </p:cNvPr>
          <p:cNvSpPr/>
          <p:nvPr/>
        </p:nvSpPr>
        <p:spPr>
          <a:xfrm>
            <a:off x="7854746" y="5287782"/>
            <a:ext cx="392305" cy="392305"/>
          </a:xfrm>
          <a:prstGeom prst="donut">
            <a:avLst>
              <a:gd name="adj" fmla="val 2730"/>
            </a:avLst>
          </a:prstGeom>
          <a:solidFill>
            <a:schemeClr val="accent1">
              <a:alpha val="41000"/>
            </a:schemeClr>
          </a:solidFill>
          <a:ln>
            <a:solidFill>
              <a:srgbClr val="7E66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48" name="椭圆 47">
            <a:extLst>
              <a:ext uri="{FF2B5EF4-FFF2-40B4-BE49-F238E27FC236}">
                <a16:creationId xmlns:a16="http://schemas.microsoft.com/office/drawing/2014/main" id="{D303EABE-43F7-413A-BDEF-87AD7D6B49A5}"/>
              </a:ext>
            </a:extLst>
          </p:cNvPr>
          <p:cNvSpPr/>
          <p:nvPr/>
        </p:nvSpPr>
        <p:spPr>
          <a:xfrm>
            <a:off x="7918791" y="5363854"/>
            <a:ext cx="264213" cy="264213"/>
          </a:xfrm>
          <a:prstGeom prst="ellipse">
            <a:avLst/>
          </a:prstGeom>
          <a:solidFill>
            <a:schemeClr val="accent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5" name="椭圆 74">
            <a:extLst>
              <a:ext uri="{FF2B5EF4-FFF2-40B4-BE49-F238E27FC236}">
                <a16:creationId xmlns:a16="http://schemas.microsoft.com/office/drawing/2014/main" id="{33C43F2E-9853-4A14-973D-7842B7C3F9AE}"/>
              </a:ext>
            </a:extLst>
          </p:cNvPr>
          <p:cNvSpPr/>
          <p:nvPr/>
        </p:nvSpPr>
        <p:spPr>
          <a:xfrm>
            <a:off x="4854227" y="1970211"/>
            <a:ext cx="3976438" cy="3976438"/>
          </a:xfrm>
          <a:prstGeom prst="ellipse">
            <a:avLst/>
          </a:prstGeom>
          <a:solidFill>
            <a:srgbClr val="D8C9FF">
              <a:alpha val="3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76" name="椭圆 75">
            <a:extLst>
              <a:ext uri="{FF2B5EF4-FFF2-40B4-BE49-F238E27FC236}">
                <a16:creationId xmlns:a16="http://schemas.microsoft.com/office/drawing/2014/main" id="{F77BD2E1-73A5-466B-908E-D30F44387F2F}"/>
              </a:ext>
            </a:extLst>
          </p:cNvPr>
          <p:cNvSpPr/>
          <p:nvPr/>
        </p:nvSpPr>
        <p:spPr>
          <a:xfrm>
            <a:off x="5229238" y="2373946"/>
            <a:ext cx="3224999" cy="3224999"/>
          </a:xfrm>
          <a:prstGeom prst="ellipse">
            <a:avLst/>
          </a:prstGeom>
          <a:solidFill>
            <a:srgbClr val="8696CF">
              <a:alpha val="8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77" name="圆: 空心 76">
            <a:extLst>
              <a:ext uri="{FF2B5EF4-FFF2-40B4-BE49-F238E27FC236}">
                <a16:creationId xmlns:a16="http://schemas.microsoft.com/office/drawing/2014/main" id="{7BC62BCC-39B2-446A-A2E7-4D29AB120FF7}"/>
              </a:ext>
            </a:extLst>
          </p:cNvPr>
          <p:cNvSpPr/>
          <p:nvPr/>
        </p:nvSpPr>
        <p:spPr>
          <a:xfrm>
            <a:off x="5712000" y="2892290"/>
            <a:ext cx="2206791" cy="2148151"/>
          </a:xfrm>
          <a:prstGeom prst="donut">
            <a:avLst>
              <a:gd name="adj" fmla="val 4732"/>
            </a:avLst>
          </a:prstGeom>
          <a:solidFill>
            <a:srgbClr val="6487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pic>
        <p:nvPicPr>
          <p:cNvPr id="78" name="图片 77">
            <a:extLst>
              <a:ext uri="{FF2B5EF4-FFF2-40B4-BE49-F238E27FC236}">
                <a16:creationId xmlns:a16="http://schemas.microsoft.com/office/drawing/2014/main" id="{C1557B4A-C3B7-40E7-A21B-A8B222A71FC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24496" y="2910785"/>
            <a:ext cx="2187571" cy="2111828"/>
          </a:xfrm>
          <a:prstGeom prst="rect">
            <a:avLst/>
          </a:prstGeom>
          <a:ln>
            <a:noFill/>
          </a:ln>
        </p:spPr>
      </p:pic>
      <p:cxnSp>
        <p:nvCxnSpPr>
          <p:cNvPr id="79" name="直接连接符 78">
            <a:extLst>
              <a:ext uri="{FF2B5EF4-FFF2-40B4-BE49-F238E27FC236}">
                <a16:creationId xmlns:a16="http://schemas.microsoft.com/office/drawing/2014/main" id="{572B56EC-C26C-4197-9460-5BBF83B79166}"/>
              </a:ext>
            </a:extLst>
          </p:cNvPr>
          <p:cNvCxnSpPr>
            <a:cxnSpLocks/>
          </p:cNvCxnSpPr>
          <p:nvPr/>
        </p:nvCxnSpPr>
        <p:spPr>
          <a:xfrm flipV="1">
            <a:off x="4606712" y="2109810"/>
            <a:ext cx="2475046" cy="1800824"/>
          </a:xfrm>
          <a:prstGeom prst="line">
            <a:avLst/>
          </a:prstGeom>
          <a:ln w="19050">
            <a:solidFill>
              <a:srgbClr val="807EB3"/>
            </a:solidFill>
          </a:ln>
        </p:spPr>
        <p:style>
          <a:lnRef idx="1">
            <a:schemeClr val="accent5"/>
          </a:lnRef>
          <a:fillRef idx="0">
            <a:schemeClr val="accent5"/>
          </a:fillRef>
          <a:effectRef idx="0">
            <a:schemeClr val="accent5"/>
          </a:effectRef>
          <a:fontRef idx="minor">
            <a:schemeClr val="tx1"/>
          </a:fontRef>
        </p:style>
      </p:cxnSp>
      <p:cxnSp>
        <p:nvCxnSpPr>
          <p:cNvPr id="80" name="直接连接符 79">
            <a:extLst>
              <a:ext uri="{FF2B5EF4-FFF2-40B4-BE49-F238E27FC236}">
                <a16:creationId xmlns:a16="http://schemas.microsoft.com/office/drawing/2014/main" id="{741DD183-3548-45C7-9C52-276D145EE6BC}"/>
              </a:ext>
            </a:extLst>
          </p:cNvPr>
          <p:cNvCxnSpPr>
            <a:cxnSpLocks/>
          </p:cNvCxnSpPr>
          <p:nvPr/>
        </p:nvCxnSpPr>
        <p:spPr>
          <a:xfrm flipV="1">
            <a:off x="4578986" y="2804638"/>
            <a:ext cx="3579360" cy="1120252"/>
          </a:xfrm>
          <a:prstGeom prst="line">
            <a:avLst/>
          </a:prstGeom>
          <a:ln w="19050">
            <a:solidFill>
              <a:srgbClr val="807EB3"/>
            </a:solidFill>
          </a:ln>
        </p:spPr>
        <p:style>
          <a:lnRef idx="1">
            <a:schemeClr val="accent5"/>
          </a:lnRef>
          <a:fillRef idx="0">
            <a:schemeClr val="accent5"/>
          </a:fillRef>
          <a:effectRef idx="0">
            <a:schemeClr val="accent5"/>
          </a:effectRef>
          <a:fontRef idx="minor">
            <a:schemeClr val="tx1"/>
          </a:fontRef>
        </p:style>
      </p:cxnSp>
      <p:cxnSp>
        <p:nvCxnSpPr>
          <p:cNvPr id="81" name="直接连接符 80">
            <a:extLst>
              <a:ext uri="{FF2B5EF4-FFF2-40B4-BE49-F238E27FC236}">
                <a16:creationId xmlns:a16="http://schemas.microsoft.com/office/drawing/2014/main" id="{94F6FA55-B3C1-49AF-BE3E-8DE306DCF8A9}"/>
              </a:ext>
            </a:extLst>
          </p:cNvPr>
          <p:cNvCxnSpPr>
            <a:cxnSpLocks/>
          </p:cNvCxnSpPr>
          <p:nvPr/>
        </p:nvCxnSpPr>
        <p:spPr>
          <a:xfrm flipV="1">
            <a:off x="4606712" y="3563483"/>
            <a:ext cx="3681783" cy="365842"/>
          </a:xfrm>
          <a:prstGeom prst="line">
            <a:avLst/>
          </a:prstGeom>
          <a:ln w="19050">
            <a:solidFill>
              <a:srgbClr val="807EB3"/>
            </a:solidFill>
          </a:ln>
        </p:spPr>
        <p:style>
          <a:lnRef idx="1">
            <a:schemeClr val="accent5"/>
          </a:lnRef>
          <a:fillRef idx="0">
            <a:schemeClr val="accent5"/>
          </a:fillRef>
          <a:effectRef idx="0">
            <a:schemeClr val="accent5"/>
          </a:effectRef>
          <a:fontRef idx="minor">
            <a:schemeClr val="tx1"/>
          </a:fontRef>
        </p:style>
      </p:cxnSp>
      <p:cxnSp>
        <p:nvCxnSpPr>
          <p:cNvPr id="82" name="直接连接符 81">
            <a:extLst>
              <a:ext uri="{FF2B5EF4-FFF2-40B4-BE49-F238E27FC236}">
                <a16:creationId xmlns:a16="http://schemas.microsoft.com/office/drawing/2014/main" id="{5A2C1031-F159-4A6D-8446-A459565AD84F}"/>
              </a:ext>
            </a:extLst>
          </p:cNvPr>
          <p:cNvCxnSpPr>
            <a:cxnSpLocks/>
          </p:cNvCxnSpPr>
          <p:nvPr/>
        </p:nvCxnSpPr>
        <p:spPr>
          <a:xfrm>
            <a:off x="4606712" y="3951251"/>
            <a:ext cx="3967265" cy="384828"/>
          </a:xfrm>
          <a:prstGeom prst="line">
            <a:avLst/>
          </a:prstGeom>
          <a:ln w="19050">
            <a:solidFill>
              <a:srgbClr val="807EB3"/>
            </a:solidFill>
          </a:ln>
        </p:spPr>
        <p:style>
          <a:lnRef idx="1">
            <a:schemeClr val="accent5"/>
          </a:lnRef>
          <a:fillRef idx="0">
            <a:schemeClr val="accent5"/>
          </a:fillRef>
          <a:effectRef idx="0">
            <a:schemeClr val="accent5"/>
          </a:effectRef>
          <a:fontRef idx="minor">
            <a:schemeClr val="tx1"/>
          </a:fontRef>
        </p:style>
      </p:cxnSp>
      <p:cxnSp>
        <p:nvCxnSpPr>
          <p:cNvPr id="83" name="直接连接符 82">
            <a:extLst>
              <a:ext uri="{FF2B5EF4-FFF2-40B4-BE49-F238E27FC236}">
                <a16:creationId xmlns:a16="http://schemas.microsoft.com/office/drawing/2014/main" id="{EDD33A03-F09B-4EF6-A109-D5240E51B2B7}"/>
              </a:ext>
            </a:extLst>
          </p:cNvPr>
          <p:cNvCxnSpPr>
            <a:cxnSpLocks/>
          </p:cNvCxnSpPr>
          <p:nvPr/>
        </p:nvCxnSpPr>
        <p:spPr>
          <a:xfrm>
            <a:off x="4578986" y="3954163"/>
            <a:ext cx="3524553" cy="847540"/>
          </a:xfrm>
          <a:prstGeom prst="line">
            <a:avLst/>
          </a:prstGeom>
          <a:ln w="19050">
            <a:solidFill>
              <a:srgbClr val="807EB3"/>
            </a:solidFill>
          </a:ln>
        </p:spPr>
        <p:style>
          <a:lnRef idx="1">
            <a:schemeClr val="accent5"/>
          </a:lnRef>
          <a:fillRef idx="0">
            <a:schemeClr val="accent5"/>
          </a:fillRef>
          <a:effectRef idx="0">
            <a:schemeClr val="accent5"/>
          </a:effectRef>
          <a:fontRef idx="minor">
            <a:schemeClr val="tx1"/>
          </a:fontRef>
        </p:style>
      </p:cxnSp>
      <p:cxnSp>
        <p:nvCxnSpPr>
          <p:cNvPr id="84" name="直接连接符 83">
            <a:extLst>
              <a:ext uri="{FF2B5EF4-FFF2-40B4-BE49-F238E27FC236}">
                <a16:creationId xmlns:a16="http://schemas.microsoft.com/office/drawing/2014/main" id="{637B5027-3C61-44F5-AFE7-CD04374001BD}"/>
              </a:ext>
            </a:extLst>
          </p:cNvPr>
          <p:cNvCxnSpPr>
            <a:cxnSpLocks/>
          </p:cNvCxnSpPr>
          <p:nvPr/>
        </p:nvCxnSpPr>
        <p:spPr>
          <a:xfrm>
            <a:off x="4579123" y="3978704"/>
            <a:ext cx="3333075" cy="1366530"/>
          </a:xfrm>
          <a:prstGeom prst="line">
            <a:avLst/>
          </a:prstGeom>
          <a:ln w="19050">
            <a:solidFill>
              <a:srgbClr val="807EB3"/>
            </a:solidFill>
          </a:ln>
        </p:spPr>
        <p:style>
          <a:lnRef idx="1">
            <a:schemeClr val="accent5"/>
          </a:lnRef>
          <a:fillRef idx="0">
            <a:schemeClr val="accent5"/>
          </a:fillRef>
          <a:effectRef idx="0">
            <a:schemeClr val="accent5"/>
          </a:effectRef>
          <a:fontRef idx="minor">
            <a:schemeClr val="tx1"/>
          </a:fontRef>
        </p:style>
      </p:cxnSp>
      <p:cxnSp>
        <p:nvCxnSpPr>
          <p:cNvPr id="85" name="直接连接符 84">
            <a:extLst>
              <a:ext uri="{FF2B5EF4-FFF2-40B4-BE49-F238E27FC236}">
                <a16:creationId xmlns:a16="http://schemas.microsoft.com/office/drawing/2014/main" id="{F5F3C439-50EF-495C-8D18-56F3FB3378EF}"/>
              </a:ext>
            </a:extLst>
          </p:cNvPr>
          <p:cNvCxnSpPr>
            <a:cxnSpLocks/>
          </p:cNvCxnSpPr>
          <p:nvPr/>
        </p:nvCxnSpPr>
        <p:spPr>
          <a:xfrm>
            <a:off x="4557289" y="3986577"/>
            <a:ext cx="2608376" cy="1490010"/>
          </a:xfrm>
          <a:prstGeom prst="line">
            <a:avLst/>
          </a:prstGeom>
          <a:ln w="19050">
            <a:solidFill>
              <a:srgbClr val="807EB3"/>
            </a:solidFill>
          </a:ln>
        </p:spPr>
        <p:style>
          <a:lnRef idx="1">
            <a:schemeClr val="accent5"/>
          </a:lnRef>
          <a:fillRef idx="0">
            <a:schemeClr val="accent5"/>
          </a:fillRef>
          <a:effectRef idx="0">
            <a:schemeClr val="accent5"/>
          </a:effectRef>
          <a:fontRef idx="minor">
            <a:schemeClr val="tx1"/>
          </a:fontRef>
        </p:style>
      </p:cxnSp>
      <p:sp>
        <p:nvSpPr>
          <p:cNvPr id="86" name="矩形: 圆角 85">
            <a:extLst>
              <a:ext uri="{FF2B5EF4-FFF2-40B4-BE49-F238E27FC236}">
                <a16:creationId xmlns:a16="http://schemas.microsoft.com/office/drawing/2014/main" id="{AB3B0B58-9D5B-471B-B764-E42B3CD60AB2}"/>
              </a:ext>
            </a:extLst>
          </p:cNvPr>
          <p:cNvSpPr/>
          <p:nvPr/>
        </p:nvSpPr>
        <p:spPr bwMode="auto">
          <a:xfrm>
            <a:off x="2172546" y="2942783"/>
            <a:ext cx="2305253" cy="1958559"/>
          </a:xfrm>
          <a:prstGeom prst="roundRect">
            <a:avLst/>
          </a:prstGeom>
          <a:solidFill>
            <a:srgbClr val="7E66CC"/>
          </a:solidFill>
          <a:ln>
            <a:noFill/>
            <a:headEnd/>
            <a:tailEnd/>
          </a:ln>
          <a:effectLst/>
          <a:scene3d>
            <a:camera prst="orthographicFront"/>
            <a:lightRig rig="threePt" dir="t"/>
          </a:scene3d>
          <a:sp3d>
            <a:bevelT/>
          </a:sp3d>
        </p:spPr>
        <p:style>
          <a:lnRef idx="0">
            <a:schemeClr val="accent1"/>
          </a:lnRef>
          <a:fillRef idx="3">
            <a:schemeClr val="accent1"/>
          </a:fillRef>
          <a:effectRef idx="3">
            <a:schemeClr val="accent1"/>
          </a:effectRef>
          <a:fontRef idx="minor">
            <a:schemeClr val="lt1"/>
          </a:fontRef>
        </p:style>
        <p:txBody>
          <a:bodyPr lIns="0" tIns="0" rIns="0" bIns="0" rtlCol="0" anchor="ctr"/>
          <a:lstStyle/>
          <a:p>
            <a:pPr marL="15240" algn="ctr">
              <a:spcBef>
                <a:spcPts val="120"/>
              </a:spcBef>
            </a:pPr>
            <a:r>
              <a:rPr lang="zh-CN" altLang="en-US" sz="1400" dirty="0">
                <a:latin typeface="Noto Sans CJK JP Regular"/>
                <a:ea typeface="Noto Sans CJK JP Regular"/>
                <a:cs typeface="Noto Sans CJK JP Regular"/>
              </a:rPr>
              <a:t>全媒体统一接入</a:t>
            </a:r>
            <a:endParaRPr lang="en-US" altLang="zh-CN" sz="1400" dirty="0">
              <a:latin typeface="Noto Sans CJK JP Regular"/>
              <a:ea typeface="Noto Sans CJK JP Regular"/>
              <a:cs typeface="Noto Sans CJK JP Regular"/>
            </a:endParaRPr>
          </a:p>
          <a:p>
            <a:pPr marL="15240" algn="ctr">
              <a:spcBef>
                <a:spcPts val="120"/>
              </a:spcBef>
            </a:pPr>
            <a:r>
              <a:rPr lang="en-US" altLang="zh-CN" sz="1400" dirty="0">
                <a:latin typeface="Noto Sans CJK JP Regular"/>
                <a:ea typeface="Noto Sans CJK JP Regular"/>
                <a:cs typeface="Noto Sans CJK JP Regular"/>
              </a:rPr>
              <a:t>Unified access</a:t>
            </a:r>
          </a:p>
          <a:p>
            <a:pPr marL="15240" algn="ctr">
              <a:spcBef>
                <a:spcPts val="120"/>
              </a:spcBef>
            </a:pPr>
            <a:endParaRPr lang="en-US" altLang="zh-CN" sz="1400" dirty="0">
              <a:latin typeface="Noto Sans CJK JP Regular"/>
              <a:ea typeface="Noto Sans CJK JP Regular"/>
              <a:cs typeface="Noto Sans CJK JP Regular"/>
            </a:endParaRPr>
          </a:p>
          <a:p>
            <a:pPr marL="15240" algn="ctr">
              <a:spcBef>
                <a:spcPts val="120"/>
              </a:spcBef>
            </a:pPr>
            <a:r>
              <a:rPr lang="zh-CN" altLang="en-US" sz="1400" dirty="0">
                <a:latin typeface="Noto Sans CJK JP Regular"/>
                <a:ea typeface="Noto Sans CJK JP Regular"/>
                <a:cs typeface="Noto Sans CJK JP Regular"/>
              </a:rPr>
              <a:t>全方位统一服务</a:t>
            </a:r>
            <a:endParaRPr lang="en-US" altLang="zh-CN" sz="1400" dirty="0">
              <a:latin typeface="Noto Sans CJK JP Regular"/>
              <a:ea typeface="Noto Sans CJK JP Regular"/>
              <a:cs typeface="Noto Sans CJK JP Regular"/>
            </a:endParaRPr>
          </a:p>
          <a:p>
            <a:pPr algn="ctr"/>
            <a:r>
              <a:rPr lang="en-US" altLang="zh-CN" sz="1400" dirty="0">
                <a:latin typeface="Noto Sans CJK JP Regular"/>
              </a:rPr>
              <a:t>All round service</a:t>
            </a:r>
            <a:endParaRPr lang="zh-CN" altLang="en-US" sz="1400" dirty="0">
              <a:solidFill>
                <a:schemeClr val="tx1"/>
              </a:solidFill>
              <a:latin typeface="微软雅黑"/>
              <a:ea typeface="微软雅黑"/>
              <a:cs typeface="微软雅黑"/>
            </a:endParaRPr>
          </a:p>
        </p:txBody>
      </p:sp>
    </p:spTree>
    <p:extLst>
      <p:ext uri="{BB962C8B-B14F-4D97-AF65-F5344CB8AC3E}">
        <p14:creationId xmlns:p14="http://schemas.microsoft.com/office/powerpoint/2010/main" val="849398856"/>
      </p:ext>
    </p:extLst>
  </p:cSld>
  <p:clrMapOvr>
    <a:masterClrMapping/>
  </p:clrMapOvr>
  <p:transition spd="med">
    <p:random/>
  </p:transition>
</p:sld>
</file>

<file path=ppt/tags/tag1.xml><?xml version="1.0" encoding="utf-8"?>
<p:tagLst xmlns:a="http://schemas.openxmlformats.org/drawingml/2006/main" xmlns:r="http://schemas.openxmlformats.org/officeDocument/2006/relationships" xmlns:p="http://schemas.openxmlformats.org/presentationml/2006/main">
  <p:tag name="KSO_WM_DOC_GUID" val="{6383eeb4-1a0a-461d-ba6d-53bcda7313a1}"/>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自定义 1">
      <a:majorFont>
        <a:latin typeface="MStiffHei PRC UltraBold"/>
        <a:ea typeface="MStiffHei PRC UltraBold"/>
        <a:cs typeface=""/>
      </a:majorFont>
      <a:minorFont>
        <a:latin typeface="等线"/>
        <a:ea typeface="等线"/>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1867</TotalTime>
  <Words>2651</Words>
  <Application>Microsoft Office PowerPoint</Application>
  <PresentationFormat>宽屏</PresentationFormat>
  <Paragraphs>483</Paragraphs>
  <Slides>41</Slides>
  <Notes>41</Notes>
  <HiddenSlides>0</HiddenSlides>
  <MMClips>2</MMClips>
  <ScaleCrop>false</ScaleCrop>
  <HeadingPairs>
    <vt:vector size="6" baseType="variant">
      <vt:variant>
        <vt:lpstr>已用的字体</vt:lpstr>
      </vt:variant>
      <vt:variant>
        <vt:i4>15</vt:i4>
      </vt:variant>
      <vt:variant>
        <vt:lpstr>主题</vt:lpstr>
      </vt:variant>
      <vt:variant>
        <vt:i4>1</vt:i4>
      </vt:variant>
      <vt:variant>
        <vt:lpstr>幻灯片标题</vt:lpstr>
      </vt:variant>
      <vt:variant>
        <vt:i4>41</vt:i4>
      </vt:variant>
    </vt:vector>
  </HeadingPairs>
  <TitlesOfParts>
    <vt:vector size="57" baseType="lpstr">
      <vt:lpstr>Gill Sans</vt:lpstr>
      <vt:lpstr>MStiffHei PRC UltraBold</vt:lpstr>
      <vt:lpstr>Noto Sans CJK JP Regular</vt:lpstr>
      <vt:lpstr>Noto Sans S Chinese Medium</vt:lpstr>
      <vt:lpstr>等线</vt:lpstr>
      <vt:lpstr>方正兰亭黑_GBK</vt:lpstr>
      <vt:lpstr>黑体</vt:lpstr>
      <vt:lpstr>迷你简汉真广标</vt:lpstr>
      <vt:lpstr>微软雅黑</vt:lpstr>
      <vt:lpstr>Algerian</vt:lpstr>
      <vt:lpstr>Arial</vt:lpstr>
      <vt:lpstr>Bahnschrift</vt:lpstr>
      <vt:lpstr>Calibri</vt:lpstr>
      <vt:lpstr>Times New Roman</vt:lpstr>
      <vt:lpstr>Wingdings</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yuneasy-market</dc:creator>
  <cp:lastModifiedBy>二燕 曹</cp:lastModifiedBy>
  <cp:revision>166</cp:revision>
  <dcterms:created xsi:type="dcterms:W3CDTF">2016-07-10T05:35:00Z</dcterms:created>
  <dcterms:modified xsi:type="dcterms:W3CDTF">2020-09-18T02:24:42Z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2052-11.1.0.8527</vt:lpwstr>
  </property>
</Properties>
</file>